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jh51XmOWtuSkpxxahGwGKCOCcW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google.com/url?sa=t&amp;source=web&amp;rct=j&amp;opi=89978449&amp;url=https://v0.app/&amp;ved=2ahUKEwj1uMmNgP6PAxV3cfEDHYN6NBYQFnoECBYQAQ&amp;usg=AOvVaw15QMTESJUbH3M7d7G9oJYv" TargetMode="External"/><Relationship Id="rId4" Type="http://schemas.openxmlformats.org/officeDocument/2006/relationships/hyperlink" Target="https://www.google.com/url?sa=t&amp;source=web&amp;rct=j&amp;opi=89978449&amp;url=https://lovable.dev/&amp;ved=2ahUKEwjjs9KagP6PAxW2BNsEHW0bN68QFnoECAsQAQ&amp;usg=AOvVaw23ftzWKdcRJiIjGbJattf7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966597" y="1448562"/>
            <a:ext cx="10570083" cy="25062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Цифрові інструменти академічної бібліотеки: автоматизація моніторингу публікаційної діяльності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576072" y="4622673"/>
            <a:ext cx="11036808" cy="1481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Шевчук Олександр</a:t>
            </a:r>
            <a:endParaRPr/>
          </a:p>
          <a:p>
            <a:pPr indent="0" lvl="0" marL="0" rt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Салтикова Анастасія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"/>
          <p:cNvSpPr txBox="1"/>
          <p:nvPr>
            <p:ph type="title"/>
          </p:nvPr>
        </p:nvSpPr>
        <p:spPr>
          <a:xfrm>
            <a:off x="572493" y="238539"/>
            <a:ext cx="11018520" cy="14344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Основні напрями використання ШІ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572493" y="1681544"/>
            <a:ext cx="10972800" cy="18288"/>
          </a:xfrm>
          <a:custGeom>
            <a:rect b="b" l="l" r="r" t="t"/>
            <a:pathLst>
              <a:path extrusionOk="0" fill="none" h="18288" w="1097280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extrusionOk="0" h="18288" w="1097280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4901"/>
            </a:schemeClr>
          </a:solidFill>
          <a:ln cap="rnd" cmpd="sng" w="44450">
            <a:solidFill>
              <a:schemeClr val="accent2">
                <a:alpha val="74901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"/>
          <p:cNvSpPr txBox="1"/>
          <p:nvPr>
            <p:ph idx="1" type="body"/>
          </p:nvPr>
        </p:nvSpPr>
        <p:spPr>
          <a:xfrm>
            <a:off x="572500" y="2214200"/>
            <a:ext cx="7750800" cy="41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створення чат-ботів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застосування технологій обробки природної мови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автоматизація каталогізації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створення рекомендаційних системами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персоналізація обслуговування користувачів 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2" title="Graident Ai Robo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95050" y="2033475"/>
            <a:ext cx="3050250" cy="305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"/>
          <p:cNvSpPr txBox="1"/>
          <p:nvPr>
            <p:ph type="title"/>
          </p:nvPr>
        </p:nvSpPr>
        <p:spPr>
          <a:xfrm>
            <a:off x="572493" y="238539"/>
            <a:ext cx="11018520" cy="14344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Сервіси  автоматизованого розроблення вебзастосунків</a:t>
            </a:r>
            <a:br>
              <a:rPr b="1" lang="en-US" sz="2800">
                <a:latin typeface="Arial"/>
                <a:ea typeface="Arial"/>
                <a:cs typeface="Arial"/>
                <a:sym typeface="Arial"/>
              </a:rPr>
            </a:b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572493" y="1681544"/>
            <a:ext cx="10972800" cy="18288"/>
          </a:xfrm>
          <a:custGeom>
            <a:rect b="b" l="l" r="r" t="t"/>
            <a:pathLst>
              <a:path extrusionOk="0" fill="none" h="18288" w="1097280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extrusionOk="0" h="18288" w="1097280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4901"/>
            </a:schemeClr>
          </a:solidFill>
          <a:ln cap="rnd" cmpd="sng" w="44450">
            <a:solidFill>
              <a:schemeClr val="accent2">
                <a:alpha val="74901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3"/>
          <p:cNvSpPr txBox="1"/>
          <p:nvPr>
            <p:ph idx="1" type="body"/>
          </p:nvPr>
        </p:nvSpPr>
        <p:spPr>
          <a:xfrm>
            <a:off x="2163872" y="5562556"/>
            <a:ext cx="1538614" cy="4160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v0 by Vercel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6613742" y="5559467"/>
            <a:ext cx="448640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Lovable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v0 by Vercel" id="104" name="Google Shape;104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33134" y="2310791"/>
            <a:ext cx="2800089" cy="28627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Зображення, що містить Барвистість, Графіка, творчість&#10;&#10;Вміст на основі ШІ може бути неправильним." id="105" name="Google Shape;105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17439" y="2314706"/>
            <a:ext cx="1668572" cy="1727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Зображення, що містить Шрифт, логотип, Графіка, текст&#10;&#10;Вміст на основі ШІ може бути неправильним." id="106" name="Google Shape;106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94326" y="4040688"/>
            <a:ext cx="41148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4"/>
          <p:cNvSpPr txBox="1"/>
          <p:nvPr>
            <p:ph type="title"/>
          </p:nvPr>
        </p:nvSpPr>
        <p:spPr>
          <a:xfrm>
            <a:off x="572493" y="238539"/>
            <a:ext cx="11018400" cy="143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Розробка програми</a:t>
            </a:r>
            <a:endParaRPr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b="1" sz="28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572493" y="1681544"/>
            <a:ext cx="10972800" cy="18288"/>
          </a:xfrm>
          <a:custGeom>
            <a:rect b="b" l="l" r="r" t="t"/>
            <a:pathLst>
              <a:path extrusionOk="0" fill="none" h="18288" w="1097280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extrusionOk="0" h="18288" w="1097280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4901"/>
            </a:schemeClr>
          </a:solidFill>
          <a:ln cap="rnd" cmpd="sng" w="44450">
            <a:solidFill>
              <a:schemeClr val="accent2">
                <a:alpha val="74901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Зображення, що містить текст, знімок екрана, Шрифт, число&#10;&#10;Вміст на основі ШІ може бути неправильним." id="114" name="Google Shape;11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1501" y="1972785"/>
            <a:ext cx="8699326" cy="457213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 txBox="1"/>
          <p:nvPr/>
        </p:nvSpPr>
        <p:spPr>
          <a:xfrm>
            <a:off x="9181578" y="2250509"/>
            <a:ext cx="2858021" cy="41549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Особивості:</a:t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Модульна ситема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Відкриті аб безкоштовні API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Розробка і дизайн ШІ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Ключі зберігаються впродовж сесії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5"/>
          <p:cNvSpPr txBox="1"/>
          <p:nvPr>
            <p:ph type="title"/>
          </p:nvPr>
        </p:nvSpPr>
        <p:spPr>
          <a:xfrm>
            <a:off x="630936" y="640080"/>
            <a:ext cx="4818888" cy="14813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3200">
                <a:latin typeface="Arial"/>
                <a:ea typeface="Arial"/>
                <a:cs typeface="Arial"/>
                <a:sym typeface="Arial"/>
              </a:rPr>
              <a:t>ORCID</a:t>
            </a:r>
            <a:br>
              <a:rPr b="1" lang="en-US" sz="3200">
                <a:latin typeface="Arial"/>
                <a:ea typeface="Arial"/>
                <a:cs typeface="Arial"/>
                <a:sym typeface="Arial"/>
              </a:rPr>
            </a:b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643278" y="2372868"/>
            <a:ext cx="3255095" cy="18288"/>
          </a:xfrm>
          <a:custGeom>
            <a:rect b="b" l="l" r="r" t="t"/>
            <a:pathLst>
              <a:path extrusionOk="0" fill="none" h="18288" w="3255095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extrusionOk="0" h="18288" w="3255095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Зображення, що містить текст, знімок екрана, Шрифт, число&#10;&#10;Вміст на основі ШІ може бути неправильним." id="123" name="Google Shape;12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97125" y="283576"/>
            <a:ext cx="6550403" cy="644916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"/>
          <p:cNvSpPr txBox="1"/>
          <p:nvPr/>
        </p:nvSpPr>
        <p:spPr>
          <a:xfrm>
            <a:off x="643274" y="3033375"/>
            <a:ext cx="3139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API: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Google Sheets API​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ORCID Public API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6"/>
          <p:cNvSpPr txBox="1"/>
          <p:nvPr>
            <p:ph type="title"/>
          </p:nvPr>
        </p:nvSpPr>
        <p:spPr>
          <a:xfrm>
            <a:off x="630936" y="640080"/>
            <a:ext cx="4818888" cy="14813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3200">
                <a:latin typeface="Arial"/>
                <a:ea typeface="Arial"/>
                <a:cs typeface="Arial"/>
                <a:sym typeface="Arial"/>
              </a:rPr>
              <a:t>Scopus</a:t>
            </a:r>
            <a:br>
              <a:rPr b="1" lang="en-US" sz="3200">
                <a:latin typeface="Arial"/>
                <a:ea typeface="Arial"/>
                <a:cs typeface="Arial"/>
                <a:sym typeface="Arial"/>
              </a:rPr>
            </a:b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"/>
          <p:cNvSpPr/>
          <p:nvPr/>
        </p:nvSpPr>
        <p:spPr>
          <a:xfrm>
            <a:off x="643278" y="2372868"/>
            <a:ext cx="3255095" cy="18288"/>
          </a:xfrm>
          <a:custGeom>
            <a:rect b="b" l="l" r="r" t="t"/>
            <a:pathLst>
              <a:path extrusionOk="0" fill="none" h="18288" w="3255095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extrusionOk="0" h="18288" w="3255095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6"/>
          <p:cNvSpPr txBox="1"/>
          <p:nvPr/>
        </p:nvSpPr>
        <p:spPr>
          <a:xfrm>
            <a:off x="630923" y="3033375"/>
            <a:ext cx="31518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API: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Google Sheets API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Scopus API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Зображення, що містить текст, знімок екрана, Шрифт, число&#10;&#10;Вміст на основі ШІ може бути неправильним." id="133" name="Google Shape;13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42289" y="2219716"/>
            <a:ext cx="7027233" cy="46419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Зображення, що містить текст, знімок екрана, Шрифт, число&#10;&#10;Вміст на основі ШІ може бути неправильним." id="134" name="Google Shape;13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12110" y="-2740"/>
            <a:ext cx="7677150" cy="222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7"/>
          <p:cNvSpPr txBox="1"/>
          <p:nvPr>
            <p:ph type="title"/>
          </p:nvPr>
        </p:nvSpPr>
        <p:spPr>
          <a:xfrm>
            <a:off x="630936" y="640080"/>
            <a:ext cx="4818888" cy="14813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3200">
                <a:latin typeface="Arial"/>
                <a:ea typeface="Arial"/>
                <a:cs typeface="Arial"/>
                <a:sym typeface="Arial"/>
              </a:rPr>
              <a:t>DOI Citation Processor</a:t>
            </a:r>
            <a:br>
              <a:rPr b="1" lang="en-US" sz="3200">
                <a:latin typeface="Arial"/>
                <a:ea typeface="Arial"/>
                <a:cs typeface="Arial"/>
                <a:sym typeface="Arial"/>
              </a:rPr>
            </a:b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7"/>
          <p:cNvSpPr/>
          <p:nvPr/>
        </p:nvSpPr>
        <p:spPr>
          <a:xfrm>
            <a:off x="643278" y="2372868"/>
            <a:ext cx="3255095" cy="18288"/>
          </a:xfrm>
          <a:custGeom>
            <a:rect b="b" l="l" r="r" t="t"/>
            <a:pathLst>
              <a:path extrusionOk="0" fill="none" h="18288" w="3255095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extrusionOk="0" h="18288" w="3255095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7"/>
          <p:cNvSpPr txBox="1"/>
          <p:nvPr/>
        </p:nvSpPr>
        <p:spPr>
          <a:xfrm>
            <a:off x="643275" y="3033375"/>
            <a:ext cx="40317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Основні API: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Google Sheets API​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3810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Crossref API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3810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DataCite API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Зображення, що містить текст, знімок екрана, Шрифт, число&#10;&#10;Вміст на основі ШІ може бути неправильним." id="143" name="Google Shape;14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0887" y="2120552"/>
            <a:ext cx="6498008" cy="418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8"/>
          <p:cNvSpPr txBox="1"/>
          <p:nvPr>
            <p:ph type="title"/>
          </p:nvPr>
        </p:nvSpPr>
        <p:spPr>
          <a:xfrm>
            <a:off x="572493" y="238539"/>
            <a:ext cx="11018520" cy="14344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Переваги і недоліки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>
            <a:off x="572493" y="1681544"/>
            <a:ext cx="10972800" cy="18288"/>
          </a:xfrm>
          <a:custGeom>
            <a:rect b="b" l="l" r="r" t="t"/>
            <a:pathLst>
              <a:path extrusionOk="0" fill="none" h="18288" w="1097280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extrusionOk="0" h="18288" w="1097280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4901"/>
            </a:schemeClr>
          </a:solidFill>
          <a:ln cap="rnd" cmpd="sng" w="44450">
            <a:solidFill>
              <a:schemeClr val="accent2">
                <a:alpha val="74901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8"/>
          <p:cNvSpPr txBox="1"/>
          <p:nvPr>
            <p:ph idx="1" type="body"/>
          </p:nvPr>
        </p:nvSpPr>
        <p:spPr>
          <a:xfrm>
            <a:off x="572500" y="2214205"/>
            <a:ext cx="5866800" cy="3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відносно короткий час створення програми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можливість попереднього тестування працездатності технічних рішень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відсутність потреби у глибоких технічних навичках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●"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онлайн-доступ до  програм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-1524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40"/>
              <a:buFont typeface="Arial"/>
              <a:buNone/>
            </a:pPr>
            <a:r>
              <a:t/>
            </a:r>
            <a:endParaRPr sz="839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6664425" y="2214200"/>
            <a:ext cx="49266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Обмежені безкоштовні плани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Часта зміна налаштувань та умов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використання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сервісів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Недосконалий і галюцинуючий ШІ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створення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тільки простих додатків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/>
          <p:nvPr>
            <p:ph type="title"/>
          </p:nvPr>
        </p:nvSpPr>
        <p:spPr>
          <a:xfrm>
            <a:off x="838200" y="24701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3200">
                <a:latin typeface="Arial"/>
                <a:ea typeface="Arial"/>
                <a:cs typeface="Arial"/>
                <a:sym typeface="Arial"/>
              </a:rPr>
              <a:t>ДЯКУЄМО ЗА УВАГУ!</a:t>
            </a:r>
            <a:endParaRPr b="1" sz="3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2025-09-16T11:12:17Z</dcterms:created>
</cp:coreProperties>
</file>