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1287" r:id="rId2"/>
    <p:sldId id="1201" r:id="rId3"/>
    <p:sldId id="1265" r:id="rId4"/>
    <p:sldId id="1266" r:id="rId5"/>
    <p:sldId id="1269" r:id="rId6"/>
    <p:sldId id="1270" r:id="rId7"/>
    <p:sldId id="1288" r:id="rId8"/>
    <p:sldId id="1271" r:id="rId9"/>
    <p:sldId id="1267" r:id="rId10"/>
    <p:sldId id="1272" r:id="rId11"/>
    <p:sldId id="1289" r:id="rId12"/>
    <p:sldId id="1290" r:id="rId13"/>
    <p:sldId id="1291" r:id="rId14"/>
    <p:sldId id="1292" r:id="rId15"/>
    <p:sldId id="1273" r:id="rId16"/>
    <p:sldId id="1293" r:id="rId17"/>
    <p:sldId id="1304" r:id="rId18"/>
    <p:sldId id="1294" r:id="rId19"/>
    <p:sldId id="1295" r:id="rId20"/>
    <p:sldId id="1296" r:id="rId21"/>
    <p:sldId id="1301" r:id="rId22"/>
    <p:sldId id="1297" r:id="rId23"/>
    <p:sldId id="1298" r:id="rId24"/>
    <p:sldId id="1299" r:id="rId25"/>
    <p:sldId id="1284" r:id="rId26"/>
    <p:sldId id="1302" r:id="rId27"/>
    <p:sldId id="1303" r:id="rId28"/>
    <p:sldId id="1223" r:id="rId29"/>
    <p:sldId id="286" r:id="rId30"/>
    <p:sldId id="126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464" userDrawn="1">
          <p15:clr>
            <a:srgbClr val="A4A3A4"/>
          </p15:clr>
        </p15:guide>
        <p15:guide id="4" pos="39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C050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4353" autoAdjust="0"/>
  </p:normalViewPr>
  <p:slideViewPr>
    <p:cSldViewPr snapToGrid="0">
      <p:cViewPr varScale="1">
        <p:scale>
          <a:sx n="67" d="100"/>
          <a:sy n="67" d="100"/>
        </p:scale>
        <p:origin x="416" y="44"/>
      </p:cViewPr>
      <p:guideLst>
        <p:guide orient="horz" pos="1464"/>
        <p:guide pos="3984"/>
      </p:guideLst>
    </p:cSldViewPr>
  </p:slideViewPr>
  <p:outlineViewPr>
    <p:cViewPr>
      <p:scale>
        <a:sx n="33" d="100"/>
        <a:sy n="33" d="100"/>
      </p:scale>
      <p:origin x="0" y="-59988"/>
    </p:cViewPr>
  </p:outlineViewPr>
  <p:notesTextViewPr>
    <p:cViewPr>
      <p:scale>
        <a:sx n="1" d="1"/>
        <a:sy n="1" d="1"/>
      </p:scale>
      <p:origin x="0" y="0"/>
    </p:cViewPr>
  </p:notesTextViewPr>
  <p:sorterViewPr>
    <p:cViewPr>
      <p:scale>
        <a:sx n="40" d="100"/>
        <a:sy n="40" d="100"/>
      </p:scale>
      <p:origin x="0" y="-132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8F8824-8E0D-4643-AB6D-57B671518E35}" type="datetimeFigureOut">
              <a:rPr lang="en-US" smtClean="0"/>
              <a:t>10/2/2023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608422-ED2C-4514-9901-1012D0D7703A}" type="slidenum">
              <a:rPr lang="en-US" smtClean="0"/>
              <a:t>‹#›</a:t>
            </a:fld>
            <a:endParaRPr lang="en-US"/>
          </a:p>
        </p:txBody>
      </p:sp>
    </p:spTree>
    <p:extLst>
      <p:ext uri="{BB962C8B-B14F-4D97-AF65-F5344CB8AC3E}">
        <p14:creationId xmlns:p14="http://schemas.microsoft.com/office/powerpoint/2010/main" val="472517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B205967-CEEA-417C-B5F9-0FA580958164}"/>
              </a:ext>
            </a:extLst>
          </p:cNvPr>
          <p:cNvSpPr>
            <a:spLocks noGrp="1"/>
          </p:cNvSpPr>
          <p:nvPr>
            <p:ph type="pic" sz="quarter" idx="11"/>
          </p:nvPr>
        </p:nvSpPr>
        <p:spPr>
          <a:xfrm>
            <a:off x="680512" y="4423429"/>
            <a:ext cx="1566112" cy="1566112"/>
          </a:xfrm>
          <a:custGeom>
            <a:avLst/>
            <a:gdLst>
              <a:gd name="connsiteX0" fmla="*/ 783056 w 1566112"/>
              <a:gd name="connsiteY0" fmla="*/ 0 h 1566112"/>
              <a:gd name="connsiteX1" fmla="*/ 1566112 w 1566112"/>
              <a:gd name="connsiteY1" fmla="*/ 783056 h 1566112"/>
              <a:gd name="connsiteX2" fmla="*/ 783056 w 1566112"/>
              <a:gd name="connsiteY2" fmla="*/ 1566112 h 1566112"/>
              <a:gd name="connsiteX3" fmla="*/ 0 w 1566112"/>
              <a:gd name="connsiteY3" fmla="*/ 783056 h 1566112"/>
              <a:gd name="connsiteX4" fmla="*/ 783056 w 1566112"/>
              <a:gd name="connsiteY4" fmla="*/ 0 h 1566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6112" h="1566112">
                <a:moveTo>
                  <a:pt x="783056" y="0"/>
                </a:moveTo>
                <a:cubicBezTo>
                  <a:pt x="1215526" y="0"/>
                  <a:pt x="1566112" y="350586"/>
                  <a:pt x="1566112" y="783056"/>
                </a:cubicBezTo>
                <a:cubicBezTo>
                  <a:pt x="1566112" y="1215526"/>
                  <a:pt x="1215526" y="1566112"/>
                  <a:pt x="783056" y="1566112"/>
                </a:cubicBezTo>
                <a:cubicBezTo>
                  <a:pt x="350586" y="1566112"/>
                  <a:pt x="0" y="1215526"/>
                  <a:pt x="0" y="783056"/>
                </a:cubicBezTo>
                <a:cubicBezTo>
                  <a:pt x="0" y="350586"/>
                  <a:pt x="350586" y="0"/>
                  <a:pt x="783056" y="0"/>
                </a:cubicBezTo>
                <a:close/>
              </a:path>
            </a:pathLst>
          </a:custGeom>
          <a:pattFill prst="pct5">
            <a:fgClr>
              <a:schemeClr val="accent1"/>
            </a:fgClr>
            <a:bgClr>
              <a:schemeClr val="bg1"/>
            </a:bgClr>
          </a:pattFill>
        </p:spPr>
        <p:txBody>
          <a:bodyPr wrap="square" anchor="ctr">
            <a:noAutofit/>
          </a:bodyPr>
          <a:lstStyle>
            <a:lvl1pPr marL="0" indent="0" algn="ctr">
              <a:buNone/>
              <a:defRPr sz="2000"/>
            </a:lvl1pPr>
          </a:lstStyle>
          <a:p>
            <a:endParaRPr lang="en-US"/>
          </a:p>
        </p:txBody>
      </p:sp>
      <p:sp>
        <p:nvSpPr>
          <p:cNvPr id="11" name="Picture Placeholder 10">
            <a:extLst>
              <a:ext uri="{FF2B5EF4-FFF2-40B4-BE49-F238E27FC236}">
                <a16:creationId xmlns:a16="http://schemas.microsoft.com/office/drawing/2014/main" id="{49E1AB55-4532-4189-BAAA-4399610B1449}"/>
              </a:ext>
            </a:extLst>
          </p:cNvPr>
          <p:cNvSpPr>
            <a:spLocks noGrp="1"/>
          </p:cNvSpPr>
          <p:nvPr>
            <p:ph type="pic" sz="quarter" idx="10"/>
          </p:nvPr>
        </p:nvSpPr>
        <p:spPr>
          <a:xfrm>
            <a:off x="6336631" y="1263315"/>
            <a:ext cx="4331368" cy="4331368"/>
          </a:xfrm>
          <a:custGeom>
            <a:avLst/>
            <a:gdLst>
              <a:gd name="connsiteX0" fmla="*/ 2165684 w 4331368"/>
              <a:gd name="connsiteY0" fmla="*/ 0 h 4331368"/>
              <a:gd name="connsiteX1" fmla="*/ 3313063 w 4331368"/>
              <a:gd name="connsiteY1" fmla="*/ 1018305 h 4331368"/>
              <a:gd name="connsiteX2" fmla="*/ 4331368 w 4331368"/>
              <a:gd name="connsiteY2" fmla="*/ 2165684 h 4331368"/>
              <a:gd name="connsiteX3" fmla="*/ 2165684 w 4331368"/>
              <a:gd name="connsiteY3" fmla="*/ 4331368 h 4331368"/>
              <a:gd name="connsiteX4" fmla="*/ 0 w 4331368"/>
              <a:gd name="connsiteY4" fmla="*/ 2165684 h 4331368"/>
              <a:gd name="connsiteX5" fmla="*/ 2165684 w 4331368"/>
              <a:gd name="connsiteY5" fmla="*/ 0 h 433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1368" h="4331368">
                <a:moveTo>
                  <a:pt x="2165684" y="0"/>
                </a:moveTo>
                <a:cubicBezTo>
                  <a:pt x="2548144" y="0"/>
                  <a:pt x="2930604" y="339435"/>
                  <a:pt x="3313063" y="1018305"/>
                </a:cubicBezTo>
                <a:cubicBezTo>
                  <a:pt x="3991933" y="1400764"/>
                  <a:pt x="4331368" y="1783224"/>
                  <a:pt x="4331368" y="2165684"/>
                </a:cubicBezTo>
                <a:cubicBezTo>
                  <a:pt x="4331368" y="3361758"/>
                  <a:pt x="3361758" y="4331368"/>
                  <a:pt x="2165684" y="4331368"/>
                </a:cubicBezTo>
                <a:cubicBezTo>
                  <a:pt x="969610" y="4331368"/>
                  <a:pt x="0" y="3361758"/>
                  <a:pt x="0" y="2165684"/>
                </a:cubicBezTo>
                <a:cubicBezTo>
                  <a:pt x="0" y="969610"/>
                  <a:pt x="969610" y="0"/>
                  <a:pt x="216568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3" name="Arc 2">
            <a:extLst>
              <a:ext uri="{FF2B5EF4-FFF2-40B4-BE49-F238E27FC236}">
                <a16:creationId xmlns:a16="http://schemas.microsoft.com/office/drawing/2014/main" id="{1AE3889D-5628-4799-975F-FE9FCC9E933A}"/>
              </a:ext>
            </a:extLst>
          </p:cNvPr>
          <p:cNvSpPr/>
          <p:nvPr userDrawn="1"/>
        </p:nvSpPr>
        <p:spPr>
          <a:xfrm>
            <a:off x="7372349" y="-3282076"/>
            <a:ext cx="8078665" cy="8078665"/>
          </a:xfrm>
          <a:prstGeom prst="arc">
            <a:avLst>
              <a:gd name="adj1" fmla="val 4714383"/>
              <a:gd name="adj2" fmla="val 11470440"/>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4BBB22E-63A8-435B-9B42-47B36F074674}"/>
              </a:ext>
            </a:extLst>
          </p:cNvPr>
          <p:cNvGrpSpPr/>
          <p:nvPr userDrawn="1"/>
        </p:nvGrpSpPr>
        <p:grpSpPr>
          <a:xfrm>
            <a:off x="5919535" y="846219"/>
            <a:ext cx="5165560" cy="5303924"/>
            <a:chOff x="5919535" y="846219"/>
            <a:chExt cx="5165560" cy="5303924"/>
          </a:xfrm>
        </p:grpSpPr>
        <p:sp>
          <p:nvSpPr>
            <p:cNvPr id="6" name="Arc 5">
              <a:extLst>
                <a:ext uri="{FF2B5EF4-FFF2-40B4-BE49-F238E27FC236}">
                  <a16:creationId xmlns:a16="http://schemas.microsoft.com/office/drawing/2014/main" id="{606C6F81-2956-474C-B20B-EA60A1F0F550}"/>
                </a:ext>
              </a:extLst>
            </p:cNvPr>
            <p:cNvSpPr/>
            <p:nvPr/>
          </p:nvSpPr>
          <p:spPr>
            <a:xfrm>
              <a:off x="5919535" y="846219"/>
              <a:ext cx="5165560" cy="5165560"/>
            </a:xfrm>
            <a:prstGeom prst="arc">
              <a:avLst>
                <a:gd name="adj1" fmla="val 12134345"/>
                <a:gd name="adj2" fmla="val 47732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6">
              <a:extLst>
                <a:ext uri="{FF2B5EF4-FFF2-40B4-BE49-F238E27FC236}">
                  <a16:creationId xmlns:a16="http://schemas.microsoft.com/office/drawing/2014/main" id="{9E94194B-560A-4C2F-AC0E-0D0E5E59C94C}"/>
                </a:ext>
              </a:extLst>
            </p:cNvPr>
            <p:cNvSpPr/>
            <p:nvPr/>
          </p:nvSpPr>
          <p:spPr>
            <a:xfrm>
              <a:off x="5967663" y="2277979"/>
              <a:ext cx="256673" cy="256673"/>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2A62379-9765-48B7-8609-680D8DA66ACE}"/>
                </a:ext>
              </a:extLst>
            </p:cNvPr>
            <p:cNvSpPr/>
            <p:nvPr/>
          </p:nvSpPr>
          <p:spPr>
            <a:xfrm>
              <a:off x="8832272" y="5737788"/>
              <a:ext cx="412355" cy="4123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6131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22" presetClass="entr" presetSubtype="8" fill="hold" nodeType="withEffect">
                                  <p:stCondLst>
                                    <p:cond delay="150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animBg="1"/>
      <p:bldP spid="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6" name="Picture Placeholder">
            <a:extLst>
              <a:ext uri="{FF2B5EF4-FFF2-40B4-BE49-F238E27FC236}">
                <a16:creationId xmlns:a16="http://schemas.microsoft.com/office/drawing/2014/main" id="{DE7406AC-17D9-4B71-9DD8-5EB10500F62D}"/>
              </a:ext>
            </a:extLst>
          </p:cNvPr>
          <p:cNvSpPr>
            <a:spLocks noGrp="1"/>
          </p:cNvSpPr>
          <p:nvPr>
            <p:ph type="pic" sz="quarter" idx="10"/>
          </p:nvPr>
        </p:nvSpPr>
        <p:spPr>
          <a:xfrm>
            <a:off x="1380789" y="2014368"/>
            <a:ext cx="3019764" cy="3019764"/>
          </a:xfrm>
          <a:custGeom>
            <a:avLst/>
            <a:gdLst>
              <a:gd name="connsiteX0" fmla="*/ 1509883 w 3019764"/>
              <a:gd name="connsiteY0" fmla="*/ 0 h 3019764"/>
              <a:gd name="connsiteX1" fmla="*/ 2309818 w 3019764"/>
              <a:gd name="connsiteY1" fmla="*/ 709946 h 3019764"/>
              <a:gd name="connsiteX2" fmla="*/ 3019764 w 3019764"/>
              <a:gd name="connsiteY2" fmla="*/ 1509882 h 3019764"/>
              <a:gd name="connsiteX3" fmla="*/ 1509882 w 3019764"/>
              <a:gd name="connsiteY3" fmla="*/ 3019764 h 3019764"/>
              <a:gd name="connsiteX4" fmla="*/ 0 w 3019764"/>
              <a:gd name="connsiteY4" fmla="*/ 1509882 h 3019764"/>
              <a:gd name="connsiteX5" fmla="*/ 1 w 3019764"/>
              <a:gd name="connsiteY5" fmla="*/ 1509882 h 3019764"/>
              <a:gd name="connsiteX6" fmla="*/ 1509883 w 3019764"/>
              <a:gd name="connsiteY6" fmla="*/ 0 h 301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9764" h="3019764">
                <a:moveTo>
                  <a:pt x="1509883" y="0"/>
                </a:moveTo>
                <a:cubicBezTo>
                  <a:pt x="1776528" y="0"/>
                  <a:pt x="2043173" y="236649"/>
                  <a:pt x="2309818" y="709946"/>
                </a:cubicBezTo>
                <a:cubicBezTo>
                  <a:pt x="2783115" y="976591"/>
                  <a:pt x="3019764" y="1243237"/>
                  <a:pt x="3019764" y="1509882"/>
                </a:cubicBezTo>
                <a:cubicBezTo>
                  <a:pt x="3019764" y="2343767"/>
                  <a:pt x="2343767" y="3019764"/>
                  <a:pt x="1509882" y="3019764"/>
                </a:cubicBezTo>
                <a:cubicBezTo>
                  <a:pt x="675997" y="3019764"/>
                  <a:pt x="0" y="2343767"/>
                  <a:pt x="0" y="1509882"/>
                </a:cubicBezTo>
                <a:lnTo>
                  <a:pt x="1" y="1509882"/>
                </a:lnTo>
                <a:cubicBezTo>
                  <a:pt x="1" y="675997"/>
                  <a:pt x="675998" y="0"/>
                  <a:pt x="1509883"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282454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grpSp>
        <p:nvGrpSpPr>
          <p:cNvPr id="4" name="Group">
            <a:extLst>
              <a:ext uri="{FF2B5EF4-FFF2-40B4-BE49-F238E27FC236}">
                <a16:creationId xmlns:a16="http://schemas.microsoft.com/office/drawing/2014/main" id="{E0A086BB-2C28-4801-A73E-115F3173F334}"/>
              </a:ext>
            </a:extLst>
          </p:cNvPr>
          <p:cNvGrpSpPr/>
          <p:nvPr userDrawn="1"/>
        </p:nvGrpSpPr>
        <p:grpSpPr>
          <a:xfrm flipH="1">
            <a:off x="224117" y="846219"/>
            <a:ext cx="5165560" cy="5533269"/>
            <a:chOff x="5919535" y="846219"/>
            <a:chExt cx="5165560" cy="5533269"/>
          </a:xfrm>
        </p:grpSpPr>
        <p:sp>
          <p:nvSpPr>
            <p:cNvPr id="5" name="Arc">
              <a:extLst>
                <a:ext uri="{FF2B5EF4-FFF2-40B4-BE49-F238E27FC236}">
                  <a16:creationId xmlns:a16="http://schemas.microsoft.com/office/drawing/2014/main" id="{D521C5FC-ED54-4AD1-91B3-0885749C8593}"/>
                </a:ext>
              </a:extLst>
            </p:cNvPr>
            <p:cNvSpPr/>
            <p:nvPr/>
          </p:nvSpPr>
          <p:spPr>
            <a:xfrm>
              <a:off x="5919535" y="846219"/>
              <a:ext cx="5165560" cy="5165560"/>
            </a:xfrm>
            <a:prstGeom prst="arc">
              <a:avLst>
                <a:gd name="adj1" fmla="val 12134345"/>
                <a:gd name="adj2" fmla="val 47732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a:extLst>
                <a:ext uri="{FF2B5EF4-FFF2-40B4-BE49-F238E27FC236}">
                  <a16:creationId xmlns:a16="http://schemas.microsoft.com/office/drawing/2014/main" id="{DFCAC5AB-A411-47F3-ACA0-27EF989F0BEC}"/>
                </a:ext>
              </a:extLst>
            </p:cNvPr>
            <p:cNvSpPr/>
            <p:nvPr/>
          </p:nvSpPr>
          <p:spPr>
            <a:xfrm>
              <a:off x="5967663" y="2277979"/>
              <a:ext cx="256673" cy="2566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B69E647D-B75C-4144-8A8B-BD84F6166EA7}"/>
                </a:ext>
              </a:extLst>
            </p:cNvPr>
            <p:cNvSpPr/>
            <p:nvPr/>
          </p:nvSpPr>
          <p:spPr>
            <a:xfrm>
              <a:off x="8322821" y="5652971"/>
              <a:ext cx="726517" cy="726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Picture Placeholder">
            <a:extLst>
              <a:ext uri="{FF2B5EF4-FFF2-40B4-BE49-F238E27FC236}">
                <a16:creationId xmlns:a16="http://schemas.microsoft.com/office/drawing/2014/main" id="{E57BA068-912B-4AA1-B0B4-2FBF7751A6B1}"/>
              </a:ext>
            </a:extLst>
          </p:cNvPr>
          <p:cNvSpPr>
            <a:spLocks noGrp="1"/>
          </p:cNvSpPr>
          <p:nvPr>
            <p:ph type="pic" sz="quarter" idx="10"/>
          </p:nvPr>
        </p:nvSpPr>
        <p:spPr>
          <a:xfrm>
            <a:off x="704867" y="1263315"/>
            <a:ext cx="4331368" cy="4331368"/>
          </a:xfrm>
          <a:custGeom>
            <a:avLst/>
            <a:gdLst>
              <a:gd name="connsiteX0" fmla="*/ 2165684 w 4331368"/>
              <a:gd name="connsiteY0" fmla="*/ 0 h 4331368"/>
              <a:gd name="connsiteX1" fmla="*/ 3313063 w 4331368"/>
              <a:gd name="connsiteY1" fmla="*/ 1018305 h 4331368"/>
              <a:gd name="connsiteX2" fmla="*/ 4331368 w 4331368"/>
              <a:gd name="connsiteY2" fmla="*/ 2165684 h 4331368"/>
              <a:gd name="connsiteX3" fmla="*/ 2165684 w 4331368"/>
              <a:gd name="connsiteY3" fmla="*/ 4331368 h 4331368"/>
              <a:gd name="connsiteX4" fmla="*/ 0 w 4331368"/>
              <a:gd name="connsiteY4" fmla="*/ 2165684 h 4331368"/>
              <a:gd name="connsiteX5" fmla="*/ 2165684 w 4331368"/>
              <a:gd name="connsiteY5" fmla="*/ 0 h 433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1368" h="4331368">
                <a:moveTo>
                  <a:pt x="2165684" y="0"/>
                </a:moveTo>
                <a:cubicBezTo>
                  <a:pt x="2548144" y="0"/>
                  <a:pt x="2930604" y="339435"/>
                  <a:pt x="3313063" y="1018305"/>
                </a:cubicBezTo>
                <a:cubicBezTo>
                  <a:pt x="3991933" y="1400764"/>
                  <a:pt x="4331368" y="1783224"/>
                  <a:pt x="4331368" y="2165684"/>
                </a:cubicBezTo>
                <a:cubicBezTo>
                  <a:pt x="4331368" y="3361758"/>
                  <a:pt x="3361758" y="4331368"/>
                  <a:pt x="2165684" y="4331368"/>
                </a:cubicBezTo>
                <a:cubicBezTo>
                  <a:pt x="969610" y="4331368"/>
                  <a:pt x="0" y="3361758"/>
                  <a:pt x="0" y="2165684"/>
                </a:cubicBezTo>
                <a:cubicBezTo>
                  <a:pt x="0" y="969610"/>
                  <a:pt x="969610" y="0"/>
                  <a:pt x="216568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68453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grpSp>
        <p:nvGrpSpPr>
          <p:cNvPr id="4" name="Group">
            <a:extLst>
              <a:ext uri="{FF2B5EF4-FFF2-40B4-BE49-F238E27FC236}">
                <a16:creationId xmlns:a16="http://schemas.microsoft.com/office/drawing/2014/main" id="{23105855-56A2-4B44-B101-FD54A662D081}"/>
              </a:ext>
            </a:extLst>
          </p:cNvPr>
          <p:cNvGrpSpPr/>
          <p:nvPr userDrawn="1"/>
        </p:nvGrpSpPr>
        <p:grpSpPr>
          <a:xfrm flipH="1">
            <a:off x="224117" y="846219"/>
            <a:ext cx="5165560" cy="5533269"/>
            <a:chOff x="5919535" y="846219"/>
            <a:chExt cx="5165560" cy="5533269"/>
          </a:xfrm>
        </p:grpSpPr>
        <p:sp>
          <p:nvSpPr>
            <p:cNvPr id="5" name="Arc">
              <a:extLst>
                <a:ext uri="{FF2B5EF4-FFF2-40B4-BE49-F238E27FC236}">
                  <a16:creationId xmlns:a16="http://schemas.microsoft.com/office/drawing/2014/main" id="{7539E10E-9836-41C3-9CA9-474215C35266}"/>
                </a:ext>
              </a:extLst>
            </p:cNvPr>
            <p:cNvSpPr/>
            <p:nvPr/>
          </p:nvSpPr>
          <p:spPr>
            <a:xfrm>
              <a:off x="5919535" y="846219"/>
              <a:ext cx="5165560" cy="5165560"/>
            </a:xfrm>
            <a:prstGeom prst="arc">
              <a:avLst>
                <a:gd name="adj1" fmla="val 12134345"/>
                <a:gd name="adj2" fmla="val 47732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a:extLst>
                <a:ext uri="{FF2B5EF4-FFF2-40B4-BE49-F238E27FC236}">
                  <a16:creationId xmlns:a16="http://schemas.microsoft.com/office/drawing/2014/main" id="{3D61BB75-40FB-4D34-85D3-E18040E8C831}"/>
                </a:ext>
              </a:extLst>
            </p:cNvPr>
            <p:cNvSpPr/>
            <p:nvPr/>
          </p:nvSpPr>
          <p:spPr>
            <a:xfrm>
              <a:off x="5967663" y="2277979"/>
              <a:ext cx="256673" cy="2566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81E446C9-06A0-4875-A76F-DD48F134BEF7}"/>
                </a:ext>
              </a:extLst>
            </p:cNvPr>
            <p:cNvSpPr/>
            <p:nvPr/>
          </p:nvSpPr>
          <p:spPr>
            <a:xfrm>
              <a:off x="8322821" y="5652971"/>
              <a:ext cx="726517" cy="726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Picture Placeholder">
            <a:extLst>
              <a:ext uri="{FF2B5EF4-FFF2-40B4-BE49-F238E27FC236}">
                <a16:creationId xmlns:a16="http://schemas.microsoft.com/office/drawing/2014/main" id="{BE9EE18F-2BD8-4466-8BEE-7CB1D3F30B2A}"/>
              </a:ext>
            </a:extLst>
          </p:cNvPr>
          <p:cNvSpPr>
            <a:spLocks noGrp="1"/>
          </p:cNvSpPr>
          <p:nvPr>
            <p:ph type="pic" sz="quarter" idx="10"/>
          </p:nvPr>
        </p:nvSpPr>
        <p:spPr>
          <a:xfrm>
            <a:off x="704867" y="1263315"/>
            <a:ext cx="4331368" cy="4331368"/>
          </a:xfrm>
          <a:custGeom>
            <a:avLst/>
            <a:gdLst>
              <a:gd name="connsiteX0" fmla="*/ 2165684 w 4331368"/>
              <a:gd name="connsiteY0" fmla="*/ 0 h 4331368"/>
              <a:gd name="connsiteX1" fmla="*/ 3197978 w 4331368"/>
              <a:gd name="connsiteY1" fmla="*/ 261387 h 4331368"/>
              <a:gd name="connsiteX2" fmla="*/ 3324794 w 4331368"/>
              <a:gd name="connsiteY2" fmla="*/ 338429 h 4331368"/>
              <a:gd name="connsiteX3" fmla="*/ 3289609 w 4331368"/>
              <a:gd name="connsiteY3" fmla="*/ 357528 h 4331368"/>
              <a:gd name="connsiteX4" fmla="*/ 3177547 w 4331368"/>
              <a:gd name="connsiteY4" fmla="*/ 568290 h 4331368"/>
              <a:gd name="connsiteX5" fmla="*/ 3431718 w 4331368"/>
              <a:gd name="connsiteY5" fmla="*/ 822461 h 4331368"/>
              <a:gd name="connsiteX6" fmla="*/ 3680725 w 4331368"/>
              <a:gd name="connsiteY6" fmla="*/ 619515 h 4331368"/>
              <a:gd name="connsiteX7" fmla="*/ 3680729 w 4331368"/>
              <a:gd name="connsiteY7" fmla="*/ 619477 h 4331368"/>
              <a:gd name="connsiteX8" fmla="*/ 3697054 w 4331368"/>
              <a:gd name="connsiteY8" fmla="*/ 634314 h 4331368"/>
              <a:gd name="connsiteX9" fmla="*/ 4331368 w 4331368"/>
              <a:gd name="connsiteY9" fmla="*/ 2165684 h 4331368"/>
              <a:gd name="connsiteX10" fmla="*/ 4317246 w 4331368"/>
              <a:gd name="connsiteY10" fmla="*/ 2414364 h 4331368"/>
              <a:gd name="connsiteX11" fmla="*/ 4312458 w 4331368"/>
              <a:gd name="connsiteY11" fmla="*/ 2442212 h 4331368"/>
              <a:gd name="connsiteX12" fmla="*/ 4299725 w 4331368"/>
              <a:gd name="connsiteY12" fmla="*/ 2435301 h 4331368"/>
              <a:gd name="connsiteX13" fmla="*/ 4200790 w 4331368"/>
              <a:gd name="connsiteY13" fmla="*/ 2415327 h 4331368"/>
              <a:gd name="connsiteX14" fmla="*/ 3946619 w 4331368"/>
              <a:gd name="connsiteY14" fmla="*/ 2669498 h 4331368"/>
              <a:gd name="connsiteX15" fmla="*/ 4149566 w 4331368"/>
              <a:gd name="connsiteY15" fmla="*/ 2918505 h 4331368"/>
              <a:gd name="connsiteX16" fmla="*/ 4193313 w 4331368"/>
              <a:gd name="connsiteY16" fmla="*/ 2922915 h 4331368"/>
              <a:gd name="connsiteX17" fmla="*/ 4117808 w 4331368"/>
              <a:gd name="connsiteY17" fmla="*/ 3104598 h 4331368"/>
              <a:gd name="connsiteX18" fmla="*/ 3543260 w 4331368"/>
              <a:gd name="connsiteY18" fmla="*/ 3836831 h 4331368"/>
              <a:gd name="connsiteX19" fmla="*/ 3418604 w 4331368"/>
              <a:gd name="connsiteY19" fmla="*/ 3930047 h 4331368"/>
              <a:gd name="connsiteX20" fmla="*/ 3411744 w 4331368"/>
              <a:gd name="connsiteY20" fmla="*/ 3907947 h 4331368"/>
              <a:gd name="connsiteX21" fmla="*/ 3177547 w 4331368"/>
              <a:gd name="connsiteY21" fmla="*/ 3752711 h 4331368"/>
              <a:gd name="connsiteX22" fmla="*/ 2923376 w 4331368"/>
              <a:gd name="connsiteY22" fmla="*/ 4006882 h 4331368"/>
              <a:gd name="connsiteX23" fmla="*/ 2966785 w 4331368"/>
              <a:gd name="connsiteY23" fmla="*/ 4148992 h 4331368"/>
              <a:gd name="connsiteX24" fmla="*/ 2984221 w 4331368"/>
              <a:gd name="connsiteY24" fmla="*/ 4170125 h 4331368"/>
              <a:gd name="connsiteX25" fmla="*/ 2809692 w 4331368"/>
              <a:gd name="connsiteY25" fmla="*/ 4234003 h 4331368"/>
              <a:gd name="connsiteX26" fmla="*/ 2165684 w 4331368"/>
              <a:gd name="connsiteY26" fmla="*/ 4331368 h 4331368"/>
              <a:gd name="connsiteX27" fmla="*/ 494537 w 4331368"/>
              <a:gd name="connsiteY27" fmla="*/ 3543260 h 4331368"/>
              <a:gd name="connsiteX28" fmla="*/ 406511 w 4331368"/>
              <a:gd name="connsiteY28" fmla="*/ 3425544 h 4331368"/>
              <a:gd name="connsiteX29" fmla="*/ 433898 w 4331368"/>
              <a:gd name="connsiteY29" fmla="*/ 3402947 h 4331368"/>
              <a:gd name="connsiteX30" fmla="*/ 508342 w 4331368"/>
              <a:gd name="connsiteY30" fmla="*/ 3223221 h 4331368"/>
              <a:gd name="connsiteX31" fmla="*/ 254171 w 4331368"/>
              <a:gd name="connsiteY31" fmla="*/ 2969050 h 4331368"/>
              <a:gd name="connsiteX32" fmla="*/ 202947 w 4331368"/>
              <a:gd name="connsiteY32" fmla="*/ 2974214 h 4331368"/>
              <a:gd name="connsiteX33" fmla="*/ 162209 w 4331368"/>
              <a:gd name="connsiteY33" fmla="*/ 2986860 h 4331368"/>
              <a:gd name="connsiteX34" fmla="*/ 97365 w 4331368"/>
              <a:gd name="connsiteY34" fmla="*/ 2809692 h 4331368"/>
              <a:gd name="connsiteX35" fmla="*/ 0 w 4331368"/>
              <a:gd name="connsiteY35" fmla="*/ 2165684 h 4331368"/>
              <a:gd name="connsiteX36" fmla="*/ 634314 w 4331368"/>
              <a:gd name="connsiteY36" fmla="*/ 634314 h 4331368"/>
              <a:gd name="connsiteX37" fmla="*/ 683466 w 4331368"/>
              <a:gd name="connsiteY37" fmla="*/ 589642 h 4331368"/>
              <a:gd name="connsiteX38" fmla="*/ 718690 w 4331368"/>
              <a:gd name="connsiteY38" fmla="*/ 654537 h 4331368"/>
              <a:gd name="connsiteX39" fmla="*/ 1097807 w 4331368"/>
              <a:gd name="connsiteY39" fmla="*/ 856112 h 4331368"/>
              <a:gd name="connsiteX40" fmla="*/ 1555007 w 4331368"/>
              <a:gd name="connsiteY40" fmla="*/ 398912 h 4331368"/>
              <a:gd name="connsiteX41" fmla="*/ 1476925 w 4331368"/>
              <a:gd name="connsiteY41" fmla="*/ 143287 h 4331368"/>
              <a:gd name="connsiteX42" fmla="*/ 1458203 w 4331368"/>
              <a:gd name="connsiteY42" fmla="*/ 120597 h 4331368"/>
              <a:gd name="connsiteX43" fmla="*/ 1521676 w 4331368"/>
              <a:gd name="connsiteY43" fmla="*/ 97365 h 4331368"/>
              <a:gd name="connsiteX44" fmla="*/ 2165684 w 4331368"/>
              <a:gd name="connsiteY44" fmla="*/ 0 h 433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331368" h="4331368">
                <a:moveTo>
                  <a:pt x="2165684" y="0"/>
                </a:moveTo>
                <a:cubicBezTo>
                  <a:pt x="2539457" y="0"/>
                  <a:pt x="2891115" y="94689"/>
                  <a:pt x="3197978" y="261387"/>
                </a:cubicBezTo>
                <a:lnTo>
                  <a:pt x="3324794" y="338429"/>
                </a:lnTo>
                <a:lnTo>
                  <a:pt x="3289609" y="357528"/>
                </a:lnTo>
                <a:cubicBezTo>
                  <a:pt x="3221999" y="403204"/>
                  <a:pt x="3177547" y="480556"/>
                  <a:pt x="3177547" y="568290"/>
                </a:cubicBezTo>
                <a:cubicBezTo>
                  <a:pt x="3177547" y="708665"/>
                  <a:pt x="3291343" y="822461"/>
                  <a:pt x="3431718" y="822461"/>
                </a:cubicBezTo>
                <a:cubicBezTo>
                  <a:pt x="3554546" y="822461"/>
                  <a:pt x="3657025" y="735337"/>
                  <a:pt x="3680725" y="619515"/>
                </a:cubicBezTo>
                <a:lnTo>
                  <a:pt x="3680729" y="619477"/>
                </a:lnTo>
                <a:lnTo>
                  <a:pt x="3697054" y="634314"/>
                </a:lnTo>
                <a:cubicBezTo>
                  <a:pt x="4088966" y="1026226"/>
                  <a:pt x="4331368" y="1567647"/>
                  <a:pt x="4331368" y="2165684"/>
                </a:cubicBezTo>
                <a:cubicBezTo>
                  <a:pt x="4331368" y="2249783"/>
                  <a:pt x="4326575" y="2332762"/>
                  <a:pt x="4317246" y="2414364"/>
                </a:cubicBezTo>
                <a:lnTo>
                  <a:pt x="4312458" y="2442212"/>
                </a:lnTo>
                <a:lnTo>
                  <a:pt x="4299725" y="2435301"/>
                </a:lnTo>
                <a:cubicBezTo>
                  <a:pt x="4269317" y="2422439"/>
                  <a:pt x="4235884" y="2415327"/>
                  <a:pt x="4200790" y="2415327"/>
                </a:cubicBezTo>
                <a:cubicBezTo>
                  <a:pt x="4060415" y="2415327"/>
                  <a:pt x="3946619" y="2529123"/>
                  <a:pt x="3946619" y="2669498"/>
                </a:cubicBezTo>
                <a:cubicBezTo>
                  <a:pt x="3946619" y="2792326"/>
                  <a:pt x="4033744" y="2894805"/>
                  <a:pt x="4149566" y="2918505"/>
                </a:cubicBezTo>
                <a:lnTo>
                  <a:pt x="4193313" y="2922915"/>
                </a:lnTo>
                <a:lnTo>
                  <a:pt x="4117808" y="3104598"/>
                </a:lnTo>
                <a:cubicBezTo>
                  <a:pt x="3980946" y="3388633"/>
                  <a:pt x="3783919" y="3638222"/>
                  <a:pt x="3543260" y="3836831"/>
                </a:cubicBezTo>
                <a:lnTo>
                  <a:pt x="3418604" y="3930047"/>
                </a:lnTo>
                <a:lnTo>
                  <a:pt x="3411744" y="3907947"/>
                </a:lnTo>
                <a:cubicBezTo>
                  <a:pt x="3373159" y="3816721"/>
                  <a:pt x="3282828" y="3752711"/>
                  <a:pt x="3177547" y="3752711"/>
                </a:cubicBezTo>
                <a:cubicBezTo>
                  <a:pt x="3037172" y="3752711"/>
                  <a:pt x="2923376" y="3866507"/>
                  <a:pt x="2923376" y="4006882"/>
                </a:cubicBezTo>
                <a:cubicBezTo>
                  <a:pt x="2923376" y="4059523"/>
                  <a:pt x="2939379" y="4108426"/>
                  <a:pt x="2966785" y="4148992"/>
                </a:cubicBezTo>
                <a:lnTo>
                  <a:pt x="2984221" y="4170125"/>
                </a:lnTo>
                <a:lnTo>
                  <a:pt x="2809692" y="4234003"/>
                </a:lnTo>
                <a:cubicBezTo>
                  <a:pt x="2606250" y="4297280"/>
                  <a:pt x="2389948" y="4331368"/>
                  <a:pt x="2165684" y="4331368"/>
                </a:cubicBezTo>
                <a:cubicBezTo>
                  <a:pt x="1492893" y="4331368"/>
                  <a:pt x="891756" y="4024578"/>
                  <a:pt x="494537" y="3543260"/>
                </a:cubicBezTo>
                <a:lnTo>
                  <a:pt x="406511" y="3425544"/>
                </a:lnTo>
                <a:lnTo>
                  <a:pt x="433898" y="3402947"/>
                </a:lnTo>
                <a:cubicBezTo>
                  <a:pt x="479893" y="3356952"/>
                  <a:pt x="508342" y="3293409"/>
                  <a:pt x="508342" y="3223221"/>
                </a:cubicBezTo>
                <a:cubicBezTo>
                  <a:pt x="508342" y="3082846"/>
                  <a:pt x="394546" y="2969050"/>
                  <a:pt x="254171" y="2969050"/>
                </a:cubicBezTo>
                <a:cubicBezTo>
                  <a:pt x="236624" y="2969050"/>
                  <a:pt x="219493" y="2970828"/>
                  <a:pt x="202947" y="2974214"/>
                </a:cubicBezTo>
                <a:lnTo>
                  <a:pt x="162209" y="2986860"/>
                </a:lnTo>
                <a:lnTo>
                  <a:pt x="97365" y="2809692"/>
                </a:lnTo>
                <a:cubicBezTo>
                  <a:pt x="34088" y="2606250"/>
                  <a:pt x="0" y="2389948"/>
                  <a:pt x="0" y="2165684"/>
                </a:cubicBezTo>
                <a:cubicBezTo>
                  <a:pt x="0" y="1567647"/>
                  <a:pt x="242403" y="1026226"/>
                  <a:pt x="634314" y="634314"/>
                </a:cubicBezTo>
                <a:lnTo>
                  <a:pt x="683466" y="589642"/>
                </a:lnTo>
                <a:lnTo>
                  <a:pt x="718690" y="654537"/>
                </a:lnTo>
                <a:cubicBezTo>
                  <a:pt x="800852" y="776153"/>
                  <a:pt x="939992" y="856112"/>
                  <a:pt x="1097807" y="856112"/>
                </a:cubicBezTo>
                <a:cubicBezTo>
                  <a:pt x="1350312" y="856112"/>
                  <a:pt x="1555007" y="651418"/>
                  <a:pt x="1555007" y="398912"/>
                </a:cubicBezTo>
                <a:cubicBezTo>
                  <a:pt x="1555007" y="304223"/>
                  <a:pt x="1526222" y="216257"/>
                  <a:pt x="1476925" y="143287"/>
                </a:cubicBezTo>
                <a:lnTo>
                  <a:pt x="1458203" y="120597"/>
                </a:lnTo>
                <a:lnTo>
                  <a:pt x="1521676" y="97365"/>
                </a:lnTo>
                <a:cubicBezTo>
                  <a:pt x="1725118" y="34088"/>
                  <a:pt x="1941420" y="0"/>
                  <a:pt x="216568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413516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E4E463B5-9C6A-458A-88C9-9E7B1AECD76A}"/>
              </a:ext>
            </a:extLst>
          </p:cNvPr>
          <p:cNvSpPr>
            <a:spLocks noGrp="1"/>
          </p:cNvSpPr>
          <p:nvPr>
            <p:ph type="pic" sz="quarter" idx="11"/>
          </p:nvPr>
        </p:nvSpPr>
        <p:spPr>
          <a:xfrm>
            <a:off x="0" y="0"/>
            <a:ext cx="12192000" cy="6858000"/>
          </a:xfrm>
          <a:prstGeom prst="rect">
            <a:avLst/>
          </a:prstGeom>
        </p:spPr>
        <p:txBody>
          <a:bodyPr anchor="ctr"/>
          <a:lstStyle>
            <a:lvl1pPr marL="0" indent="0" algn="ctr">
              <a:buNone/>
              <a:defRPr/>
            </a:lvl1pPr>
          </a:lstStyle>
          <a:p>
            <a:endParaRPr lang="en-US"/>
          </a:p>
        </p:txBody>
      </p:sp>
      <p:sp>
        <p:nvSpPr>
          <p:cNvPr id="10" name="Picture Placeholder 2">
            <a:extLst>
              <a:ext uri="{FF2B5EF4-FFF2-40B4-BE49-F238E27FC236}">
                <a16:creationId xmlns:a16="http://schemas.microsoft.com/office/drawing/2014/main" id="{BE9EE18F-2BD8-4466-8BEE-7CB1D3F30B2A}"/>
              </a:ext>
            </a:extLst>
          </p:cNvPr>
          <p:cNvSpPr>
            <a:spLocks noGrp="1"/>
          </p:cNvSpPr>
          <p:nvPr>
            <p:ph type="pic" sz="quarter" idx="10"/>
          </p:nvPr>
        </p:nvSpPr>
        <p:spPr>
          <a:xfrm>
            <a:off x="704867" y="1263315"/>
            <a:ext cx="4331368" cy="4331368"/>
          </a:xfrm>
          <a:custGeom>
            <a:avLst/>
            <a:gdLst>
              <a:gd name="connsiteX0" fmla="*/ 2165684 w 4331368"/>
              <a:gd name="connsiteY0" fmla="*/ 0 h 4331368"/>
              <a:gd name="connsiteX1" fmla="*/ 3197978 w 4331368"/>
              <a:gd name="connsiteY1" fmla="*/ 261387 h 4331368"/>
              <a:gd name="connsiteX2" fmla="*/ 3324794 w 4331368"/>
              <a:gd name="connsiteY2" fmla="*/ 338429 h 4331368"/>
              <a:gd name="connsiteX3" fmla="*/ 3289609 w 4331368"/>
              <a:gd name="connsiteY3" fmla="*/ 357528 h 4331368"/>
              <a:gd name="connsiteX4" fmla="*/ 3177547 w 4331368"/>
              <a:gd name="connsiteY4" fmla="*/ 568290 h 4331368"/>
              <a:gd name="connsiteX5" fmla="*/ 3431718 w 4331368"/>
              <a:gd name="connsiteY5" fmla="*/ 822461 h 4331368"/>
              <a:gd name="connsiteX6" fmla="*/ 3680725 w 4331368"/>
              <a:gd name="connsiteY6" fmla="*/ 619515 h 4331368"/>
              <a:gd name="connsiteX7" fmla="*/ 3680729 w 4331368"/>
              <a:gd name="connsiteY7" fmla="*/ 619477 h 4331368"/>
              <a:gd name="connsiteX8" fmla="*/ 3697054 w 4331368"/>
              <a:gd name="connsiteY8" fmla="*/ 634314 h 4331368"/>
              <a:gd name="connsiteX9" fmla="*/ 4331368 w 4331368"/>
              <a:gd name="connsiteY9" fmla="*/ 2165684 h 4331368"/>
              <a:gd name="connsiteX10" fmla="*/ 4317246 w 4331368"/>
              <a:gd name="connsiteY10" fmla="*/ 2414364 h 4331368"/>
              <a:gd name="connsiteX11" fmla="*/ 4312458 w 4331368"/>
              <a:gd name="connsiteY11" fmla="*/ 2442212 h 4331368"/>
              <a:gd name="connsiteX12" fmla="*/ 4299725 w 4331368"/>
              <a:gd name="connsiteY12" fmla="*/ 2435301 h 4331368"/>
              <a:gd name="connsiteX13" fmla="*/ 4200790 w 4331368"/>
              <a:gd name="connsiteY13" fmla="*/ 2415327 h 4331368"/>
              <a:gd name="connsiteX14" fmla="*/ 3946619 w 4331368"/>
              <a:gd name="connsiteY14" fmla="*/ 2669498 h 4331368"/>
              <a:gd name="connsiteX15" fmla="*/ 4149566 w 4331368"/>
              <a:gd name="connsiteY15" fmla="*/ 2918505 h 4331368"/>
              <a:gd name="connsiteX16" fmla="*/ 4193313 w 4331368"/>
              <a:gd name="connsiteY16" fmla="*/ 2922915 h 4331368"/>
              <a:gd name="connsiteX17" fmla="*/ 4117808 w 4331368"/>
              <a:gd name="connsiteY17" fmla="*/ 3104598 h 4331368"/>
              <a:gd name="connsiteX18" fmla="*/ 3543260 w 4331368"/>
              <a:gd name="connsiteY18" fmla="*/ 3836831 h 4331368"/>
              <a:gd name="connsiteX19" fmla="*/ 3418604 w 4331368"/>
              <a:gd name="connsiteY19" fmla="*/ 3930047 h 4331368"/>
              <a:gd name="connsiteX20" fmla="*/ 3411744 w 4331368"/>
              <a:gd name="connsiteY20" fmla="*/ 3907947 h 4331368"/>
              <a:gd name="connsiteX21" fmla="*/ 3177547 w 4331368"/>
              <a:gd name="connsiteY21" fmla="*/ 3752711 h 4331368"/>
              <a:gd name="connsiteX22" fmla="*/ 2923376 w 4331368"/>
              <a:gd name="connsiteY22" fmla="*/ 4006882 h 4331368"/>
              <a:gd name="connsiteX23" fmla="*/ 2966785 w 4331368"/>
              <a:gd name="connsiteY23" fmla="*/ 4148992 h 4331368"/>
              <a:gd name="connsiteX24" fmla="*/ 2984221 w 4331368"/>
              <a:gd name="connsiteY24" fmla="*/ 4170125 h 4331368"/>
              <a:gd name="connsiteX25" fmla="*/ 2809692 w 4331368"/>
              <a:gd name="connsiteY25" fmla="*/ 4234003 h 4331368"/>
              <a:gd name="connsiteX26" fmla="*/ 2165684 w 4331368"/>
              <a:gd name="connsiteY26" fmla="*/ 4331368 h 4331368"/>
              <a:gd name="connsiteX27" fmla="*/ 494537 w 4331368"/>
              <a:gd name="connsiteY27" fmla="*/ 3543260 h 4331368"/>
              <a:gd name="connsiteX28" fmla="*/ 406511 w 4331368"/>
              <a:gd name="connsiteY28" fmla="*/ 3425544 h 4331368"/>
              <a:gd name="connsiteX29" fmla="*/ 433898 w 4331368"/>
              <a:gd name="connsiteY29" fmla="*/ 3402947 h 4331368"/>
              <a:gd name="connsiteX30" fmla="*/ 508342 w 4331368"/>
              <a:gd name="connsiteY30" fmla="*/ 3223221 h 4331368"/>
              <a:gd name="connsiteX31" fmla="*/ 254171 w 4331368"/>
              <a:gd name="connsiteY31" fmla="*/ 2969050 h 4331368"/>
              <a:gd name="connsiteX32" fmla="*/ 202947 w 4331368"/>
              <a:gd name="connsiteY32" fmla="*/ 2974214 h 4331368"/>
              <a:gd name="connsiteX33" fmla="*/ 162209 w 4331368"/>
              <a:gd name="connsiteY33" fmla="*/ 2986860 h 4331368"/>
              <a:gd name="connsiteX34" fmla="*/ 97365 w 4331368"/>
              <a:gd name="connsiteY34" fmla="*/ 2809692 h 4331368"/>
              <a:gd name="connsiteX35" fmla="*/ 0 w 4331368"/>
              <a:gd name="connsiteY35" fmla="*/ 2165684 h 4331368"/>
              <a:gd name="connsiteX36" fmla="*/ 634314 w 4331368"/>
              <a:gd name="connsiteY36" fmla="*/ 634314 h 4331368"/>
              <a:gd name="connsiteX37" fmla="*/ 683466 w 4331368"/>
              <a:gd name="connsiteY37" fmla="*/ 589642 h 4331368"/>
              <a:gd name="connsiteX38" fmla="*/ 718690 w 4331368"/>
              <a:gd name="connsiteY38" fmla="*/ 654537 h 4331368"/>
              <a:gd name="connsiteX39" fmla="*/ 1097807 w 4331368"/>
              <a:gd name="connsiteY39" fmla="*/ 856112 h 4331368"/>
              <a:gd name="connsiteX40" fmla="*/ 1555007 w 4331368"/>
              <a:gd name="connsiteY40" fmla="*/ 398912 h 4331368"/>
              <a:gd name="connsiteX41" fmla="*/ 1476925 w 4331368"/>
              <a:gd name="connsiteY41" fmla="*/ 143287 h 4331368"/>
              <a:gd name="connsiteX42" fmla="*/ 1458203 w 4331368"/>
              <a:gd name="connsiteY42" fmla="*/ 120597 h 4331368"/>
              <a:gd name="connsiteX43" fmla="*/ 1521676 w 4331368"/>
              <a:gd name="connsiteY43" fmla="*/ 97365 h 4331368"/>
              <a:gd name="connsiteX44" fmla="*/ 2165684 w 4331368"/>
              <a:gd name="connsiteY44" fmla="*/ 0 h 433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331368" h="4331368">
                <a:moveTo>
                  <a:pt x="2165684" y="0"/>
                </a:moveTo>
                <a:cubicBezTo>
                  <a:pt x="2539457" y="0"/>
                  <a:pt x="2891115" y="94689"/>
                  <a:pt x="3197978" y="261387"/>
                </a:cubicBezTo>
                <a:lnTo>
                  <a:pt x="3324794" y="338429"/>
                </a:lnTo>
                <a:lnTo>
                  <a:pt x="3289609" y="357528"/>
                </a:lnTo>
                <a:cubicBezTo>
                  <a:pt x="3221999" y="403204"/>
                  <a:pt x="3177547" y="480556"/>
                  <a:pt x="3177547" y="568290"/>
                </a:cubicBezTo>
                <a:cubicBezTo>
                  <a:pt x="3177547" y="708665"/>
                  <a:pt x="3291343" y="822461"/>
                  <a:pt x="3431718" y="822461"/>
                </a:cubicBezTo>
                <a:cubicBezTo>
                  <a:pt x="3554546" y="822461"/>
                  <a:pt x="3657025" y="735337"/>
                  <a:pt x="3680725" y="619515"/>
                </a:cubicBezTo>
                <a:lnTo>
                  <a:pt x="3680729" y="619477"/>
                </a:lnTo>
                <a:lnTo>
                  <a:pt x="3697054" y="634314"/>
                </a:lnTo>
                <a:cubicBezTo>
                  <a:pt x="4088966" y="1026226"/>
                  <a:pt x="4331368" y="1567647"/>
                  <a:pt x="4331368" y="2165684"/>
                </a:cubicBezTo>
                <a:cubicBezTo>
                  <a:pt x="4331368" y="2249783"/>
                  <a:pt x="4326575" y="2332762"/>
                  <a:pt x="4317246" y="2414364"/>
                </a:cubicBezTo>
                <a:lnTo>
                  <a:pt x="4312458" y="2442212"/>
                </a:lnTo>
                <a:lnTo>
                  <a:pt x="4299725" y="2435301"/>
                </a:lnTo>
                <a:cubicBezTo>
                  <a:pt x="4269317" y="2422439"/>
                  <a:pt x="4235884" y="2415327"/>
                  <a:pt x="4200790" y="2415327"/>
                </a:cubicBezTo>
                <a:cubicBezTo>
                  <a:pt x="4060415" y="2415327"/>
                  <a:pt x="3946619" y="2529123"/>
                  <a:pt x="3946619" y="2669498"/>
                </a:cubicBezTo>
                <a:cubicBezTo>
                  <a:pt x="3946619" y="2792326"/>
                  <a:pt x="4033744" y="2894805"/>
                  <a:pt x="4149566" y="2918505"/>
                </a:cubicBezTo>
                <a:lnTo>
                  <a:pt x="4193313" y="2922915"/>
                </a:lnTo>
                <a:lnTo>
                  <a:pt x="4117808" y="3104598"/>
                </a:lnTo>
                <a:cubicBezTo>
                  <a:pt x="3980946" y="3388633"/>
                  <a:pt x="3783919" y="3638222"/>
                  <a:pt x="3543260" y="3836831"/>
                </a:cubicBezTo>
                <a:lnTo>
                  <a:pt x="3418604" y="3930047"/>
                </a:lnTo>
                <a:lnTo>
                  <a:pt x="3411744" y="3907947"/>
                </a:lnTo>
                <a:cubicBezTo>
                  <a:pt x="3373159" y="3816721"/>
                  <a:pt x="3282828" y="3752711"/>
                  <a:pt x="3177547" y="3752711"/>
                </a:cubicBezTo>
                <a:cubicBezTo>
                  <a:pt x="3037172" y="3752711"/>
                  <a:pt x="2923376" y="3866507"/>
                  <a:pt x="2923376" y="4006882"/>
                </a:cubicBezTo>
                <a:cubicBezTo>
                  <a:pt x="2923376" y="4059523"/>
                  <a:pt x="2939379" y="4108426"/>
                  <a:pt x="2966785" y="4148992"/>
                </a:cubicBezTo>
                <a:lnTo>
                  <a:pt x="2984221" y="4170125"/>
                </a:lnTo>
                <a:lnTo>
                  <a:pt x="2809692" y="4234003"/>
                </a:lnTo>
                <a:cubicBezTo>
                  <a:pt x="2606250" y="4297280"/>
                  <a:pt x="2389948" y="4331368"/>
                  <a:pt x="2165684" y="4331368"/>
                </a:cubicBezTo>
                <a:cubicBezTo>
                  <a:pt x="1492893" y="4331368"/>
                  <a:pt x="891756" y="4024578"/>
                  <a:pt x="494537" y="3543260"/>
                </a:cubicBezTo>
                <a:lnTo>
                  <a:pt x="406511" y="3425544"/>
                </a:lnTo>
                <a:lnTo>
                  <a:pt x="433898" y="3402947"/>
                </a:lnTo>
                <a:cubicBezTo>
                  <a:pt x="479893" y="3356952"/>
                  <a:pt x="508342" y="3293409"/>
                  <a:pt x="508342" y="3223221"/>
                </a:cubicBezTo>
                <a:cubicBezTo>
                  <a:pt x="508342" y="3082846"/>
                  <a:pt x="394546" y="2969050"/>
                  <a:pt x="254171" y="2969050"/>
                </a:cubicBezTo>
                <a:cubicBezTo>
                  <a:pt x="236624" y="2969050"/>
                  <a:pt x="219493" y="2970828"/>
                  <a:pt x="202947" y="2974214"/>
                </a:cubicBezTo>
                <a:lnTo>
                  <a:pt x="162209" y="2986860"/>
                </a:lnTo>
                <a:lnTo>
                  <a:pt x="97365" y="2809692"/>
                </a:lnTo>
                <a:cubicBezTo>
                  <a:pt x="34088" y="2606250"/>
                  <a:pt x="0" y="2389948"/>
                  <a:pt x="0" y="2165684"/>
                </a:cubicBezTo>
                <a:cubicBezTo>
                  <a:pt x="0" y="1567647"/>
                  <a:pt x="242403" y="1026226"/>
                  <a:pt x="634314" y="634314"/>
                </a:cubicBezTo>
                <a:lnTo>
                  <a:pt x="683466" y="589642"/>
                </a:lnTo>
                <a:lnTo>
                  <a:pt x="718690" y="654537"/>
                </a:lnTo>
                <a:cubicBezTo>
                  <a:pt x="800852" y="776153"/>
                  <a:pt x="939992" y="856112"/>
                  <a:pt x="1097807" y="856112"/>
                </a:cubicBezTo>
                <a:cubicBezTo>
                  <a:pt x="1350312" y="856112"/>
                  <a:pt x="1555007" y="651418"/>
                  <a:pt x="1555007" y="398912"/>
                </a:cubicBezTo>
                <a:cubicBezTo>
                  <a:pt x="1555007" y="304223"/>
                  <a:pt x="1526222" y="216257"/>
                  <a:pt x="1476925" y="143287"/>
                </a:cubicBezTo>
                <a:lnTo>
                  <a:pt x="1458203" y="120597"/>
                </a:lnTo>
                <a:lnTo>
                  <a:pt x="1521676" y="97365"/>
                </a:lnTo>
                <a:cubicBezTo>
                  <a:pt x="1725118" y="34088"/>
                  <a:pt x="1941420" y="0"/>
                  <a:pt x="216568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23779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3"/>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9" name="Arc">
            <a:extLst>
              <a:ext uri="{FF2B5EF4-FFF2-40B4-BE49-F238E27FC236}">
                <a16:creationId xmlns:a16="http://schemas.microsoft.com/office/drawing/2014/main" id="{6F0FF826-E985-4055-AA0C-D978EE6628A2}"/>
              </a:ext>
            </a:extLst>
          </p:cNvPr>
          <p:cNvSpPr/>
          <p:nvPr userDrawn="1"/>
        </p:nvSpPr>
        <p:spPr>
          <a:xfrm>
            <a:off x="10637034" y="-1058704"/>
            <a:ext cx="2661697" cy="2661697"/>
          </a:xfrm>
          <a:prstGeom prst="arc">
            <a:avLst>
              <a:gd name="adj1" fmla="val 4714383"/>
              <a:gd name="adj2" fmla="val 11470440"/>
            </a:avLst>
          </a:prstGeom>
          <a:noFill/>
          <a:ln>
            <a:solidFill>
              <a:schemeClr val="bg1">
                <a:lumMod val="8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ardrop">
            <a:extLst>
              <a:ext uri="{FF2B5EF4-FFF2-40B4-BE49-F238E27FC236}">
                <a16:creationId xmlns:a16="http://schemas.microsoft.com/office/drawing/2014/main" id="{0DCE3D56-2330-4A88-BF8B-EDD7ED4842E5}"/>
              </a:ext>
            </a:extLst>
          </p:cNvPr>
          <p:cNvSpPr/>
          <p:nvPr userDrawn="1"/>
        </p:nvSpPr>
        <p:spPr>
          <a:xfrm>
            <a:off x="704867" y="1263315"/>
            <a:ext cx="4331368" cy="4331368"/>
          </a:xfrm>
          <a:prstGeom prst="teardrop">
            <a:avLst>
              <a:gd name="adj" fmla="val 529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a:extLst>
              <a:ext uri="{FF2B5EF4-FFF2-40B4-BE49-F238E27FC236}">
                <a16:creationId xmlns:a16="http://schemas.microsoft.com/office/drawing/2014/main" id="{F6F95174-D4CD-4176-988D-9AA1E6FE2928}"/>
              </a:ext>
            </a:extLst>
          </p:cNvPr>
          <p:cNvGrpSpPr/>
          <p:nvPr userDrawn="1"/>
        </p:nvGrpSpPr>
        <p:grpSpPr>
          <a:xfrm flipH="1">
            <a:off x="224117" y="846219"/>
            <a:ext cx="5165560" cy="5533269"/>
            <a:chOff x="5919535" y="846219"/>
            <a:chExt cx="5165560" cy="5533269"/>
          </a:xfrm>
        </p:grpSpPr>
        <p:sp>
          <p:nvSpPr>
            <p:cNvPr id="5" name="Arc 4">
              <a:extLst>
                <a:ext uri="{FF2B5EF4-FFF2-40B4-BE49-F238E27FC236}">
                  <a16:creationId xmlns:a16="http://schemas.microsoft.com/office/drawing/2014/main" id="{3E04AB55-50DA-44BB-A33F-5728F9288E8D}"/>
                </a:ext>
              </a:extLst>
            </p:cNvPr>
            <p:cNvSpPr/>
            <p:nvPr/>
          </p:nvSpPr>
          <p:spPr>
            <a:xfrm>
              <a:off x="5919535" y="846219"/>
              <a:ext cx="5165560" cy="5165560"/>
            </a:xfrm>
            <a:prstGeom prst="arc">
              <a:avLst>
                <a:gd name="adj1" fmla="val 12134345"/>
                <a:gd name="adj2" fmla="val 47732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a:extLst>
                <a:ext uri="{FF2B5EF4-FFF2-40B4-BE49-F238E27FC236}">
                  <a16:creationId xmlns:a16="http://schemas.microsoft.com/office/drawing/2014/main" id="{F21044D9-7E37-43E7-AB3D-6934449C49A3}"/>
                </a:ext>
              </a:extLst>
            </p:cNvPr>
            <p:cNvSpPr/>
            <p:nvPr/>
          </p:nvSpPr>
          <p:spPr>
            <a:xfrm>
              <a:off x="5967663" y="2277979"/>
              <a:ext cx="256673" cy="2566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03B1A87-AF31-4B47-BAF5-823E13A3A3A2}"/>
                </a:ext>
              </a:extLst>
            </p:cNvPr>
            <p:cNvSpPr/>
            <p:nvPr/>
          </p:nvSpPr>
          <p:spPr>
            <a:xfrm>
              <a:off x="8322821" y="5652971"/>
              <a:ext cx="726517" cy="726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a:extLst>
              <a:ext uri="{FF2B5EF4-FFF2-40B4-BE49-F238E27FC236}">
                <a16:creationId xmlns:a16="http://schemas.microsoft.com/office/drawing/2014/main" id="{D887F861-250D-44F5-853D-870ABE01D74A}"/>
              </a:ext>
            </a:extLst>
          </p:cNvPr>
          <p:cNvPicPr>
            <a:picLocks noChangeAspect="1"/>
          </p:cNvPicPr>
          <p:nvPr userDrawn="1"/>
        </p:nvPicPr>
        <p:blipFill>
          <a:blip r:embed="rId2"/>
          <a:stretch>
            <a:fillRect/>
          </a:stretch>
        </p:blipFill>
        <p:spPr>
          <a:xfrm>
            <a:off x="1066338" y="764816"/>
            <a:ext cx="3481118" cy="5328366"/>
          </a:xfrm>
          <a:prstGeom prst="rect">
            <a:avLst/>
          </a:prstGeom>
        </p:spPr>
      </p:pic>
      <p:sp>
        <p:nvSpPr>
          <p:cNvPr id="10" name="Picture Placeholder">
            <a:extLst>
              <a:ext uri="{FF2B5EF4-FFF2-40B4-BE49-F238E27FC236}">
                <a16:creationId xmlns:a16="http://schemas.microsoft.com/office/drawing/2014/main" id="{6B5D39DC-8B4E-41B0-AA8A-EFCFDE5568A4}"/>
              </a:ext>
            </a:extLst>
          </p:cNvPr>
          <p:cNvSpPr>
            <a:spLocks noGrp="1"/>
          </p:cNvSpPr>
          <p:nvPr>
            <p:ph type="pic" sz="quarter" idx="10"/>
          </p:nvPr>
        </p:nvSpPr>
        <p:spPr>
          <a:xfrm>
            <a:off x="1237021" y="1237892"/>
            <a:ext cx="3141662" cy="4308475"/>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spTree>
    <p:extLst>
      <p:ext uri="{BB962C8B-B14F-4D97-AF65-F5344CB8AC3E}">
        <p14:creationId xmlns:p14="http://schemas.microsoft.com/office/powerpoint/2010/main" val="360422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53" presetClass="entr" presetSubtype="16" fill="hold" grpId="0" nodeType="withEffect">
                                  <p:stCondLst>
                                    <p:cond delay="100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22" presetClass="entr" presetSubtype="8" fill="hold"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1"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P spid="10"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11" name="Picture Placeholder 1">
            <a:extLst>
              <a:ext uri="{FF2B5EF4-FFF2-40B4-BE49-F238E27FC236}">
                <a16:creationId xmlns:a16="http://schemas.microsoft.com/office/drawing/2014/main" id="{13A29856-48A3-4008-B71A-8842CD226C94}"/>
              </a:ext>
            </a:extLst>
          </p:cNvPr>
          <p:cNvSpPr>
            <a:spLocks noGrp="1"/>
          </p:cNvSpPr>
          <p:nvPr>
            <p:ph type="pic" sz="quarter" idx="11"/>
          </p:nvPr>
        </p:nvSpPr>
        <p:spPr>
          <a:xfrm>
            <a:off x="0" y="0"/>
            <a:ext cx="12192000" cy="6858000"/>
          </a:xfrm>
          <a:prstGeom prst="rect">
            <a:avLst/>
          </a:prstGeom>
        </p:spPr>
        <p:txBody>
          <a:bodyPr anchor="ctr"/>
          <a:lstStyle>
            <a:lvl1pPr marL="0" indent="0" algn="ctr">
              <a:buNone/>
              <a:defRPr/>
            </a:lvl1pPr>
          </a:lstStyle>
          <a:p>
            <a:endParaRPr lang="en-US"/>
          </a:p>
        </p:txBody>
      </p:sp>
      <p:sp>
        <p:nvSpPr>
          <p:cNvPr id="10" name="Picture Placeholder 2">
            <a:extLst>
              <a:ext uri="{FF2B5EF4-FFF2-40B4-BE49-F238E27FC236}">
                <a16:creationId xmlns:a16="http://schemas.microsoft.com/office/drawing/2014/main" id="{6B5D39DC-8B4E-41B0-AA8A-EFCFDE5568A4}"/>
              </a:ext>
            </a:extLst>
          </p:cNvPr>
          <p:cNvSpPr>
            <a:spLocks noGrp="1"/>
          </p:cNvSpPr>
          <p:nvPr>
            <p:ph type="pic" sz="quarter" idx="10"/>
          </p:nvPr>
        </p:nvSpPr>
        <p:spPr>
          <a:xfrm>
            <a:off x="1237021" y="1237892"/>
            <a:ext cx="3141662" cy="4308475"/>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spTree>
    <p:extLst>
      <p:ext uri="{BB962C8B-B14F-4D97-AF65-F5344CB8AC3E}">
        <p14:creationId xmlns:p14="http://schemas.microsoft.com/office/powerpoint/2010/main" val="54917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ppt_w+.3"/>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4" name="Oval">
            <a:extLst>
              <a:ext uri="{FF2B5EF4-FFF2-40B4-BE49-F238E27FC236}">
                <a16:creationId xmlns:a16="http://schemas.microsoft.com/office/drawing/2014/main" id="{642753F0-885E-4BFC-8BBA-7E5B05D8A774}"/>
              </a:ext>
            </a:extLst>
          </p:cNvPr>
          <p:cNvSpPr/>
          <p:nvPr/>
        </p:nvSpPr>
        <p:spPr>
          <a:xfrm>
            <a:off x="689688" y="877823"/>
            <a:ext cx="5053574" cy="50535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a:extLst>
              <a:ext uri="{FF2B5EF4-FFF2-40B4-BE49-F238E27FC236}">
                <a16:creationId xmlns:a16="http://schemas.microsoft.com/office/drawing/2014/main" id="{B19E31A2-0C20-47C6-8533-39A85FD08833}"/>
              </a:ext>
            </a:extLst>
          </p:cNvPr>
          <p:cNvGrpSpPr/>
          <p:nvPr userDrawn="1"/>
        </p:nvGrpSpPr>
        <p:grpSpPr>
          <a:xfrm>
            <a:off x="196122" y="549475"/>
            <a:ext cx="5899878" cy="5759049"/>
            <a:chOff x="196122" y="549475"/>
            <a:chExt cx="5899878" cy="5759049"/>
          </a:xfrm>
        </p:grpSpPr>
        <p:sp>
          <p:nvSpPr>
            <p:cNvPr id="5" name="Arc">
              <a:extLst>
                <a:ext uri="{FF2B5EF4-FFF2-40B4-BE49-F238E27FC236}">
                  <a16:creationId xmlns:a16="http://schemas.microsoft.com/office/drawing/2014/main" id="{F4D0070D-A86B-467F-8F69-5D22DD587A58}"/>
                </a:ext>
              </a:extLst>
            </p:cNvPr>
            <p:cNvSpPr/>
            <p:nvPr/>
          </p:nvSpPr>
          <p:spPr>
            <a:xfrm>
              <a:off x="336950" y="549475"/>
              <a:ext cx="5759050" cy="5759049"/>
            </a:xfrm>
            <a:prstGeom prst="arc">
              <a:avLst>
                <a:gd name="adj1" fmla="val 10713732"/>
                <a:gd name="adj2" fmla="val 13377994"/>
              </a:avLst>
            </a:prstGeom>
            <a:ln>
              <a:solidFill>
                <a:schemeClr val="accent1">
                  <a:lumMod val="75000"/>
                </a:schemeClr>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Oval">
              <a:extLst>
                <a:ext uri="{FF2B5EF4-FFF2-40B4-BE49-F238E27FC236}">
                  <a16:creationId xmlns:a16="http://schemas.microsoft.com/office/drawing/2014/main" id="{027BA0FA-B3A6-477A-B9CA-9DE9CBFC23B1}"/>
                </a:ext>
              </a:extLst>
            </p:cNvPr>
            <p:cNvSpPr/>
            <p:nvPr/>
          </p:nvSpPr>
          <p:spPr>
            <a:xfrm>
              <a:off x="196122" y="3428999"/>
              <a:ext cx="281656" cy="2816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a:extLst>
                <a:ext uri="{FF2B5EF4-FFF2-40B4-BE49-F238E27FC236}">
                  <a16:creationId xmlns:a16="http://schemas.microsoft.com/office/drawing/2014/main" id="{D851AAE3-5E23-4D1B-9372-9B89E8E124AE}"/>
                </a:ext>
              </a:extLst>
            </p:cNvPr>
            <p:cNvSpPr/>
            <p:nvPr/>
          </p:nvSpPr>
          <p:spPr>
            <a:xfrm>
              <a:off x="1049767" y="1358990"/>
              <a:ext cx="174872" cy="17487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8" name="Oval">
            <a:extLst>
              <a:ext uri="{FF2B5EF4-FFF2-40B4-BE49-F238E27FC236}">
                <a16:creationId xmlns:a16="http://schemas.microsoft.com/office/drawing/2014/main" id="{9400BE27-8832-4A62-83BA-CE16ABE37F81}"/>
              </a:ext>
            </a:extLst>
          </p:cNvPr>
          <p:cNvSpPr/>
          <p:nvPr/>
        </p:nvSpPr>
        <p:spPr>
          <a:xfrm>
            <a:off x="4155484" y="4542386"/>
            <a:ext cx="1252012" cy="125201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a:extLst>
              <a:ext uri="{FF2B5EF4-FFF2-40B4-BE49-F238E27FC236}">
                <a16:creationId xmlns:a16="http://schemas.microsoft.com/office/drawing/2014/main" id="{723B98C5-AFAA-4548-AB1D-991A41622D44}"/>
              </a:ext>
            </a:extLst>
          </p:cNvPr>
          <p:cNvSpPr/>
          <p:nvPr/>
        </p:nvSpPr>
        <p:spPr>
          <a:xfrm>
            <a:off x="5006987" y="1162014"/>
            <a:ext cx="174872" cy="1748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Picture Placeholder">
            <a:extLst>
              <a:ext uri="{FF2B5EF4-FFF2-40B4-BE49-F238E27FC236}">
                <a16:creationId xmlns:a16="http://schemas.microsoft.com/office/drawing/2014/main" id="{653AE380-364C-435D-9C57-DC7DB4AF9A2E}"/>
              </a:ext>
            </a:extLst>
          </p:cNvPr>
          <p:cNvSpPr>
            <a:spLocks noGrp="1"/>
          </p:cNvSpPr>
          <p:nvPr>
            <p:ph type="pic" sz="quarter" idx="10"/>
          </p:nvPr>
        </p:nvSpPr>
        <p:spPr>
          <a:xfrm>
            <a:off x="1530551" y="1685157"/>
            <a:ext cx="3371848" cy="3371848"/>
          </a:xfrm>
          <a:custGeom>
            <a:avLst/>
            <a:gdLst>
              <a:gd name="connsiteX0" fmla="*/ 1685924 w 3371848"/>
              <a:gd name="connsiteY0" fmla="*/ 0 h 3371848"/>
              <a:gd name="connsiteX1" fmla="*/ 2579127 w 3371848"/>
              <a:gd name="connsiteY1" fmla="*/ 792721 h 3371848"/>
              <a:gd name="connsiteX2" fmla="*/ 3371848 w 3371848"/>
              <a:gd name="connsiteY2" fmla="*/ 1685924 h 3371848"/>
              <a:gd name="connsiteX3" fmla="*/ 1685924 w 3371848"/>
              <a:gd name="connsiteY3" fmla="*/ 3371848 h 3371848"/>
              <a:gd name="connsiteX4" fmla="*/ 0 w 3371848"/>
              <a:gd name="connsiteY4" fmla="*/ 1685924 h 3371848"/>
              <a:gd name="connsiteX5" fmla="*/ 1685924 w 3371848"/>
              <a:gd name="connsiteY5" fmla="*/ 0 h 337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1848" h="3371848">
                <a:moveTo>
                  <a:pt x="1685924" y="0"/>
                </a:moveTo>
                <a:cubicBezTo>
                  <a:pt x="1983658" y="0"/>
                  <a:pt x="2281392" y="264240"/>
                  <a:pt x="2579127" y="792721"/>
                </a:cubicBezTo>
                <a:cubicBezTo>
                  <a:pt x="3107608" y="1090456"/>
                  <a:pt x="3371848" y="1388190"/>
                  <a:pt x="3371848" y="1685924"/>
                </a:cubicBezTo>
                <a:cubicBezTo>
                  <a:pt x="3371848" y="2617034"/>
                  <a:pt x="2617034" y="3371848"/>
                  <a:pt x="1685924" y="3371848"/>
                </a:cubicBezTo>
                <a:cubicBezTo>
                  <a:pt x="754814" y="3371848"/>
                  <a:pt x="0" y="2617034"/>
                  <a:pt x="0" y="1685924"/>
                </a:cubicBezTo>
                <a:cubicBezTo>
                  <a:pt x="0" y="754814"/>
                  <a:pt x="754814" y="0"/>
                  <a:pt x="1685924" y="0"/>
                </a:cubicBezTo>
                <a:close/>
              </a:path>
            </a:pathLst>
          </a:custGeom>
          <a:pattFill prst="pct5">
            <a:fgClr>
              <a:schemeClr val="accent1"/>
            </a:fgClr>
            <a:bgClr>
              <a:schemeClr val="bg1"/>
            </a:bgClr>
          </a:pattFill>
        </p:spPr>
        <p:txBody>
          <a:bodyPr wrap="square" anchor="ctr">
            <a:noAutofit/>
          </a:bodyPr>
          <a:lstStyle>
            <a:lvl1pPr marL="0" indent="0" algn="ctr">
              <a:buNone/>
              <a:defRPr sz="1800">
                <a:solidFill>
                  <a:schemeClr val="bg1"/>
                </a:solidFill>
              </a:defRPr>
            </a:lvl1pPr>
          </a:lstStyle>
          <a:p>
            <a:endParaRPr lang="en-US"/>
          </a:p>
        </p:txBody>
      </p:sp>
    </p:spTree>
    <p:extLst>
      <p:ext uri="{BB962C8B-B14F-4D97-AF65-F5344CB8AC3E}">
        <p14:creationId xmlns:p14="http://schemas.microsoft.com/office/powerpoint/2010/main" val="378657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22" presetClass="entr" presetSubtype="4" fill="hold" nodeType="withEffect">
                                  <p:stCondLst>
                                    <p:cond delay="100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D917C3D7-81BB-4B7C-BC3B-08DDE5D709F0}"/>
              </a:ext>
            </a:extLst>
          </p:cNvPr>
          <p:cNvSpPr/>
          <p:nvPr userDrawn="1"/>
        </p:nvSpPr>
        <p:spPr>
          <a:xfrm>
            <a:off x="689688" y="877822"/>
            <a:ext cx="5053574" cy="5053574"/>
          </a:xfrm>
          <a:custGeom>
            <a:avLst/>
            <a:gdLst>
              <a:gd name="connsiteX0" fmla="*/ 2526787 w 5053574"/>
              <a:gd name="connsiteY0" fmla="*/ 0 h 5053574"/>
              <a:gd name="connsiteX1" fmla="*/ 5053574 w 5053574"/>
              <a:gd name="connsiteY1" fmla="*/ 2526787 h 5053574"/>
              <a:gd name="connsiteX2" fmla="*/ 4622038 w 5053574"/>
              <a:gd name="connsiteY2" fmla="*/ 3939538 h 5053574"/>
              <a:gd name="connsiteX3" fmla="*/ 4615260 w 5053574"/>
              <a:gd name="connsiteY3" fmla="*/ 3948603 h 5053574"/>
              <a:gd name="connsiteX4" fmla="*/ 4610896 w 5053574"/>
              <a:gd name="connsiteY4" fmla="*/ 3940563 h 5053574"/>
              <a:gd name="connsiteX5" fmla="*/ 4335472 w 5053574"/>
              <a:gd name="connsiteY5" fmla="*/ 3713758 h 5053574"/>
              <a:gd name="connsiteX6" fmla="*/ 4245214 w 5053574"/>
              <a:gd name="connsiteY6" fmla="*/ 3685740 h 5053574"/>
              <a:gd name="connsiteX7" fmla="*/ 4245354 w 5053574"/>
              <a:gd name="connsiteY7" fmla="*/ 3685553 h 5053574"/>
              <a:gd name="connsiteX8" fmla="*/ 4599308 w 5053574"/>
              <a:gd name="connsiteY8" fmla="*/ 2526787 h 5053574"/>
              <a:gd name="connsiteX9" fmla="*/ 2526787 w 5053574"/>
              <a:gd name="connsiteY9" fmla="*/ 454266 h 5053574"/>
              <a:gd name="connsiteX10" fmla="*/ 454266 w 5053574"/>
              <a:gd name="connsiteY10" fmla="*/ 2526787 h 5053574"/>
              <a:gd name="connsiteX11" fmla="*/ 2526787 w 5053574"/>
              <a:gd name="connsiteY11" fmla="*/ 4599308 h 5053574"/>
              <a:gd name="connsiteX12" fmla="*/ 3333506 w 5053574"/>
              <a:gd name="connsiteY12" fmla="*/ 4436439 h 5053574"/>
              <a:gd name="connsiteX13" fmla="*/ 3473693 w 5053574"/>
              <a:gd name="connsiteY13" fmla="*/ 4368908 h 5053574"/>
              <a:gd name="connsiteX14" fmla="*/ 3478514 w 5053574"/>
              <a:gd name="connsiteY14" fmla="*/ 4416731 h 5053574"/>
              <a:gd name="connsiteX15" fmla="*/ 3649149 w 5053574"/>
              <a:gd name="connsiteY15" fmla="*/ 4733222 h 5053574"/>
              <a:gd name="connsiteX16" fmla="*/ 3691168 w 5053574"/>
              <a:gd name="connsiteY16" fmla="*/ 4767891 h 5053574"/>
              <a:gd name="connsiteX17" fmla="*/ 3510327 w 5053574"/>
              <a:gd name="connsiteY17" fmla="*/ 4855007 h 5053574"/>
              <a:gd name="connsiteX18" fmla="*/ 2526787 w 5053574"/>
              <a:gd name="connsiteY18" fmla="*/ 5053574 h 5053574"/>
              <a:gd name="connsiteX19" fmla="*/ 0 w 5053574"/>
              <a:gd name="connsiteY19" fmla="*/ 2526787 h 5053574"/>
              <a:gd name="connsiteX20" fmla="*/ 2526787 w 5053574"/>
              <a:gd name="connsiteY20" fmla="*/ 0 h 50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53574" h="5053574">
                <a:moveTo>
                  <a:pt x="2526787" y="0"/>
                </a:moveTo>
                <a:cubicBezTo>
                  <a:pt x="3922293" y="0"/>
                  <a:pt x="5053574" y="1131281"/>
                  <a:pt x="5053574" y="2526787"/>
                </a:cubicBezTo>
                <a:cubicBezTo>
                  <a:pt x="5053574" y="3050102"/>
                  <a:pt x="4894488" y="3536260"/>
                  <a:pt x="4622038" y="3939538"/>
                </a:cubicBezTo>
                <a:lnTo>
                  <a:pt x="4615260" y="3948603"/>
                </a:lnTo>
                <a:lnTo>
                  <a:pt x="4610896" y="3940563"/>
                </a:lnTo>
                <a:cubicBezTo>
                  <a:pt x="4543398" y="3840652"/>
                  <a:pt x="4447814" y="3761274"/>
                  <a:pt x="4335472" y="3713758"/>
                </a:cubicBezTo>
                <a:lnTo>
                  <a:pt x="4245214" y="3685740"/>
                </a:lnTo>
                <a:lnTo>
                  <a:pt x="4245354" y="3685553"/>
                </a:lnTo>
                <a:cubicBezTo>
                  <a:pt x="4468822" y="3354777"/>
                  <a:pt x="4599308" y="2956020"/>
                  <a:pt x="4599308" y="2526787"/>
                </a:cubicBezTo>
                <a:cubicBezTo>
                  <a:pt x="4599308" y="1382165"/>
                  <a:pt x="3671409" y="454266"/>
                  <a:pt x="2526787" y="454266"/>
                </a:cubicBezTo>
                <a:cubicBezTo>
                  <a:pt x="1382165" y="454266"/>
                  <a:pt x="454266" y="1382165"/>
                  <a:pt x="454266" y="2526787"/>
                </a:cubicBezTo>
                <a:cubicBezTo>
                  <a:pt x="454266" y="3671409"/>
                  <a:pt x="1382165" y="4599308"/>
                  <a:pt x="2526787" y="4599308"/>
                </a:cubicBezTo>
                <a:cubicBezTo>
                  <a:pt x="2812942" y="4599308"/>
                  <a:pt x="3085553" y="4541315"/>
                  <a:pt x="3333506" y="4436439"/>
                </a:cubicBezTo>
                <a:lnTo>
                  <a:pt x="3473693" y="4368908"/>
                </a:lnTo>
                <a:lnTo>
                  <a:pt x="3478514" y="4416731"/>
                </a:lnTo>
                <a:cubicBezTo>
                  <a:pt x="3503531" y="4538986"/>
                  <a:pt x="3564185" y="4648259"/>
                  <a:pt x="3649149" y="4733222"/>
                </a:cubicBezTo>
                <a:lnTo>
                  <a:pt x="3691168" y="4767891"/>
                </a:lnTo>
                <a:lnTo>
                  <a:pt x="3510327" y="4855007"/>
                </a:lnTo>
                <a:cubicBezTo>
                  <a:pt x="3208026" y="4982869"/>
                  <a:pt x="2875663" y="5053574"/>
                  <a:pt x="2526787" y="5053574"/>
                </a:cubicBezTo>
                <a:cubicBezTo>
                  <a:pt x="1131281" y="5053574"/>
                  <a:pt x="0" y="3922293"/>
                  <a:pt x="0" y="2526787"/>
                </a:cubicBezTo>
                <a:cubicBezTo>
                  <a:pt x="0" y="1131281"/>
                  <a:pt x="1131281" y="0"/>
                  <a:pt x="25267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Freeform: Shape 2">
            <a:extLst>
              <a:ext uri="{FF2B5EF4-FFF2-40B4-BE49-F238E27FC236}">
                <a16:creationId xmlns:a16="http://schemas.microsoft.com/office/drawing/2014/main" id="{73D3F520-752E-41E3-AC95-082B8684313F}"/>
              </a:ext>
            </a:extLst>
          </p:cNvPr>
          <p:cNvSpPr/>
          <p:nvPr userDrawn="1"/>
        </p:nvSpPr>
        <p:spPr>
          <a:xfrm>
            <a:off x="4155484" y="4542386"/>
            <a:ext cx="1252012" cy="1252012"/>
          </a:xfrm>
          <a:custGeom>
            <a:avLst/>
            <a:gdLst>
              <a:gd name="connsiteX0" fmla="*/ 626006 w 1252012"/>
              <a:gd name="connsiteY0" fmla="*/ 0 h 1252012"/>
              <a:gd name="connsiteX1" fmla="*/ 752168 w 1252012"/>
              <a:gd name="connsiteY1" fmla="*/ 12718 h 1252012"/>
              <a:gd name="connsiteX2" fmla="*/ 779418 w 1252012"/>
              <a:gd name="connsiteY2" fmla="*/ 21177 h 1252012"/>
              <a:gd name="connsiteX3" fmla="*/ 869676 w 1252012"/>
              <a:gd name="connsiteY3" fmla="*/ 49195 h 1252012"/>
              <a:gd name="connsiteX4" fmla="*/ 1145100 w 1252012"/>
              <a:gd name="connsiteY4" fmla="*/ 276000 h 1252012"/>
              <a:gd name="connsiteX5" fmla="*/ 1149464 w 1252012"/>
              <a:gd name="connsiteY5" fmla="*/ 284040 h 1252012"/>
              <a:gd name="connsiteX6" fmla="*/ 1202817 w 1252012"/>
              <a:gd name="connsiteY6" fmla="*/ 382336 h 1252012"/>
              <a:gd name="connsiteX7" fmla="*/ 1252012 w 1252012"/>
              <a:gd name="connsiteY7" fmla="*/ 626006 h 1252012"/>
              <a:gd name="connsiteX8" fmla="*/ 626006 w 1252012"/>
              <a:gd name="connsiteY8" fmla="*/ 1252012 h 1252012"/>
              <a:gd name="connsiteX9" fmla="*/ 276000 w 1252012"/>
              <a:gd name="connsiteY9" fmla="*/ 1145100 h 1252012"/>
              <a:gd name="connsiteX10" fmla="*/ 225372 w 1252012"/>
              <a:gd name="connsiteY10" fmla="*/ 1103328 h 1252012"/>
              <a:gd name="connsiteX11" fmla="*/ 225373 w 1252012"/>
              <a:gd name="connsiteY11" fmla="*/ 1103328 h 1252012"/>
              <a:gd name="connsiteX12" fmla="*/ 183354 w 1252012"/>
              <a:gd name="connsiteY12" fmla="*/ 1068659 h 1252012"/>
              <a:gd name="connsiteX13" fmla="*/ 12719 w 1252012"/>
              <a:gd name="connsiteY13" fmla="*/ 752168 h 1252012"/>
              <a:gd name="connsiteX14" fmla="*/ 7898 w 1252012"/>
              <a:gd name="connsiteY14" fmla="*/ 704345 h 1252012"/>
              <a:gd name="connsiteX15" fmla="*/ 48879 w 1252012"/>
              <a:gd name="connsiteY15" fmla="*/ 684603 h 1252012"/>
              <a:gd name="connsiteX16" fmla="*/ 114755 w 1252012"/>
              <a:gd name="connsiteY16" fmla="*/ 644583 h 1252012"/>
              <a:gd name="connsiteX17" fmla="*/ 123307 w 1252012"/>
              <a:gd name="connsiteY17" fmla="*/ 729419 h 1252012"/>
              <a:gd name="connsiteX18" fmla="*/ 263173 w 1252012"/>
              <a:gd name="connsiteY18" fmla="*/ 988840 h 1252012"/>
              <a:gd name="connsiteX19" fmla="*/ 330575 w 1252012"/>
              <a:gd name="connsiteY19" fmla="*/ 1044452 h 1252012"/>
              <a:gd name="connsiteX20" fmla="*/ 330575 w 1252012"/>
              <a:gd name="connsiteY20" fmla="*/ 1044453 h 1252012"/>
              <a:gd name="connsiteX21" fmla="*/ 339113 w 1252012"/>
              <a:gd name="connsiteY21" fmla="*/ 1051497 h 1252012"/>
              <a:gd name="connsiteX22" fmla="*/ 626006 w 1252012"/>
              <a:gd name="connsiteY22" fmla="*/ 1139130 h 1252012"/>
              <a:gd name="connsiteX23" fmla="*/ 1139131 w 1252012"/>
              <a:gd name="connsiteY23" fmla="*/ 626006 h 1252012"/>
              <a:gd name="connsiteX24" fmla="*/ 1098807 w 1252012"/>
              <a:gd name="connsiteY24" fmla="*/ 426275 h 1252012"/>
              <a:gd name="connsiteX25" fmla="*/ 1075379 w 1252012"/>
              <a:gd name="connsiteY25" fmla="*/ 383112 h 1252012"/>
              <a:gd name="connsiteX26" fmla="*/ 1051497 w 1252012"/>
              <a:gd name="connsiteY26" fmla="*/ 339113 h 1252012"/>
              <a:gd name="connsiteX27" fmla="*/ 729419 w 1252012"/>
              <a:gd name="connsiteY27" fmla="*/ 123307 h 1252012"/>
              <a:gd name="connsiteX28" fmla="*/ 704896 w 1252012"/>
              <a:gd name="connsiteY28" fmla="*/ 120835 h 1252012"/>
              <a:gd name="connsiteX29" fmla="*/ 626006 w 1252012"/>
              <a:gd name="connsiteY29" fmla="*/ 112882 h 1252012"/>
              <a:gd name="connsiteX30" fmla="*/ 112881 w 1252012"/>
              <a:gd name="connsiteY30" fmla="*/ 626006 h 1252012"/>
              <a:gd name="connsiteX31" fmla="*/ 114754 w 1252012"/>
              <a:gd name="connsiteY31" fmla="*/ 644583 h 1252012"/>
              <a:gd name="connsiteX32" fmla="*/ 48878 w 1252012"/>
              <a:gd name="connsiteY32" fmla="*/ 684603 h 1252012"/>
              <a:gd name="connsiteX33" fmla="*/ 7897 w 1252012"/>
              <a:gd name="connsiteY33" fmla="*/ 704345 h 1252012"/>
              <a:gd name="connsiteX34" fmla="*/ 0 w 1252012"/>
              <a:gd name="connsiteY34" fmla="*/ 626006 h 1252012"/>
              <a:gd name="connsiteX35" fmla="*/ 626006 w 1252012"/>
              <a:gd name="connsiteY35" fmla="*/ 0 h 125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52012" h="1252012">
                <a:moveTo>
                  <a:pt x="626006" y="0"/>
                </a:moveTo>
                <a:cubicBezTo>
                  <a:pt x="669223" y="0"/>
                  <a:pt x="711417" y="4379"/>
                  <a:pt x="752168" y="12718"/>
                </a:cubicBezTo>
                <a:lnTo>
                  <a:pt x="779418" y="21177"/>
                </a:lnTo>
                <a:lnTo>
                  <a:pt x="869676" y="49195"/>
                </a:lnTo>
                <a:cubicBezTo>
                  <a:pt x="982018" y="96711"/>
                  <a:pt x="1077602" y="176089"/>
                  <a:pt x="1145100" y="276000"/>
                </a:cubicBezTo>
                <a:lnTo>
                  <a:pt x="1149464" y="284040"/>
                </a:lnTo>
                <a:lnTo>
                  <a:pt x="1202817" y="382336"/>
                </a:lnTo>
                <a:cubicBezTo>
                  <a:pt x="1234495" y="457231"/>
                  <a:pt x="1252012" y="539573"/>
                  <a:pt x="1252012" y="626006"/>
                </a:cubicBezTo>
                <a:cubicBezTo>
                  <a:pt x="1252012" y="971740"/>
                  <a:pt x="971740" y="1252012"/>
                  <a:pt x="626006" y="1252012"/>
                </a:cubicBezTo>
                <a:cubicBezTo>
                  <a:pt x="496356" y="1252012"/>
                  <a:pt x="375911" y="1212599"/>
                  <a:pt x="276000" y="1145100"/>
                </a:cubicBezTo>
                <a:lnTo>
                  <a:pt x="225372" y="1103328"/>
                </a:lnTo>
                <a:lnTo>
                  <a:pt x="225373" y="1103328"/>
                </a:lnTo>
                <a:lnTo>
                  <a:pt x="183354" y="1068659"/>
                </a:lnTo>
                <a:cubicBezTo>
                  <a:pt x="98390" y="983696"/>
                  <a:pt x="37736" y="874423"/>
                  <a:pt x="12719" y="752168"/>
                </a:cubicBezTo>
                <a:lnTo>
                  <a:pt x="7898" y="704345"/>
                </a:lnTo>
                <a:lnTo>
                  <a:pt x="48879" y="684603"/>
                </a:lnTo>
                <a:lnTo>
                  <a:pt x="114755" y="644583"/>
                </a:lnTo>
                <a:lnTo>
                  <a:pt x="123307" y="729419"/>
                </a:lnTo>
                <a:cubicBezTo>
                  <a:pt x="143813" y="829628"/>
                  <a:pt x="193530" y="919197"/>
                  <a:pt x="263173" y="988840"/>
                </a:cubicBezTo>
                <a:lnTo>
                  <a:pt x="330575" y="1044452"/>
                </a:lnTo>
                <a:lnTo>
                  <a:pt x="330575" y="1044453"/>
                </a:lnTo>
                <a:lnTo>
                  <a:pt x="339113" y="1051497"/>
                </a:lnTo>
                <a:cubicBezTo>
                  <a:pt x="421009" y="1106824"/>
                  <a:pt x="519735" y="1139130"/>
                  <a:pt x="626006" y="1139130"/>
                </a:cubicBezTo>
                <a:cubicBezTo>
                  <a:pt x="909397" y="1139130"/>
                  <a:pt x="1139131" y="909397"/>
                  <a:pt x="1139131" y="626006"/>
                </a:cubicBezTo>
                <a:cubicBezTo>
                  <a:pt x="1139131" y="555158"/>
                  <a:pt x="1124773" y="487664"/>
                  <a:pt x="1098807" y="426275"/>
                </a:cubicBezTo>
                <a:lnTo>
                  <a:pt x="1075379" y="383112"/>
                </a:lnTo>
                <a:lnTo>
                  <a:pt x="1051497" y="339113"/>
                </a:lnTo>
                <a:cubicBezTo>
                  <a:pt x="977728" y="229920"/>
                  <a:pt x="863032" y="150648"/>
                  <a:pt x="729419" y="123307"/>
                </a:cubicBezTo>
                <a:lnTo>
                  <a:pt x="704896" y="120835"/>
                </a:lnTo>
                <a:lnTo>
                  <a:pt x="626006" y="112882"/>
                </a:lnTo>
                <a:cubicBezTo>
                  <a:pt x="342615" y="112882"/>
                  <a:pt x="112881" y="342615"/>
                  <a:pt x="112881" y="626006"/>
                </a:cubicBezTo>
                <a:lnTo>
                  <a:pt x="114754" y="644583"/>
                </a:lnTo>
                <a:lnTo>
                  <a:pt x="48878" y="684603"/>
                </a:lnTo>
                <a:lnTo>
                  <a:pt x="7897" y="704345"/>
                </a:lnTo>
                <a:lnTo>
                  <a:pt x="0" y="626006"/>
                </a:lnTo>
                <a:cubicBezTo>
                  <a:pt x="0" y="280272"/>
                  <a:pt x="280272" y="0"/>
                  <a:pt x="6260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a:extLst>
              <a:ext uri="{FF2B5EF4-FFF2-40B4-BE49-F238E27FC236}">
                <a16:creationId xmlns:a16="http://schemas.microsoft.com/office/drawing/2014/main" id="{AA9DFA28-F42E-42C6-BC7D-EDAEBB8776C8}"/>
              </a:ext>
            </a:extLst>
          </p:cNvPr>
          <p:cNvSpPr/>
          <p:nvPr userDrawn="1"/>
        </p:nvSpPr>
        <p:spPr>
          <a:xfrm>
            <a:off x="5006987" y="1162014"/>
            <a:ext cx="174872" cy="17487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a:extLst>
              <a:ext uri="{FF2B5EF4-FFF2-40B4-BE49-F238E27FC236}">
                <a16:creationId xmlns:a16="http://schemas.microsoft.com/office/drawing/2014/main" id="{B545475B-91A5-4FC2-A832-82DAE4DC4995}"/>
              </a:ext>
            </a:extLst>
          </p:cNvPr>
          <p:cNvGrpSpPr/>
          <p:nvPr userDrawn="1"/>
        </p:nvGrpSpPr>
        <p:grpSpPr>
          <a:xfrm>
            <a:off x="196122" y="549475"/>
            <a:ext cx="5899878" cy="5759049"/>
            <a:chOff x="196122" y="549475"/>
            <a:chExt cx="5899878" cy="5759049"/>
          </a:xfrm>
        </p:grpSpPr>
        <p:sp>
          <p:nvSpPr>
            <p:cNvPr id="5" name="Arc">
              <a:extLst>
                <a:ext uri="{FF2B5EF4-FFF2-40B4-BE49-F238E27FC236}">
                  <a16:creationId xmlns:a16="http://schemas.microsoft.com/office/drawing/2014/main" id="{FFF0AD8E-444E-4C27-ABA0-0AEA264227BD}"/>
                </a:ext>
              </a:extLst>
            </p:cNvPr>
            <p:cNvSpPr/>
            <p:nvPr userDrawn="1"/>
          </p:nvSpPr>
          <p:spPr>
            <a:xfrm>
              <a:off x="336950" y="549475"/>
              <a:ext cx="5759050" cy="5759049"/>
            </a:xfrm>
            <a:prstGeom prst="arc">
              <a:avLst>
                <a:gd name="adj1" fmla="val 10713732"/>
                <a:gd name="adj2" fmla="val 13377994"/>
              </a:avLst>
            </a:prstGeom>
            <a:ln>
              <a:solidFill>
                <a:schemeClr val="accent1">
                  <a:lumMod val="75000"/>
                </a:schemeClr>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Oval">
              <a:extLst>
                <a:ext uri="{FF2B5EF4-FFF2-40B4-BE49-F238E27FC236}">
                  <a16:creationId xmlns:a16="http://schemas.microsoft.com/office/drawing/2014/main" id="{942B2DAA-E7FE-4B0D-8572-99941C492958}"/>
                </a:ext>
              </a:extLst>
            </p:cNvPr>
            <p:cNvSpPr/>
            <p:nvPr userDrawn="1"/>
          </p:nvSpPr>
          <p:spPr>
            <a:xfrm>
              <a:off x="196122" y="3428999"/>
              <a:ext cx="281656" cy="2816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a:extLst>
                <a:ext uri="{FF2B5EF4-FFF2-40B4-BE49-F238E27FC236}">
                  <a16:creationId xmlns:a16="http://schemas.microsoft.com/office/drawing/2014/main" id="{0FEA7F93-9635-4E4C-B8E6-54F655D6379A}"/>
                </a:ext>
              </a:extLst>
            </p:cNvPr>
            <p:cNvSpPr/>
            <p:nvPr userDrawn="1"/>
          </p:nvSpPr>
          <p:spPr>
            <a:xfrm>
              <a:off x="1049767" y="1358990"/>
              <a:ext cx="174872" cy="17487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0" name="Picture Placeholder">
            <a:extLst>
              <a:ext uri="{FF2B5EF4-FFF2-40B4-BE49-F238E27FC236}">
                <a16:creationId xmlns:a16="http://schemas.microsoft.com/office/drawing/2014/main" id="{8EDF8876-FCD6-43E5-91AC-2BD72429FB33}"/>
              </a:ext>
            </a:extLst>
          </p:cNvPr>
          <p:cNvSpPr>
            <a:spLocks noGrp="1"/>
          </p:cNvSpPr>
          <p:nvPr>
            <p:ph type="pic" sz="quarter" idx="10"/>
          </p:nvPr>
        </p:nvSpPr>
        <p:spPr>
          <a:xfrm>
            <a:off x="1943026" y="2131160"/>
            <a:ext cx="2546898" cy="2546898"/>
          </a:xfrm>
          <a:prstGeom prst="rect">
            <a:avLst/>
          </a:prstGeom>
        </p:spPr>
        <p:txBody>
          <a:bodyPr anchor="ctr"/>
          <a:lstStyle>
            <a:lvl1pPr marL="0" indent="0" algn="ctr">
              <a:buNone/>
              <a:defRPr/>
            </a:lvl1pPr>
          </a:lstStyle>
          <a:p>
            <a:endParaRPr lang="en-US"/>
          </a:p>
        </p:txBody>
      </p:sp>
    </p:spTree>
    <p:extLst>
      <p:ext uri="{BB962C8B-B14F-4D97-AF65-F5344CB8AC3E}">
        <p14:creationId xmlns:p14="http://schemas.microsoft.com/office/powerpoint/2010/main" val="148576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53" presetClass="entr" presetSubtype="16" fill="hold" grpId="0" nodeType="withEffect" nodePh="1">
                                  <p:stCondLst>
                                    <p:cond delay="500"/>
                                  </p:stCondLst>
                                  <p:endCondLst>
                                    <p:cond evt="begin" delay="0">
                                      <p:tn val="16"/>
                                    </p:cond>
                                  </p:end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22" presetClass="entr" presetSubtype="4"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5" name="Rectangle">
            <a:extLst>
              <a:ext uri="{FF2B5EF4-FFF2-40B4-BE49-F238E27FC236}">
                <a16:creationId xmlns:a16="http://schemas.microsoft.com/office/drawing/2014/main" id="{9D45C67A-DAFF-4E35-91EF-304B6D66ADA8}"/>
              </a:ext>
            </a:extLst>
          </p:cNvPr>
          <p:cNvSpPr/>
          <p:nvPr userDrawn="1"/>
        </p:nvSpPr>
        <p:spPr>
          <a:xfrm>
            <a:off x="0" y="2000250"/>
            <a:ext cx="12192000" cy="22669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a:extLst>
              <a:ext uri="{FF2B5EF4-FFF2-40B4-BE49-F238E27FC236}">
                <a16:creationId xmlns:a16="http://schemas.microsoft.com/office/drawing/2014/main" id="{29A30048-C934-4B64-A5DF-45F04A317FC9}"/>
              </a:ext>
            </a:extLst>
          </p:cNvPr>
          <p:cNvSpPr/>
          <p:nvPr userDrawn="1"/>
        </p:nvSpPr>
        <p:spPr>
          <a:xfrm>
            <a:off x="1104900" y="1690476"/>
            <a:ext cx="4533900" cy="633624"/>
          </a:xfrm>
          <a:prstGeom prst="round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a:extLst>
              <a:ext uri="{FF2B5EF4-FFF2-40B4-BE49-F238E27FC236}">
                <a16:creationId xmlns:a16="http://schemas.microsoft.com/office/drawing/2014/main" id="{E1466D5D-9F4E-4A48-B4D5-936B0AC31E1C}"/>
              </a:ext>
            </a:extLst>
          </p:cNvPr>
          <p:cNvSpPr/>
          <p:nvPr userDrawn="1"/>
        </p:nvSpPr>
        <p:spPr>
          <a:xfrm>
            <a:off x="6553200" y="1690476"/>
            <a:ext cx="4533900" cy="633624"/>
          </a:xfrm>
          <a:prstGeom prst="round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DDDDDDDDDDDDDDDDDDDDDDDDDDDDDDDDDD</a:t>
            </a:r>
          </a:p>
        </p:txBody>
      </p:sp>
      <p:sp>
        <p:nvSpPr>
          <p:cNvPr id="15" name="Picture Placeholder 1">
            <a:extLst>
              <a:ext uri="{FF2B5EF4-FFF2-40B4-BE49-F238E27FC236}">
                <a16:creationId xmlns:a16="http://schemas.microsoft.com/office/drawing/2014/main" id="{C848D522-43AE-470A-8888-45771C408C47}"/>
              </a:ext>
            </a:extLst>
          </p:cNvPr>
          <p:cNvSpPr>
            <a:spLocks noGrp="1"/>
          </p:cNvSpPr>
          <p:nvPr>
            <p:ph type="pic" sz="quarter" idx="12"/>
          </p:nvPr>
        </p:nvSpPr>
        <p:spPr>
          <a:xfrm>
            <a:off x="1104900" y="2466552"/>
            <a:ext cx="4533900" cy="2466551"/>
          </a:xfrm>
          <a:custGeom>
            <a:avLst/>
            <a:gdLst>
              <a:gd name="connsiteX0" fmla="*/ 182500 w 4533900"/>
              <a:gd name="connsiteY0" fmla="*/ 0 h 2466551"/>
              <a:gd name="connsiteX1" fmla="*/ 4351400 w 4533900"/>
              <a:gd name="connsiteY1" fmla="*/ 0 h 2466551"/>
              <a:gd name="connsiteX2" fmla="*/ 4533900 w 4533900"/>
              <a:gd name="connsiteY2" fmla="*/ 182500 h 2466551"/>
              <a:gd name="connsiteX3" fmla="*/ 4533900 w 4533900"/>
              <a:gd name="connsiteY3" fmla="*/ 2284051 h 2466551"/>
              <a:gd name="connsiteX4" fmla="*/ 4351400 w 4533900"/>
              <a:gd name="connsiteY4" fmla="*/ 2466551 h 2466551"/>
              <a:gd name="connsiteX5" fmla="*/ 182500 w 4533900"/>
              <a:gd name="connsiteY5" fmla="*/ 2466551 h 2466551"/>
              <a:gd name="connsiteX6" fmla="*/ 0 w 4533900"/>
              <a:gd name="connsiteY6" fmla="*/ 2284051 h 2466551"/>
              <a:gd name="connsiteX7" fmla="*/ 0 w 4533900"/>
              <a:gd name="connsiteY7" fmla="*/ 182500 h 2466551"/>
              <a:gd name="connsiteX8" fmla="*/ 182500 w 4533900"/>
              <a:gd name="connsiteY8" fmla="*/ 0 h 246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33900" h="2466551">
                <a:moveTo>
                  <a:pt x="182500" y="0"/>
                </a:moveTo>
                <a:lnTo>
                  <a:pt x="4351400" y="0"/>
                </a:lnTo>
                <a:cubicBezTo>
                  <a:pt x="4452192" y="0"/>
                  <a:pt x="4533900" y="81708"/>
                  <a:pt x="4533900" y="182500"/>
                </a:cubicBezTo>
                <a:lnTo>
                  <a:pt x="4533900" y="2284051"/>
                </a:lnTo>
                <a:cubicBezTo>
                  <a:pt x="4533900" y="2384843"/>
                  <a:pt x="4452192" y="2466551"/>
                  <a:pt x="4351400" y="2466551"/>
                </a:cubicBezTo>
                <a:lnTo>
                  <a:pt x="182500" y="2466551"/>
                </a:lnTo>
                <a:cubicBezTo>
                  <a:pt x="81708" y="2466551"/>
                  <a:pt x="0" y="2384843"/>
                  <a:pt x="0" y="2284051"/>
                </a:cubicBezTo>
                <a:lnTo>
                  <a:pt x="0" y="182500"/>
                </a:lnTo>
                <a:cubicBezTo>
                  <a:pt x="0" y="81708"/>
                  <a:pt x="81708" y="0"/>
                  <a:pt x="182500" y="0"/>
                </a:cubicBezTo>
                <a:close/>
              </a:path>
            </a:pathLst>
          </a:custGeom>
          <a:pattFill prst="pct5">
            <a:fgClr>
              <a:schemeClr val="tx2">
                <a:lumMod val="75000"/>
              </a:schemeClr>
            </a:fgClr>
            <a:bgClr>
              <a:schemeClr val="bg1"/>
            </a:bgClr>
          </a:pattFill>
        </p:spPr>
        <p:txBody>
          <a:bodyPr wrap="square" anchor="ctr">
            <a:noAutofit/>
          </a:bodyPr>
          <a:lstStyle>
            <a:lvl1pPr marL="0" indent="0" algn="ctr">
              <a:buNone/>
              <a:defRPr/>
            </a:lvl1pPr>
          </a:lstStyle>
          <a:p>
            <a:endParaRPr lang="en-US"/>
          </a:p>
        </p:txBody>
      </p:sp>
      <p:sp>
        <p:nvSpPr>
          <p:cNvPr id="18" name="Picture Placeholder 2">
            <a:extLst>
              <a:ext uri="{FF2B5EF4-FFF2-40B4-BE49-F238E27FC236}">
                <a16:creationId xmlns:a16="http://schemas.microsoft.com/office/drawing/2014/main" id="{658CE6D7-C58F-4AA5-BBED-EDE88D211AAD}"/>
              </a:ext>
            </a:extLst>
          </p:cNvPr>
          <p:cNvSpPr>
            <a:spLocks noGrp="1"/>
          </p:cNvSpPr>
          <p:nvPr>
            <p:ph type="pic" sz="quarter" idx="13"/>
          </p:nvPr>
        </p:nvSpPr>
        <p:spPr>
          <a:xfrm>
            <a:off x="6553202" y="2466552"/>
            <a:ext cx="4533900" cy="2466551"/>
          </a:xfrm>
          <a:custGeom>
            <a:avLst/>
            <a:gdLst>
              <a:gd name="connsiteX0" fmla="*/ 182500 w 4533900"/>
              <a:gd name="connsiteY0" fmla="*/ 0 h 2466551"/>
              <a:gd name="connsiteX1" fmla="*/ 4351400 w 4533900"/>
              <a:gd name="connsiteY1" fmla="*/ 0 h 2466551"/>
              <a:gd name="connsiteX2" fmla="*/ 4533900 w 4533900"/>
              <a:gd name="connsiteY2" fmla="*/ 182500 h 2466551"/>
              <a:gd name="connsiteX3" fmla="*/ 4533900 w 4533900"/>
              <a:gd name="connsiteY3" fmla="*/ 2284051 h 2466551"/>
              <a:gd name="connsiteX4" fmla="*/ 4351400 w 4533900"/>
              <a:gd name="connsiteY4" fmla="*/ 2466551 h 2466551"/>
              <a:gd name="connsiteX5" fmla="*/ 182500 w 4533900"/>
              <a:gd name="connsiteY5" fmla="*/ 2466551 h 2466551"/>
              <a:gd name="connsiteX6" fmla="*/ 0 w 4533900"/>
              <a:gd name="connsiteY6" fmla="*/ 2284051 h 2466551"/>
              <a:gd name="connsiteX7" fmla="*/ 0 w 4533900"/>
              <a:gd name="connsiteY7" fmla="*/ 182500 h 2466551"/>
              <a:gd name="connsiteX8" fmla="*/ 182500 w 4533900"/>
              <a:gd name="connsiteY8" fmla="*/ 0 h 246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33900" h="2466551">
                <a:moveTo>
                  <a:pt x="182500" y="0"/>
                </a:moveTo>
                <a:lnTo>
                  <a:pt x="4351400" y="0"/>
                </a:lnTo>
                <a:cubicBezTo>
                  <a:pt x="4452192" y="0"/>
                  <a:pt x="4533900" y="81708"/>
                  <a:pt x="4533900" y="182500"/>
                </a:cubicBezTo>
                <a:lnTo>
                  <a:pt x="4533900" y="2284051"/>
                </a:lnTo>
                <a:cubicBezTo>
                  <a:pt x="4533900" y="2384843"/>
                  <a:pt x="4452192" y="2466551"/>
                  <a:pt x="4351400" y="2466551"/>
                </a:cubicBezTo>
                <a:lnTo>
                  <a:pt x="182500" y="2466551"/>
                </a:lnTo>
                <a:cubicBezTo>
                  <a:pt x="81708" y="2466551"/>
                  <a:pt x="0" y="2384843"/>
                  <a:pt x="0" y="2284051"/>
                </a:cubicBezTo>
                <a:lnTo>
                  <a:pt x="0" y="182500"/>
                </a:lnTo>
                <a:cubicBezTo>
                  <a:pt x="0" y="81708"/>
                  <a:pt x="81708" y="0"/>
                  <a:pt x="182500" y="0"/>
                </a:cubicBezTo>
                <a:close/>
              </a:path>
            </a:pathLst>
          </a:custGeom>
          <a:pattFill prst="pct5">
            <a:fgClr>
              <a:schemeClr val="tx2">
                <a:lumMod val="75000"/>
              </a:schemeClr>
            </a:fgClr>
            <a:bgClr>
              <a:schemeClr val="bg1"/>
            </a:bgClr>
          </a:pattFill>
        </p:spPr>
        <p:txBody>
          <a:bodyPr wrap="square" anchor="ctr">
            <a:noAutofit/>
          </a:bodyPr>
          <a:lstStyle>
            <a:lvl1pPr marL="0" indent="0" algn="ctr">
              <a:buNone/>
              <a:defRPr/>
            </a:lvl1pPr>
          </a:lstStyle>
          <a:p>
            <a:endParaRPr lang="en-US"/>
          </a:p>
        </p:txBody>
      </p:sp>
      <p:sp>
        <p:nvSpPr>
          <p:cNvPr id="2" name="Title 1">
            <a:extLst>
              <a:ext uri="{FF2B5EF4-FFF2-40B4-BE49-F238E27FC236}">
                <a16:creationId xmlns:a16="http://schemas.microsoft.com/office/drawing/2014/main" id="{605F2556-3AA4-464E-B6DB-E51FD1F2486B}"/>
              </a:ext>
            </a:extLst>
          </p:cNvPr>
          <p:cNvSpPr>
            <a:spLocks noGrp="1"/>
          </p:cNvSpPr>
          <p:nvPr>
            <p:ph type="title"/>
          </p:nvPr>
        </p:nvSpPr>
        <p:spPr>
          <a:xfrm>
            <a:off x="1104900" y="499638"/>
            <a:ext cx="9982200" cy="873973"/>
          </a:xfrm>
          <a:prstGeom prst="rect">
            <a:avLst/>
          </a:prstGeom>
        </p:spPr>
        <p:txBody>
          <a:bodyPr anchor="ctr"/>
          <a:lstStyle>
            <a:lvl1pPr algn="ctr">
              <a:defRPr sz="2800">
                <a:latin typeface="Poppins" panose="00000500000000000000" pitchFamily="2" charset="0"/>
                <a:cs typeface="Poppins" panose="00000500000000000000" pitchFamily="2" charset="0"/>
              </a:defRPr>
            </a:lvl1pPr>
          </a:lstStyle>
          <a:p>
            <a:r>
              <a:rPr lang="en-US"/>
              <a:t>Click to edit Master title style</a:t>
            </a:r>
          </a:p>
        </p:txBody>
      </p:sp>
      <p:sp>
        <p:nvSpPr>
          <p:cNvPr id="19" name="Text Placeholder 1">
            <a:extLst>
              <a:ext uri="{FF2B5EF4-FFF2-40B4-BE49-F238E27FC236}">
                <a16:creationId xmlns:a16="http://schemas.microsoft.com/office/drawing/2014/main" id="{ABB13D60-995F-49A8-95E9-8ADA17FF85FA}"/>
              </a:ext>
            </a:extLst>
          </p:cNvPr>
          <p:cNvSpPr>
            <a:spLocks noGrp="1"/>
          </p:cNvSpPr>
          <p:nvPr>
            <p:ph type="body" sz="quarter" idx="14"/>
          </p:nvPr>
        </p:nvSpPr>
        <p:spPr>
          <a:xfrm>
            <a:off x="1514475" y="1757538"/>
            <a:ext cx="3714750" cy="489420"/>
          </a:xfrm>
          <a:prstGeom prst="rect">
            <a:avLst/>
          </a:prstGeom>
        </p:spPr>
        <p:txBody>
          <a:bodyPr anchor="ctr"/>
          <a:lstStyle>
            <a:lvl1pPr marL="0" indent="0" algn="ctr">
              <a:lnSpc>
                <a:spcPct val="150000"/>
              </a:lnSpc>
              <a:spcBef>
                <a:spcPts val="0"/>
              </a:spcBef>
              <a:buNone/>
              <a:defRPr sz="2400"/>
            </a:lvl1pPr>
            <a:lvl2pPr marL="457200" indent="0">
              <a:lnSpc>
                <a:spcPct val="150000"/>
              </a:lnSpc>
              <a:spcBef>
                <a:spcPts val="0"/>
              </a:spcBef>
              <a:buNone/>
              <a:defRPr/>
            </a:lvl2pPr>
          </a:lstStyle>
          <a:p>
            <a:pPr lvl="0"/>
            <a:r>
              <a:rPr lang="en-US"/>
              <a:t>Click to edit</a:t>
            </a:r>
          </a:p>
        </p:txBody>
      </p:sp>
      <p:sp>
        <p:nvSpPr>
          <p:cNvPr id="20" name="Text Placeholder 2">
            <a:extLst>
              <a:ext uri="{FF2B5EF4-FFF2-40B4-BE49-F238E27FC236}">
                <a16:creationId xmlns:a16="http://schemas.microsoft.com/office/drawing/2014/main" id="{1EF11BB7-32CC-4B41-B804-9AB7088E427B}"/>
              </a:ext>
            </a:extLst>
          </p:cNvPr>
          <p:cNvSpPr>
            <a:spLocks noGrp="1"/>
          </p:cNvSpPr>
          <p:nvPr>
            <p:ph type="body" sz="quarter" idx="15"/>
          </p:nvPr>
        </p:nvSpPr>
        <p:spPr>
          <a:xfrm>
            <a:off x="6962775" y="1757538"/>
            <a:ext cx="3714750" cy="489420"/>
          </a:xfrm>
          <a:prstGeom prst="rect">
            <a:avLst/>
          </a:prstGeom>
        </p:spPr>
        <p:txBody>
          <a:bodyPr anchor="ctr"/>
          <a:lstStyle>
            <a:lvl1pPr marL="0" indent="0" algn="ctr">
              <a:lnSpc>
                <a:spcPct val="150000"/>
              </a:lnSpc>
              <a:spcBef>
                <a:spcPts val="0"/>
              </a:spcBef>
              <a:buNone/>
              <a:defRPr sz="2400"/>
            </a:lvl1pPr>
            <a:lvl2pPr marL="457200" indent="0">
              <a:lnSpc>
                <a:spcPct val="150000"/>
              </a:lnSpc>
              <a:spcBef>
                <a:spcPts val="0"/>
              </a:spcBef>
              <a:buNone/>
              <a:defRPr/>
            </a:lvl2pPr>
          </a:lstStyle>
          <a:p>
            <a:pPr lvl="0"/>
            <a:r>
              <a:rPr lang="en-US"/>
              <a:t>Click to edit</a:t>
            </a:r>
          </a:p>
        </p:txBody>
      </p:sp>
      <p:sp>
        <p:nvSpPr>
          <p:cNvPr id="11" name="Text Placeholder 3">
            <a:extLst>
              <a:ext uri="{FF2B5EF4-FFF2-40B4-BE49-F238E27FC236}">
                <a16:creationId xmlns:a16="http://schemas.microsoft.com/office/drawing/2014/main" id="{E9DA7F7A-4DEF-4FD8-9B80-71A9AD1FB74D}"/>
              </a:ext>
            </a:extLst>
          </p:cNvPr>
          <p:cNvSpPr>
            <a:spLocks noGrp="1"/>
          </p:cNvSpPr>
          <p:nvPr>
            <p:ph type="body" sz="quarter" idx="10"/>
          </p:nvPr>
        </p:nvSpPr>
        <p:spPr>
          <a:xfrm>
            <a:off x="1104900" y="4950456"/>
            <a:ext cx="4533900" cy="1374144"/>
          </a:xfrm>
          <a:prstGeom prst="rect">
            <a:avLst/>
          </a:prstGeom>
        </p:spPr>
        <p:txBody>
          <a:bodyPr/>
          <a:lstStyle>
            <a:lvl1pPr marL="0" indent="0" algn="ctr">
              <a:lnSpc>
                <a:spcPct val="150000"/>
              </a:lnSpc>
              <a:spcBef>
                <a:spcPts val="0"/>
              </a:spcBef>
              <a:buNone/>
              <a:defRPr sz="1800"/>
            </a:lvl1pPr>
            <a:lvl2pPr marL="457200" indent="0">
              <a:lnSpc>
                <a:spcPct val="150000"/>
              </a:lnSpc>
              <a:spcBef>
                <a:spcPts val="0"/>
              </a:spcBef>
              <a:buNone/>
              <a:defRPr/>
            </a:lvl2pPr>
          </a:lstStyle>
          <a:p>
            <a:pPr lvl="0"/>
            <a:r>
              <a:rPr lang="en-US"/>
              <a:t>Click to edit Master text styles</a:t>
            </a:r>
          </a:p>
          <a:p>
            <a:pPr lvl="1"/>
            <a:endParaRPr lang="en-US"/>
          </a:p>
        </p:txBody>
      </p:sp>
      <p:sp>
        <p:nvSpPr>
          <p:cNvPr id="12" name="Text Placeholder 4">
            <a:extLst>
              <a:ext uri="{FF2B5EF4-FFF2-40B4-BE49-F238E27FC236}">
                <a16:creationId xmlns:a16="http://schemas.microsoft.com/office/drawing/2014/main" id="{D2A4C354-AE2F-498C-88C5-EABF478B9F3F}"/>
              </a:ext>
            </a:extLst>
          </p:cNvPr>
          <p:cNvSpPr>
            <a:spLocks noGrp="1"/>
          </p:cNvSpPr>
          <p:nvPr>
            <p:ph type="body" sz="quarter" idx="11"/>
          </p:nvPr>
        </p:nvSpPr>
        <p:spPr>
          <a:xfrm>
            <a:off x="6553200" y="4950456"/>
            <a:ext cx="4533900" cy="1374144"/>
          </a:xfrm>
          <a:prstGeom prst="rect">
            <a:avLst/>
          </a:prstGeom>
        </p:spPr>
        <p:txBody>
          <a:bodyPr/>
          <a:lstStyle>
            <a:lvl1pPr marL="0" indent="0" algn="ctr">
              <a:lnSpc>
                <a:spcPct val="150000"/>
              </a:lnSpc>
              <a:spcBef>
                <a:spcPts val="0"/>
              </a:spcBef>
              <a:buNone/>
              <a:defRPr sz="1800"/>
            </a:lvl1pPr>
            <a:lvl2pPr marL="457200" indent="0">
              <a:lnSpc>
                <a:spcPct val="150000"/>
              </a:lnSpc>
              <a:spcBef>
                <a:spcPts val="0"/>
              </a:spcBef>
              <a:buNone/>
              <a:defRPr/>
            </a:lvl2pPr>
          </a:lstStyle>
          <a:p>
            <a:pPr lvl="0"/>
            <a:r>
              <a:rPr lang="en-US"/>
              <a:t>Click to edit Master text styles</a:t>
            </a:r>
          </a:p>
          <a:p>
            <a:pPr lvl="1"/>
            <a:endParaRPr lang="en-US"/>
          </a:p>
        </p:txBody>
      </p:sp>
    </p:spTree>
    <p:extLst>
      <p:ext uri="{BB962C8B-B14F-4D97-AF65-F5344CB8AC3E}">
        <p14:creationId xmlns:p14="http://schemas.microsoft.com/office/powerpoint/2010/main" val="306813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500"/>
                                        <p:tgtEl>
                                          <p:spTgt spid="6"/>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fade">
                                      <p:cBhvr>
                                        <p:cTn id="17" dur="500"/>
                                        <p:tgtEl>
                                          <p:spTgt spid="19">
                                            <p:txEl>
                                              <p:pRg st="0" end="0"/>
                                            </p:txEl>
                                          </p:spTgt>
                                        </p:tgtEl>
                                      </p:cBhvr>
                                    </p:animEffect>
                                  </p:childTnLst>
                                </p:cTn>
                              </p:par>
                              <p:par>
                                <p:cTn id="18" presetID="42" presetClass="entr" presetSubtype="0" fill="hold" grpId="0" nodeType="withEffect">
                                  <p:stCondLst>
                                    <p:cond delay="10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75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fade">
                                      <p:cBhvr>
                                        <p:cTn id="25" dur="750"/>
                                        <p:tgtEl>
                                          <p:spTgt spid="11">
                                            <p:txEl>
                                              <p:pRg st="0" end="0"/>
                                            </p:txEl>
                                          </p:spTgt>
                                        </p:tgtEl>
                                      </p:cBhvr>
                                    </p:animEffect>
                                    <p:anim calcmode="lin" valueType="num">
                                      <p:cBhvr>
                                        <p:cTn id="26" dur="7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7" dur="75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outVertical)">
                                      <p:cBhvr>
                                        <p:cTn id="32" dur="500"/>
                                        <p:tgtEl>
                                          <p:spTgt spid="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par>
                                <p:cTn id="36" presetID="42" presetClass="entr" presetSubtype="0" fill="hold" grpId="0" nodeType="withEffect">
                                  <p:stCondLst>
                                    <p:cond delay="10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750"/>
                                        <p:tgtEl>
                                          <p:spTgt spid="18"/>
                                        </p:tgtEl>
                                      </p:cBhvr>
                                    </p:animEffect>
                                    <p:anim calcmode="lin" valueType="num">
                                      <p:cBhvr>
                                        <p:cTn id="39" dur="750" fill="hold"/>
                                        <p:tgtEl>
                                          <p:spTgt spid="18"/>
                                        </p:tgtEl>
                                        <p:attrNameLst>
                                          <p:attrName>ppt_x</p:attrName>
                                        </p:attrNameLst>
                                      </p:cBhvr>
                                      <p:tavLst>
                                        <p:tav tm="0">
                                          <p:val>
                                            <p:strVal val="#ppt_x"/>
                                          </p:val>
                                        </p:tav>
                                        <p:tav tm="100000">
                                          <p:val>
                                            <p:strVal val="#ppt_x"/>
                                          </p:val>
                                        </p:tav>
                                      </p:tavLst>
                                    </p:anim>
                                    <p:anim calcmode="lin" valueType="num">
                                      <p:cBhvr>
                                        <p:cTn id="40" dur="750" fill="hold"/>
                                        <p:tgtEl>
                                          <p:spTgt spid="1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75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fade">
                                      <p:cBhvr>
                                        <p:cTn id="43" dur="750"/>
                                        <p:tgtEl>
                                          <p:spTgt spid="12">
                                            <p:txEl>
                                              <p:pRg st="0" end="0"/>
                                            </p:txEl>
                                          </p:spTgt>
                                        </p:tgtEl>
                                      </p:cBhvr>
                                    </p:animEffect>
                                    <p:anim calcmode="lin" valueType="num">
                                      <p:cBhvr>
                                        <p:cTn id="44"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5" dur="75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5" grpId="0" animBg="1"/>
      <p:bldP spid="18" grpId="0" animBg="1"/>
      <p:bldP spid="2" grpId="0"/>
      <p:bldP spid="19" grpId="0" build="p">
        <p:tmplLst>
          <p:tmpl lvl="1">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bldP spid="11" grpId="0" build="p">
        <p:tmplLst>
          <p:tmpl lvl="1">
            <p:tnLst>
              <p:par>
                <p:cTn presetID="42" presetClass="entr" presetSubtype="0" fill="hold" nodeType="withEffect">
                  <p:stCondLst>
                    <p:cond delay="175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anim calcmode="lin" valueType="num">
                      <p:cBhvr>
                        <p:cTn dur="750" fill="hold"/>
                        <p:tgtEl>
                          <p:spTgt spid="11"/>
                        </p:tgtEl>
                        <p:attrNameLst>
                          <p:attrName>ppt_x</p:attrName>
                        </p:attrNameLst>
                      </p:cBhvr>
                      <p:tavLst>
                        <p:tav tm="0">
                          <p:val>
                            <p:strVal val="#ppt_x"/>
                          </p:val>
                        </p:tav>
                        <p:tav tm="100000">
                          <p:val>
                            <p:strVal val="#ppt_x"/>
                          </p:val>
                        </p:tav>
                      </p:tavLst>
                    </p:anim>
                    <p:anim calcmode="lin" valueType="num">
                      <p:cBhvr>
                        <p:cTn dur="750" fill="hold"/>
                        <p:tgtEl>
                          <p:spTgt spid="11"/>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anim calcmode="lin" valueType="num">
                      <p:cBhvr>
                        <p:cTn dur="1000" fill="hold"/>
                        <p:tgtEl>
                          <p:spTgt spid="11"/>
                        </p:tgtEl>
                        <p:attrNameLst>
                          <p:attrName>ppt_x</p:attrName>
                        </p:attrNameLst>
                      </p:cBhvr>
                      <p:tavLst>
                        <p:tav tm="0">
                          <p:val>
                            <p:strVal val="#ppt_x"/>
                          </p:val>
                        </p:tav>
                        <p:tav tm="100000">
                          <p:val>
                            <p:strVal val="#ppt_x"/>
                          </p:val>
                        </p:tav>
                      </p:tavLst>
                    </p:anim>
                    <p:anim calcmode="lin" valueType="num">
                      <p:cBhvr>
                        <p:cTn dur="10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10" name="Picture Placeholder 1">
            <a:extLst>
              <a:ext uri="{FF2B5EF4-FFF2-40B4-BE49-F238E27FC236}">
                <a16:creationId xmlns:a16="http://schemas.microsoft.com/office/drawing/2014/main" id="{6F2EEAFB-8914-4033-83CE-FA1EE0EB6E03}"/>
              </a:ext>
            </a:extLst>
          </p:cNvPr>
          <p:cNvSpPr>
            <a:spLocks noGrp="1"/>
          </p:cNvSpPr>
          <p:nvPr>
            <p:ph type="pic" sz="quarter" idx="10"/>
          </p:nvPr>
        </p:nvSpPr>
        <p:spPr>
          <a:xfrm>
            <a:off x="0" y="3082100"/>
            <a:ext cx="12192000" cy="37759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23" name="Picture Placeholder 2">
            <a:extLst>
              <a:ext uri="{FF2B5EF4-FFF2-40B4-BE49-F238E27FC236}">
                <a16:creationId xmlns:a16="http://schemas.microsoft.com/office/drawing/2014/main" id="{450FDDD4-C766-4969-B553-B9FF01043886}"/>
              </a:ext>
            </a:extLst>
          </p:cNvPr>
          <p:cNvSpPr>
            <a:spLocks noGrp="1"/>
          </p:cNvSpPr>
          <p:nvPr>
            <p:ph type="pic" sz="quarter" idx="17"/>
          </p:nvPr>
        </p:nvSpPr>
        <p:spPr>
          <a:xfrm>
            <a:off x="5321496" y="1558102"/>
            <a:ext cx="2991395" cy="2293999"/>
          </a:xfrm>
          <a:custGeom>
            <a:avLst/>
            <a:gdLst>
              <a:gd name="connsiteX0" fmla="*/ 135897 w 2991395"/>
              <a:gd name="connsiteY0" fmla="*/ 0 h 2293999"/>
              <a:gd name="connsiteX1" fmla="*/ 2855498 w 2991395"/>
              <a:gd name="connsiteY1" fmla="*/ 0 h 2293999"/>
              <a:gd name="connsiteX2" fmla="*/ 2991395 w 2991395"/>
              <a:gd name="connsiteY2" fmla="*/ 135897 h 2293999"/>
              <a:gd name="connsiteX3" fmla="*/ 2991395 w 2991395"/>
              <a:gd name="connsiteY3" fmla="*/ 2158102 h 2293999"/>
              <a:gd name="connsiteX4" fmla="*/ 2855498 w 2991395"/>
              <a:gd name="connsiteY4" fmla="*/ 2293999 h 2293999"/>
              <a:gd name="connsiteX5" fmla="*/ 135897 w 2991395"/>
              <a:gd name="connsiteY5" fmla="*/ 2293999 h 2293999"/>
              <a:gd name="connsiteX6" fmla="*/ 0 w 2991395"/>
              <a:gd name="connsiteY6" fmla="*/ 2158102 h 2293999"/>
              <a:gd name="connsiteX7" fmla="*/ 0 w 2991395"/>
              <a:gd name="connsiteY7" fmla="*/ 135897 h 2293999"/>
              <a:gd name="connsiteX8" fmla="*/ 135897 w 2991395"/>
              <a:gd name="connsiteY8" fmla="*/ 0 h 229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395" h="2293999">
                <a:moveTo>
                  <a:pt x="135897" y="0"/>
                </a:moveTo>
                <a:lnTo>
                  <a:pt x="2855498" y="0"/>
                </a:lnTo>
                <a:cubicBezTo>
                  <a:pt x="2930552" y="0"/>
                  <a:pt x="2991395" y="60843"/>
                  <a:pt x="2991395" y="135897"/>
                </a:cubicBezTo>
                <a:lnTo>
                  <a:pt x="2991395" y="2158102"/>
                </a:lnTo>
                <a:cubicBezTo>
                  <a:pt x="2991395" y="2233156"/>
                  <a:pt x="2930552" y="2293999"/>
                  <a:pt x="2855498" y="2293999"/>
                </a:cubicBezTo>
                <a:lnTo>
                  <a:pt x="135897" y="2293999"/>
                </a:lnTo>
                <a:cubicBezTo>
                  <a:pt x="60843" y="2293999"/>
                  <a:pt x="0" y="2233156"/>
                  <a:pt x="0" y="2158102"/>
                </a:cubicBezTo>
                <a:lnTo>
                  <a:pt x="0" y="135897"/>
                </a:lnTo>
                <a:cubicBezTo>
                  <a:pt x="0" y="60843"/>
                  <a:pt x="60843" y="0"/>
                  <a:pt x="135897"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26" name="Picture Placeholder 3">
            <a:extLst>
              <a:ext uri="{FF2B5EF4-FFF2-40B4-BE49-F238E27FC236}">
                <a16:creationId xmlns:a16="http://schemas.microsoft.com/office/drawing/2014/main" id="{3F33A4F3-1644-4FA1-B7CD-7E9D21A32292}"/>
              </a:ext>
            </a:extLst>
          </p:cNvPr>
          <p:cNvSpPr>
            <a:spLocks noGrp="1"/>
          </p:cNvSpPr>
          <p:nvPr>
            <p:ph type="pic" sz="quarter" idx="18"/>
          </p:nvPr>
        </p:nvSpPr>
        <p:spPr>
          <a:xfrm>
            <a:off x="8756749" y="1568307"/>
            <a:ext cx="2991395" cy="2294000"/>
          </a:xfrm>
          <a:custGeom>
            <a:avLst/>
            <a:gdLst>
              <a:gd name="connsiteX0" fmla="*/ 135897 w 2991395"/>
              <a:gd name="connsiteY0" fmla="*/ 0 h 2294000"/>
              <a:gd name="connsiteX1" fmla="*/ 2855498 w 2991395"/>
              <a:gd name="connsiteY1" fmla="*/ 0 h 2294000"/>
              <a:gd name="connsiteX2" fmla="*/ 2991395 w 2991395"/>
              <a:gd name="connsiteY2" fmla="*/ 135897 h 2294000"/>
              <a:gd name="connsiteX3" fmla="*/ 2991395 w 2991395"/>
              <a:gd name="connsiteY3" fmla="*/ 2158103 h 2294000"/>
              <a:gd name="connsiteX4" fmla="*/ 2855498 w 2991395"/>
              <a:gd name="connsiteY4" fmla="*/ 2294000 h 2294000"/>
              <a:gd name="connsiteX5" fmla="*/ 135897 w 2991395"/>
              <a:gd name="connsiteY5" fmla="*/ 2294000 h 2294000"/>
              <a:gd name="connsiteX6" fmla="*/ 0 w 2991395"/>
              <a:gd name="connsiteY6" fmla="*/ 2158103 h 2294000"/>
              <a:gd name="connsiteX7" fmla="*/ 0 w 2991395"/>
              <a:gd name="connsiteY7" fmla="*/ 135897 h 2294000"/>
              <a:gd name="connsiteX8" fmla="*/ 135897 w 2991395"/>
              <a:gd name="connsiteY8" fmla="*/ 0 h 22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395" h="2294000">
                <a:moveTo>
                  <a:pt x="135897" y="0"/>
                </a:moveTo>
                <a:lnTo>
                  <a:pt x="2855498" y="0"/>
                </a:lnTo>
                <a:cubicBezTo>
                  <a:pt x="2930552" y="0"/>
                  <a:pt x="2991395" y="60843"/>
                  <a:pt x="2991395" y="135897"/>
                </a:cubicBezTo>
                <a:lnTo>
                  <a:pt x="2991395" y="2158103"/>
                </a:lnTo>
                <a:cubicBezTo>
                  <a:pt x="2991395" y="2233157"/>
                  <a:pt x="2930552" y="2294000"/>
                  <a:pt x="2855498" y="2294000"/>
                </a:cubicBezTo>
                <a:lnTo>
                  <a:pt x="135897" y="2294000"/>
                </a:lnTo>
                <a:cubicBezTo>
                  <a:pt x="60843" y="2294000"/>
                  <a:pt x="0" y="2233157"/>
                  <a:pt x="0" y="2158103"/>
                </a:cubicBezTo>
                <a:lnTo>
                  <a:pt x="0" y="135897"/>
                </a:lnTo>
                <a:cubicBezTo>
                  <a:pt x="0" y="60843"/>
                  <a:pt x="60843" y="0"/>
                  <a:pt x="135897"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6" name="Oval 1">
            <a:extLst>
              <a:ext uri="{FF2B5EF4-FFF2-40B4-BE49-F238E27FC236}">
                <a16:creationId xmlns:a16="http://schemas.microsoft.com/office/drawing/2014/main" id="{35A659E1-D97F-4FF9-A17A-F72D623A8A82}"/>
              </a:ext>
            </a:extLst>
          </p:cNvPr>
          <p:cNvSpPr/>
          <p:nvPr userDrawn="1"/>
        </p:nvSpPr>
        <p:spPr>
          <a:xfrm>
            <a:off x="5638800" y="624651"/>
            <a:ext cx="914400" cy="9144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2">
            <a:extLst>
              <a:ext uri="{FF2B5EF4-FFF2-40B4-BE49-F238E27FC236}">
                <a16:creationId xmlns:a16="http://schemas.microsoft.com/office/drawing/2014/main" id="{55034232-7579-446E-BEEB-2BB253533B74}"/>
              </a:ext>
            </a:extLst>
          </p:cNvPr>
          <p:cNvSpPr/>
          <p:nvPr userDrawn="1"/>
        </p:nvSpPr>
        <p:spPr>
          <a:xfrm>
            <a:off x="9072154" y="624651"/>
            <a:ext cx="914400" cy="914400"/>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a:extLst>
              <a:ext uri="{FF2B5EF4-FFF2-40B4-BE49-F238E27FC236}">
                <a16:creationId xmlns:a16="http://schemas.microsoft.com/office/drawing/2014/main" id="{684A5B47-007A-48A2-B521-3BEB2FDFBEF9}"/>
              </a:ext>
            </a:extLst>
          </p:cNvPr>
          <p:cNvSpPr>
            <a:spLocks noGrp="1"/>
          </p:cNvSpPr>
          <p:nvPr>
            <p:ph type="title"/>
          </p:nvPr>
        </p:nvSpPr>
        <p:spPr>
          <a:xfrm>
            <a:off x="592742" y="1596201"/>
            <a:ext cx="4419600" cy="1485899"/>
          </a:xfrm>
          <a:prstGeom prst="rect">
            <a:avLst/>
          </a:prstGeom>
        </p:spPr>
        <p:txBody>
          <a:bodyPr/>
          <a:lstStyle/>
          <a:p>
            <a:r>
              <a:rPr lang="en-US"/>
              <a:t>Click to edit Master title style</a:t>
            </a:r>
          </a:p>
        </p:txBody>
      </p:sp>
      <p:sp>
        <p:nvSpPr>
          <p:cNvPr id="16" name="Text Placeholder 1">
            <a:extLst>
              <a:ext uri="{FF2B5EF4-FFF2-40B4-BE49-F238E27FC236}">
                <a16:creationId xmlns:a16="http://schemas.microsoft.com/office/drawing/2014/main" id="{93D0CAEB-67EE-48FE-871F-EDAD89E6DA83}"/>
              </a:ext>
            </a:extLst>
          </p:cNvPr>
          <p:cNvSpPr>
            <a:spLocks noGrp="1"/>
          </p:cNvSpPr>
          <p:nvPr>
            <p:ph type="body" sz="quarter" idx="12"/>
          </p:nvPr>
        </p:nvSpPr>
        <p:spPr>
          <a:xfrm>
            <a:off x="592742" y="3097610"/>
            <a:ext cx="4455508" cy="1580692"/>
          </a:xfrm>
          <a:prstGeom prst="rect">
            <a:avLst/>
          </a:prstGeom>
        </p:spPr>
        <p:txBody>
          <a:bodyPr anchor="t"/>
          <a:lstStyle>
            <a:lvl1pPr marL="0" indent="0" algn="l">
              <a:buNone/>
              <a:defRPr sz="1800">
                <a:latin typeface="Roboto" pitchFamily="2" charset="0"/>
                <a:ea typeface="Roboto" pitchFamily="2" charset="0"/>
              </a:defRPr>
            </a:lvl1pPr>
          </a:lstStyle>
          <a:p>
            <a:pPr lvl="0"/>
            <a:r>
              <a:rPr lang="en-US"/>
              <a:t>Click to edit Master text style</a:t>
            </a:r>
          </a:p>
        </p:txBody>
      </p:sp>
      <p:sp>
        <p:nvSpPr>
          <p:cNvPr id="28" name="Text Placeholder 2">
            <a:extLst>
              <a:ext uri="{FF2B5EF4-FFF2-40B4-BE49-F238E27FC236}">
                <a16:creationId xmlns:a16="http://schemas.microsoft.com/office/drawing/2014/main" id="{5D43712C-6657-4264-A0E8-03852A687B3A}"/>
              </a:ext>
            </a:extLst>
          </p:cNvPr>
          <p:cNvSpPr>
            <a:spLocks noGrp="1"/>
          </p:cNvSpPr>
          <p:nvPr>
            <p:ph type="body" sz="quarter" idx="19" hasCustomPrompt="1"/>
          </p:nvPr>
        </p:nvSpPr>
        <p:spPr>
          <a:xfrm>
            <a:off x="5852978" y="840925"/>
            <a:ext cx="486043" cy="481852"/>
          </a:xfrm>
          <a:prstGeom prst="rect">
            <a:avLst/>
          </a:prstGeom>
        </p:spPr>
        <p:txBody>
          <a:bodyPr anchor="ctr"/>
          <a:lstStyle>
            <a:lvl1pPr marL="0" indent="0" algn="ctr">
              <a:buNone/>
              <a:defRPr>
                <a:solidFill>
                  <a:schemeClr val="bg1"/>
                </a:solidFill>
              </a:defRPr>
            </a:lvl1pPr>
          </a:lstStyle>
          <a:p>
            <a:pPr lvl="0"/>
            <a:r>
              <a:rPr lang="en-US"/>
              <a:t>1</a:t>
            </a:r>
          </a:p>
        </p:txBody>
      </p:sp>
      <p:sp>
        <p:nvSpPr>
          <p:cNvPr id="29" name="Text Placeholder 3">
            <a:extLst>
              <a:ext uri="{FF2B5EF4-FFF2-40B4-BE49-F238E27FC236}">
                <a16:creationId xmlns:a16="http://schemas.microsoft.com/office/drawing/2014/main" id="{7DF0DD8A-B8E9-42DF-A3F4-C3B4E810183B}"/>
              </a:ext>
            </a:extLst>
          </p:cNvPr>
          <p:cNvSpPr>
            <a:spLocks noGrp="1"/>
          </p:cNvSpPr>
          <p:nvPr>
            <p:ph type="body" sz="quarter" idx="20" hasCustomPrompt="1"/>
          </p:nvPr>
        </p:nvSpPr>
        <p:spPr>
          <a:xfrm>
            <a:off x="9286332" y="840925"/>
            <a:ext cx="486043" cy="481852"/>
          </a:xfrm>
          <a:prstGeom prst="rect">
            <a:avLst/>
          </a:prstGeom>
        </p:spPr>
        <p:txBody>
          <a:bodyPr anchor="ctr"/>
          <a:lstStyle>
            <a:lvl1pPr marL="0" indent="0" algn="ctr">
              <a:buNone/>
              <a:defRPr>
                <a:solidFill>
                  <a:schemeClr val="bg1"/>
                </a:solidFill>
              </a:defRPr>
            </a:lvl1pPr>
          </a:lstStyle>
          <a:p>
            <a:pPr lvl="0"/>
            <a:r>
              <a:rPr lang="en-US"/>
              <a:t>2</a:t>
            </a:r>
          </a:p>
        </p:txBody>
      </p:sp>
      <p:sp>
        <p:nvSpPr>
          <p:cNvPr id="17" name="Text Placeholder 4">
            <a:extLst>
              <a:ext uri="{FF2B5EF4-FFF2-40B4-BE49-F238E27FC236}">
                <a16:creationId xmlns:a16="http://schemas.microsoft.com/office/drawing/2014/main" id="{FCB57D09-561E-4E22-BCEC-017208D66A7D}"/>
              </a:ext>
            </a:extLst>
          </p:cNvPr>
          <p:cNvSpPr>
            <a:spLocks noGrp="1"/>
          </p:cNvSpPr>
          <p:nvPr>
            <p:ph type="body" sz="quarter" idx="13"/>
          </p:nvPr>
        </p:nvSpPr>
        <p:spPr>
          <a:xfrm>
            <a:off x="5321496" y="3918058"/>
            <a:ext cx="2991395" cy="577742"/>
          </a:xfrm>
          <a:prstGeom prst="rect">
            <a:avLst/>
          </a:prstGeom>
        </p:spPr>
        <p:txBody>
          <a:bodyPr anchor="ctr"/>
          <a:lstStyle>
            <a:lvl1pPr marL="0" indent="0" algn="l">
              <a:buNone/>
              <a:defRPr sz="2000" b="1">
                <a:latin typeface="Roboto" pitchFamily="2" charset="0"/>
                <a:ea typeface="Roboto" pitchFamily="2" charset="0"/>
              </a:defRPr>
            </a:lvl1pPr>
          </a:lstStyle>
          <a:p>
            <a:pPr lvl="0"/>
            <a:r>
              <a:rPr lang="en-US"/>
              <a:t>Click to edit</a:t>
            </a:r>
          </a:p>
        </p:txBody>
      </p:sp>
      <p:sp>
        <p:nvSpPr>
          <p:cNvPr id="19" name="Text Placeholder 5">
            <a:extLst>
              <a:ext uri="{FF2B5EF4-FFF2-40B4-BE49-F238E27FC236}">
                <a16:creationId xmlns:a16="http://schemas.microsoft.com/office/drawing/2014/main" id="{348A95FC-0B89-4C41-A616-5715CC050D1C}"/>
              </a:ext>
            </a:extLst>
          </p:cNvPr>
          <p:cNvSpPr>
            <a:spLocks noGrp="1"/>
          </p:cNvSpPr>
          <p:nvPr>
            <p:ph type="body" sz="quarter" idx="15"/>
          </p:nvPr>
        </p:nvSpPr>
        <p:spPr>
          <a:xfrm>
            <a:off x="5321496" y="4581653"/>
            <a:ext cx="2991395" cy="1580692"/>
          </a:xfrm>
          <a:prstGeom prst="rect">
            <a:avLst/>
          </a:prstGeom>
        </p:spPr>
        <p:txBody>
          <a:bodyPr anchor="t"/>
          <a:lstStyle>
            <a:lvl1pPr marL="0" indent="0" algn="l">
              <a:buNone/>
              <a:defRPr sz="1800">
                <a:latin typeface="Roboto" pitchFamily="2" charset="0"/>
                <a:ea typeface="Roboto" pitchFamily="2" charset="0"/>
              </a:defRPr>
            </a:lvl1pPr>
          </a:lstStyle>
          <a:p>
            <a:pPr lvl="0"/>
            <a:r>
              <a:rPr lang="en-US"/>
              <a:t>Click to edit</a:t>
            </a:r>
          </a:p>
        </p:txBody>
      </p:sp>
      <p:sp>
        <p:nvSpPr>
          <p:cNvPr id="18" name="Text Placeholder 6">
            <a:extLst>
              <a:ext uri="{FF2B5EF4-FFF2-40B4-BE49-F238E27FC236}">
                <a16:creationId xmlns:a16="http://schemas.microsoft.com/office/drawing/2014/main" id="{12C52B2C-512D-4904-A559-BE6DD4956135}"/>
              </a:ext>
            </a:extLst>
          </p:cNvPr>
          <p:cNvSpPr>
            <a:spLocks noGrp="1"/>
          </p:cNvSpPr>
          <p:nvPr>
            <p:ph type="body" sz="quarter" idx="14"/>
          </p:nvPr>
        </p:nvSpPr>
        <p:spPr>
          <a:xfrm>
            <a:off x="8756748" y="3918058"/>
            <a:ext cx="2991395" cy="577742"/>
          </a:xfrm>
          <a:prstGeom prst="rect">
            <a:avLst/>
          </a:prstGeom>
        </p:spPr>
        <p:txBody>
          <a:bodyPr anchor="ctr"/>
          <a:lstStyle>
            <a:lvl1pPr marL="0" indent="0" algn="l">
              <a:buNone/>
              <a:defRPr sz="2000" b="1">
                <a:latin typeface="Roboto" pitchFamily="2" charset="0"/>
                <a:ea typeface="Roboto" pitchFamily="2" charset="0"/>
              </a:defRPr>
            </a:lvl1pPr>
          </a:lstStyle>
          <a:p>
            <a:pPr lvl="0"/>
            <a:r>
              <a:rPr lang="en-US"/>
              <a:t>Click to edit</a:t>
            </a:r>
          </a:p>
        </p:txBody>
      </p:sp>
      <p:sp>
        <p:nvSpPr>
          <p:cNvPr id="20" name="Text Placeholder 7">
            <a:extLst>
              <a:ext uri="{FF2B5EF4-FFF2-40B4-BE49-F238E27FC236}">
                <a16:creationId xmlns:a16="http://schemas.microsoft.com/office/drawing/2014/main" id="{AFB69E52-B95C-4C23-A282-8142EF3A18D5}"/>
              </a:ext>
            </a:extLst>
          </p:cNvPr>
          <p:cNvSpPr>
            <a:spLocks noGrp="1"/>
          </p:cNvSpPr>
          <p:nvPr>
            <p:ph type="body" sz="quarter" idx="16"/>
          </p:nvPr>
        </p:nvSpPr>
        <p:spPr>
          <a:xfrm>
            <a:off x="8756748" y="4581653"/>
            <a:ext cx="2991395" cy="1580692"/>
          </a:xfrm>
          <a:prstGeom prst="rect">
            <a:avLst/>
          </a:prstGeom>
        </p:spPr>
        <p:txBody>
          <a:bodyPr anchor="t"/>
          <a:lstStyle>
            <a:lvl1pPr marL="0" indent="0" algn="l">
              <a:buNone/>
              <a:defRPr sz="1800">
                <a:latin typeface="Roboto" pitchFamily="2" charset="0"/>
                <a:ea typeface="Roboto" pitchFamily="2" charset="0"/>
              </a:defRPr>
            </a:lvl1pPr>
          </a:lstStyle>
          <a:p>
            <a:pPr lvl="0"/>
            <a:r>
              <a:rPr lang="en-US"/>
              <a:t>Click to edit</a:t>
            </a:r>
          </a:p>
        </p:txBody>
      </p:sp>
    </p:spTree>
    <p:extLst>
      <p:ext uri="{BB962C8B-B14F-4D97-AF65-F5344CB8AC3E}">
        <p14:creationId xmlns:p14="http://schemas.microsoft.com/office/powerpoint/2010/main" val="274846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anim calcmode="lin" valueType="num">
                                      <p:cBhvr>
                                        <p:cTn id="1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8">
                                            <p:txEl>
                                              <p:pRg st="0" end="0"/>
                                            </p:txEl>
                                          </p:spTgt>
                                        </p:tgtEl>
                                        <p:attrNameLst>
                                          <p:attrName>style.visibility</p:attrName>
                                        </p:attrNameLst>
                                      </p:cBhvr>
                                      <p:to>
                                        <p:strVal val="visible"/>
                                      </p:to>
                                    </p:set>
                                    <p:animEffect transition="in" filter="fade">
                                      <p:cBhvr>
                                        <p:cTn id="22" dur="500"/>
                                        <p:tgtEl>
                                          <p:spTgt spid="28">
                                            <p:txEl>
                                              <p:pRg st="0" end="0"/>
                                            </p:txEl>
                                          </p:spTgt>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Effect transition="in" filter="wipe(up)">
                                      <p:cBhvr>
                                        <p:cTn id="25" dur="500"/>
                                        <p:tgtEl>
                                          <p:spTgt spid="23"/>
                                        </p:tgtEl>
                                      </p:cBhvr>
                                    </p:animEffect>
                                  </p:childTnLst>
                                </p:cTn>
                              </p:par>
                              <p:par>
                                <p:cTn id="26" presetID="42" presetClass="entr" presetSubtype="0" fill="hold" grpId="0" nodeType="withEffect">
                                  <p:stCondLst>
                                    <p:cond delay="150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fade">
                                      <p:cBhvr>
                                        <p:cTn id="28" dur="750"/>
                                        <p:tgtEl>
                                          <p:spTgt spid="17">
                                            <p:txEl>
                                              <p:pRg st="0" end="0"/>
                                            </p:txEl>
                                          </p:spTgt>
                                        </p:tgtEl>
                                      </p:cBhvr>
                                    </p:animEffect>
                                    <p:anim calcmode="lin" valueType="num">
                                      <p:cBhvr>
                                        <p:cTn id="29"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30" dur="750" fill="hold"/>
                                        <p:tgtEl>
                                          <p:spTgt spid="17">
                                            <p:txEl>
                                              <p:pRg st="0" end="0"/>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200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750"/>
                                        <p:tgtEl>
                                          <p:spTgt spid="19">
                                            <p:txEl>
                                              <p:pRg st="0" end="0"/>
                                            </p:txEl>
                                          </p:spTgt>
                                        </p:tgtEl>
                                      </p:cBhvr>
                                    </p:animEffect>
                                    <p:anim calcmode="lin" valueType="num">
                                      <p:cBhvr>
                                        <p:cTn id="34" dur="75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5" dur="75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9">
                                            <p:txEl>
                                              <p:pRg st="0" end="0"/>
                                            </p:txEl>
                                          </p:spTgt>
                                        </p:tgtEl>
                                        <p:attrNameLst>
                                          <p:attrName>style.visibility</p:attrName>
                                        </p:attrNameLst>
                                      </p:cBhvr>
                                      <p:to>
                                        <p:strVal val="visible"/>
                                      </p:to>
                                    </p:set>
                                    <p:animEffect transition="in" filter="fade">
                                      <p:cBhvr>
                                        <p:cTn id="43" dur="500"/>
                                        <p:tgtEl>
                                          <p:spTgt spid="29">
                                            <p:txEl>
                                              <p:pRg st="0" end="0"/>
                                            </p:txEl>
                                          </p:spTgt>
                                        </p:tgtEl>
                                      </p:cBhvr>
                                    </p:animEffect>
                                  </p:childTnLst>
                                </p:cTn>
                              </p:par>
                              <p:par>
                                <p:cTn id="44" presetID="22" presetClass="entr" presetSubtype="1" fill="hold" grpId="0" nodeType="withEffect">
                                  <p:stCondLst>
                                    <p:cond delay="1000"/>
                                  </p:stCondLst>
                                  <p:childTnLst>
                                    <p:set>
                                      <p:cBhvr>
                                        <p:cTn id="45" dur="1" fill="hold">
                                          <p:stCondLst>
                                            <p:cond delay="0"/>
                                          </p:stCondLst>
                                        </p:cTn>
                                        <p:tgtEl>
                                          <p:spTgt spid="26"/>
                                        </p:tgtEl>
                                        <p:attrNameLst>
                                          <p:attrName>style.visibility</p:attrName>
                                        </p:attrNameLst>
                                      </p:cBhvr>
                                      <p:to>
                                        <p:strVal val="visible"/>
                                      </p:to>
                                    </p:set>
                                    <p:animEffect transition="in" filter="wipe(up)">
                                      <p:cBhvr>
                                        <p:cTn id="46" dur="500"/>
                                        <p:tgtEl>
                                          <p:spTgt spid="26"/>
                                        </p:tgtEl>
                                      </p:cBhvr>
                                    </p:animEffect>
                                  </p:childTnLst>
                                </p:cTn>
                              </p:par>
                              <p:par>
                                <p:cTn id="47" presetID="42" presetClass="entr" presetSubtype="0" fill="hold" grpId="0" nodeType="withEffect">
                                  <p:stCondLst>
                                    <p:cond delay="1500"/>
                                  </p:stCondLst>
                                  <p:childTnLst>
                                    <p:set>
                                      <p:cBhvr>
                                        <p:cTn id="48" dur="1" fill="hold">
                                          <p:stCondLst>
                                            <p:cond delay="0"/>
                                          </p:stCondLst>
                                        </p:cTn>
                                        <p:tgtEl>
                                          <p:spTgt spid="18">
                                            <p:txEl>
                                              <p:pRg st="0" end="0"/>
                                            </p:txEl>
                                          </p:spTgt>
                                        </p:tgtEl>
                                        <p:attrNameLst>
                                          <p:attrName>style.visibility</p:attrName>
                                        </p:attrNameLst>
                                      </p:cBhvr>
                                      <p:to>
                                        <p:strVal val="visible"/>
                                      </p:to>
                                    </p:set>
                                    <p:animEffect transition="in" filter="fade">
                                      <p:cBhvr>
                                        <p:cTn id="49" dur="750"/>
                                        <p:tgtEl>
                                          <p:spTgt spid="18">
                                            <p:txEl>
                                              <p:pRg st="0" end="0"/>
                                            </p:txEl>
                                          </p:spTgt>
                                        </p:tgtEl>
                                      </p:cBhvr>
                                    </p:animEffect>
                                    <p:anim calcmode="lin" valueType="num">
                                      <p:cBhvr>
                                        <p:cTn id="50" dur="75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51" dur="750" fill="hold"/>
                                        <p:tgtEl>
                                          <p:spTgt spid="18">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0"/>
                                  </p:stCondLst>
                                  <p:childTnLst>
                                    <p:set>
                                      <p:cBhvr>
                                        <p:cTn id="53" dur="1" fill="hold">
                                          <p:stCondLst>
                                            <p:cond delay="0"/>
                                          </p:stCondLst>
                                        </p:cTn>
                                        <p:tgtEl>
                                          <p:spTgt spid="20">
                                            <p:txEl>
                                              <p:pRg st="0" end="0"/>
                                            </p:txEl>
                                          </p:spTgt>
                                        </p:tgtEl>
                                        <p:attrNameLst>
                                          <p:attrName>style.visibility</p:attrName>
                                        </p:attrNameLst>
                                      </p:cBhvr>
                                      <p:to>
                                        <p:strVal val="visible"/>
                                      </p:to>
                                    </p:set>
                                    <p:animEffect transition="in" filter="fade">
                                      <p:cBhvr>
                                        <p:cTn id="54" dur="750"/>
                                        <p:tgtEl>
                                          <p:spTgt spid="20">
                                            <p:txEl>
                                              <p:pRg st="0" end="0"/>
                                            </p:txEl>
                                          </p:spTgt>
                                        </p:tgtEl>
                                      </p:cBhvr>
                                    </p:animEffect>
                                    <p:anim calcmode="lin" valueType="num">
                                      <p:cBhvr>
                                        <p:cTn id="55" dur="75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6" dur="75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6" grpId="0" animBg="1"/>
      <p:bldP spid="7" grpId="0" animBg="1"/>
      <p:bldP spid="13" grpId="0"/>
      <p:bldP spid="16" grpId="0" build="p">
        <p:tmplLst>
          <p:tmpl lvl="1">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anim calcmode="lin" valueType="num">
                      <p:cBhvr>
                        <p:cTn dur="500" fill="hold"/>
                        <p:tgtEl>
                          <p:spTgt spid="16"/>
                        </p:tgtEl>
                        <p:attrNameLst>
                          <p:attrName>ppt_x</p:attrName>
                        </p:attrNameLst>
                      </p:cBhvr>
                      <p:tavLst>
                        <p:tav tm="0">
                          <p:val>
                            <p:strVal val="#ppt_x"/>
                          </p:val>
                        </p:tav>
                        <p:tav tm="100000">
                          <p:val>
                            <p:strVal val="#ppt_x"/>
                          </p:val>
                        </p:tav>
                      </p:tavLst>
                    </p:anim>
                    <p:anim calcmode="lin" valueType="num">
                      <p:cBhvr>
                        <p:cTn dur="500" fill="hold"/>
                        <p:tgtEl>
                          <p:spTgt spid="16"/>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bldP spid="17" grpId="0" build="p">
        <p:tmplLst>
          <p:tmpl lvl="1">
            <p:tnLst>
              <p:par>
                <p:cTn presetID="42" presetClass="entr" presetSubtype="0"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ppt_x</p:attrName>
                        </p:attrNameLst>
                      </p:cBhvr>
                      <p:tavLst>
                        <p:tav tm="0">
                          <p:val>
                            <p:strVal val="#ppt_x"/>
                          </p:val>
                        </p:tav>
                        <p:tav tm="100000">
                          <p:val>
                            <p:strVal val="#ppt_x"/>
                          </p:val>
                        </p:tav>
                      </p:tavLst>
                    </p:anim>
                    <p:anim calcmode="lin" valueType="num">
                      <p:cBhvr>
                        <p:cTn dur="750" fill="hold"/>
                        <p:tgtEl>
                          <p:spTgt spid="17"/>
                        </p:tgtEl>
                        <p:attrNameLst>
                          <p:attrName>ppt_y</p:attrName>
                        </p:attrNameLst>
                      </p:cBhvr>
                      <p:tavLst>
                        <p:tav tm="0">
                          <p:val>
                            <p:strVal val="#ppt_y+.1"/>
                          </p:val>
                        </p:tav>
                        <p:tav tm="100000">
                          <p:val>
                            <p:strVal val="#ppt_y"/>
                          </p:val>
                        </p:tav>
                      </p:tavLst>
                    </p:anim>
                  </p:childTnLst>
                </p:cTn>
              </p:par>
            </p:tnLst>
          </p:tmpl>
        </p:tmplLst>
      </p:bldP>
      <p:bldP spid="19" grpId="0" build="p">
        <p:tmplLst>
          <p:tmpl lvl="1">
            <p:tnLst>
              <p:par>
                <p:cTn presetID="42" presetClass="entr" presetSubtype="0" fill="hold" nodeType="withEffect">
                  <p:stCondLst>
                    <p:cond delay="2000"/>
                  </p:stCondLst>
                  <p:childTnLst>
                    <p:set>
                      <p:cBhvr>
                        <p:cTn dur="1" fill="hold">
                          <p:stCondLst>
                            <p:cond delay="0"/>
                          </p:stCondLst>
                        </p:cTn>
                        <p:tgtEl>
                          <p:spTgt spid="19"/>
                        </p:tgtEl>
                        <p:attrNameLst>
                          <p:attrName>style.visibility</p:attrName>
                        </p:attrNameLst>
                      </p:cBhvr>
                      <p:to>
                        <p:strVal val="visible"/>
                      </p:to>
                    </p:set>
                    <p:animEffect transition="in" filter="fade">
                      <p:cBhvr>
                        <p:cTn dur="750"/>
                        <p:tgtEl>
                          <p:spTgt spid="19"/>
                        </p:tgtEl>
                      </p:cBhvr>
                    </p:animEffect>
                    <p:anim calcmode="lin" valueType="num">
                      <p:cBhvr>
                        <p:cTn dur="750" fill="hold"/>
                        <p:tgtEl>
                          <p:spTgt spid="19"/>
                        </p:tgtEl>
                        <p:attrNameLst>
                          <p:attrName>ppt_x</p:attrName>
                        </p:attrNameLst>
                      </p:cBhvr>
                      <p:tavLst>
                        <p:tav tm="0">
                          <p:val>
                            <p:strVal val="#ppt_x"/>
                          </p:val>
                        </p:tav>
                        <p:tav tm="100000">
                          <p:val>
                            <p:strVal val="#ppt_x"/>
                          </p:val>
                        </p:tav>
                      </p:tavLst>
                    </p:anim>
                    <p:anim calcmode="lin" valueType="num">
                      <p:cBhvr>
                        <p:cTn dur="750" fill="hold"/>
                        <p:tgtEl>
                          <p:spTgt spid="19"/>
                        </p:tgtEl>
                        <p:attrNameLst>
                          <p:attrName>ppt_y</p:attrName>
                        </p:attrNameLst>
                      </p:cBhvr>
                      <p:tavLst>
                        <p:tav tm="0">
                          <p:val>
                            <p:strVal val="#ppt_y+.1"/>
                          </p:val>
                        </p:tav>
                        <p:tav tm="100000">
                          <p:val>
                            <p:strVal val="#ppt_y"/>
                          </p:val>
                        </p:tav>
                      </p:tavLst>
                    </p:anim>
                  </p:childTnLst>
                </p:cTn>
              </p:par>
            </p:tnLst>
          </p:tmpl>
        </p:tmplLst>
      </p:bldP>
      <p:bldP spid="18" grpId="0" build="p"/>
      <p:bldP spid="20"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2E853D6E-BA5D-4EC1-917E-82088A81C0EE}"/>
              </a:ext>
            </a:extLst>
          </p:cNvPr>
          <p:cNvSpPr/>
          <p:nvPr userDrawn="1"/>
        </p:nvSpPr>
        <p:spPr>
          <a:xfrm>
            <a:off x="0" y="0"/>
            <a:ext cx="12192000" cy="6858000"/>
          </a:xfrm>
          <a:custGeom>
            <a:avLst/>
            <a:gdLst>
              <a:gd name="connsiteX0" fmla="*/ 0 w 12192000"/>
              <a:gd name="connsiteY0" fmla="*/ 0 h 6858000"/>
              <a:gd name="connsiteX1" fmla="*/ 7429483 w 12192000"/>
              <a:gd name="connsiteY1" fmla="*/ 0 h 6858000"/>
              <a:gd name="connsiteX2" fmla="*/ 7417726 w 12192000"/>
              <a:gd name="connsiteY2" fmla="*/ 77040 h 6858000"/>
              <a:gd name="connsiteX3" fmla="*/ 7395509 w 12192000"/>
              <a:gd name="connsiteY3" fmla="*/ 517022 h 6858000"/>
              <a:gd name="connsiteX4" fmla="*/ 11698754 w 12192000"/>
              <a:gd name="connsiteY4" fmla="*/ 4820268 h 6858000"/>
              <a:gd name="connsiteX5" fmla="*/ 12138736 w 12192000"/>
              <a:gd name="connsiteY5" fmla="*/ 4798051 h 6858000"/>
              <a:gd name="connsiteX6" fmla="*/ 12192000 w 12192000"/>
              <a:gd name="connsiteY6" fmla="*/ 4791283 h 6858000"/>
              <a:gd name="connsiteX7" fmla="*/ 12192000 w 12192000"/>
              <a:gd name="connsiteY7" fmla="*/ 685800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0" y="0"/>
                </a:moveTo>
                <a:lnTo>
                  <a:pt x="7429483" y="0"/>
                </a:lnTo>
                <a:lnTo>
                  <a:pt x="7417726" y="77040"/>
                </a:lnTo>
                <a:cubicBezTo>
                  <a:pt x="7403034" y="221703"/>
                  <a:pt x="7395509" y="368484"/>
                  <a:pt x="7395509" y="517022"/>
                </a:cubicBezTo>
                <a:cubicBezTo>
                  <a:pt x="7395509" y="2893639"/>
                  <a:pt x="9322137" y="4820268"/>
                  <a:pt x="11698754" y="4820268"/>
                </a:cubicBezTo>
                <a:cubicBezTo>
                  <a:pt x="11847293" y="4820268"/>
                  <a:pt x="11994073" y="4812742"/>
                  <a:pt x="12138736" y="4798051"/>
                </a:cubicBezTo>
                <a:lnTo>
                  <a:pt x="12192000" y="4791283"/>
                </a:lnTo>
                <a:lnTo>
                  <a:pt x="12192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Picture Placeholder 10">
            <a:extLst>
              <a:ext uri="{FF2B5EF4-FFF2-40B4-BE49-F238E27FC236}">
                <a16:creationId xmlns:a16="http://schemas.microsoft.com/office/drawing/2014/main" id="{49E1AB55-4532-4189-BAAA-4399610B1449}"/>
              </a:ext>
            </a:extLst>
          </p:cNvPr>
          <p:cNvSpPr>
            <a:spLocks noGrp="1"/>
          </p:cNvSpPr>
          <p:nvPr>
            <p:ph type="pic" sz="quarter" idx="10"/>
          </p:nvPr>
        </p:nvSpPr>
        <p:spPr>
          <a:xfrm>
            <a:off x="6336631" y="1263315"/>
            <a:ext cx="4331368" cy="4331368"/>
          </a:xfrm>
          <a:custGeom>
            <a:avLst/>
            <a:gdLst>
              <a:gd name="connsiteX0" fmla="*/ 2165684 w 4331368"/>
              <a:gd name="connsiteY0" fmla="*/ 0 h 4331368"/>
              <a:gd name="connsiteX1" fmla="*/ 3313063 w 4331368"/>
              <a:gd name="connsiteY1" fmla="*/ 1018305 h 4331368"/>
              <a:gd name="connsiteX2" fmla="*/ 4331368 w 4331368"/>
              <a:gd name="connsiteY2" fmla="*/ 2165684 h 4331368"/>
              <a:gd name="connsiteX3" fmla="*/ 2165684 w 4331368"/>
              <a:gd name="connsiteY3" fmla="*/ 4331368 h 4331368"/>
              <a:gd name="connsiteX4" fmla="*/ 0 w 4331368"/>
              <a:gd name="connsiteY4" fmla="*/ 2165684 h 4331368"/>
              <a:gd name="connsiteX5" fmla="*/ 2165684 w 4331368"/>
              <a:gd name="connsiteY5" fmla="*/ 0 h 433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1368" h="4331368">
                <a:moveTo>
                  <a:pt x="2165684" y="0"/>
                </a:moveTo>
                <a:cubicBezTo>
                  <a:pt x="2548144" y="0"/>
                  <a:pt x="2930604" y="339435"/>
                  <a:pt x="3313063" y="1018305"/>
                </a:cubicBezTo>
                <a:cubicBezTo>
                  <a:pt x="3991933" y="1400764"/>
                  <a:pt x="4331368" y="1783224"/>
                  <a:pt x="4331368" y="2165684"/>
                </a:cubicBezTo>
                <a:cubicBezTo>
                  <a:pt x="4331368" y="3361758"/>
                  <a:pt x="3361758" y="4331368"/>
                  <a:pt x="2165684" y="4331368"/>
                </a:cubicBezTo>
                <a:cubicBezTo>
                  <a:pt x="969610" y="4331368"/>
                  <a:pt x="0" y="3361758"/>
                  <a:pt x="0" y="2165684"/>
                </a:cubicBezTo>
                <a:cubicBezTo>
                  <a:pt x="0" y="969610"/>
                  <a:pt x="969610" y="0"/>
                  <a:pt x="216568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grpSp>
        <p:nvGrpSpPr>
          <p:cNvPr id="5" name="Group 4">
            <a:extLst>
              <a:ext uri="{FF2B5EF4-FFF2-40B4-BE49-F238E27FC236}">
                <a16:creationId xmlns:a16="http://schemas.microsoft.com/office/drawing/2014/main" id="{F4BBB22E-63A8-435B-9B42-47B36F074674}"/>
              </a:ext>
            </a:extLst>
          </p:cNvPr>
          <p:cNvGrpSpPr/>
          <p:nvPr userDrawn="1"/>
        </p:nvGrpSpPr>
        <p:grpSpPr>
          <a:xfrm>
            <a:off x="5919535" y="846219"/>
            <a:ext cx="5165560" cy="5303924"/>
            <a:chOff x="5919535" y="846219"/>
            <a:chExt cx="5165560" cy="5303924"/>
          </a:xfrm>
        </p:grpSpPr>
        <p:sp>
          <p:nvSpPr>
            <p:cNvPr id="6" name="Arc 5">
              <a:extLst>
                <a:ext uri="{FF2B5EF4-FFF2-40B4-BE49-F238E27FC236}">
                  <a16:creationId xmlns:a16="http://schemas.microsoft.com/office/drawing/2014/main" id="{606C6F81-2956-474C-B20B-EA60A1F0F550}"/>
                </a:ext>
              </a:extLst>
            </p:cNvPr>
            <p:cNvSpPr/>
            <p:nvPr/>
          </p:nvSpPr>
          <p:spPr>
            <a:xfrm>
              <a:off x="5919535" y="846219"/>
              <a:ext cx="5165560" cy="5165560"/>
            </a:xfrm>
            <a:prstGeom prst="arc">
              <a:avLst>
                <a:gd name="adj1" fmla="val 12134345"/>
                <a:gd name="adj2" fmla="val 4773262"/>
              </a:avLst>
            </a:prstGeom>
            <a:ln>
              <a:solidFill>
                <a:schemeClr val="accent5"/>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6">
              <a:extLst>
                <a:ext uri="{FF2B5EF4-FFF2-40B4-BE49-F238E27FC236}">
                  <a16:creationId xmlns:a16="http://schemas.microsoft.com/office/drawing/2014/main" id="{9E94194B-560A-4C2F-AC0E-0D0E5E59C94C}"/>
                </a:ext>
              </a:extLst>
            </p:cNvPr>
            <p:cNvSpPr/>
            <p:nvPr/>
          </p:nvSpPr>
          <p:spPr>
            <a:xfrm>
              <a:off x="5967663" y="2277979"/>
              <a:ext cx="256673" cy="25667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2A62379-9765-48B7-8609-680D8DA66ACE}"/>
                </a:ext>
              </a:extLst>
            </p:cNvPr>
            <p:cNvSpPr/>
            <p:nvPr/>
          </p:nvSpPr>
          <p:spPr>
            <a:xfrm>
              <a:off x="8832272" y="5737788"/>
              <a:ext cx="412355" cy="41235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716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22" presetClass="entr" presetSubtype="8" fill="hold"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3" name="Teardrop 1">
            <a:extLst>
              <a:ext uri="{FF2B5EF4-FFF2-40B4-BE49-F238E27FC236}">
                <a16:creationId xmlns:a16="http://schemas.microsoft.com/office/drawing/2014/main" id="{9A0BE507-631F-4C3B-AA7B-8ED3885C239D}"/>
              </a:ext>
            </a:extLst>
          </p:cNvPr>
          <p:cNvSpPr/>
          <p:nvPr userDrawn="1"/>
        </p:nvSpPr>
        <p:spPr>
          <a:xfrm>
            <a:off x="1562100" y="1535642"/>
            <a:ext cx="3371848" cy="3371848"/>
          </a:xfrm>
          <a:prstGeom prst="teardrop">
            <a:avLst>
              <a:gd name="adj" fmla="val 529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ardrop 2">
            <a:extLst>
              <a:ext uri="{FF2B5EF4-FFF2-40B4-BE49-F238E27FC236}">
                <a16:creationId xmlns:a16="http://schemas.microsoft.com/office/drawing/2014/main" id="{BBF50EA7-8E79-43E9-843F-9B903B2A7388}"/>
              </a:ext>
            </a:extLst>
          </p:cNvPr>
          <p:cNvSpPr/>
          <p:nvPr userDrawn="1"/>
        </p:nvSpPr>
        <p:spPr>
          <a:xfrm>
            <a:off x="7258052" y="1535642"/>
            <a:ext cx="3371848" cy="3371848"/>
          </a:xfrm>
          <a:prstGeom prst="teardrop">
            <a:avLst>
              <a:gd name="adj" fmla="val 529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1">
            <a:extLst>
              <a:ext uri="{FF2B5EF4-FFF2-40B4-BE49-F238E27FC236}">
                <a16:creationId xmlns:a16="http://schemas.microsoft.com/office/drawing/2014/main" id="{A0A144C5-FAC3-455D-8D58-F3024DE07D48}"/>
              </a:ext>
            </a:extLst>
          </p:cNvPr>
          <p:cNvSpPr>
            <a:spLocks noGrp="1"/>
          </p:cNvSpPr>
          <p:nvPr>
            <p:ph type="pic" sz="quarter" idx="10"/>
          </p:nvPr>
        </p:nvSpPr>
        <p:spPr>
          <a:xfrm>
            <a:off x="2169232" y="2375966"/>
            <a:ext cx="2157584" cy="2157584"/>
          </a:xfrm>
          <a:custGeom>
            <a:avLst/>
            <a:gdLst>
              <a:gd name="connsiteX0" fmla="*/ 1078792 w 2157584"/>
              <a:gd name="connsiteY0" fmla="*/ 0 h 2157584"/>
              <a:gd name="connsiteX1" fmla="*/ 2157584 w 2157584"/>
              <a:gd name="connsiteY1" fmla="*/ 1078792 h 2157584"/>
              <a:gd name="connsiteX2" fmla="*/ 1078792 w 2157584"/>
              <a:gd name="connsiteY2" fmla="*/ 2157584 h 2157584"/>
              <a:gd name="connsiteX3" fmla="*/ 0 w 2157584"/>
              <a:gd name="connsiteY3" fmla="*/ 1078792 h 2157584"/>
              <a:gd name="connsiteX4" fmla="*/ 1078792 w 2157584"/>
              <a:gd name="connsiteY4" fmla="*/ 0 h 215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584" h="2157584">
                <a:moveTo>
                  <a:pt x="1078792" y="0"/>
                </a:moveTo>
                <a:cubicBezTo>
                  <a:pt x="1674592" y="0"/>
                  <a:pt x="2157584" y="482992"/>
                  <a:pt x="2157584" y="1078792"/>
                </a:cubicBezTo>
                <a:cubicBezTo>
                  <a:pt x="2157584" y="1674592"/>
                  <a:pt x="1674592" y="2157584"/>
                  <a:pt x="1078792" y="2157584"/>
                </a:cubicBezTo>
                <a:cubicBezTo>
                  <a:pt x="482992" y="2157584"/>
                  <a:pt x="0" y="1674592"/>
                  <a:pt x="0" y="1078792"/>
                </a:cubicBezTo>
                <a:cubicBezTo>
                  <a:pt x="0" y="482992"/>
                  <a:pt x="482992" y="0"/>
                  <a:pt x="1078792" y="0"/>
                </a:cubicBezTo>
                <a:close/>
              </a:path>
            </a:pathLst>
          </a:custGeom>
          <a:pattFill prst="pct5">
            <a:fgClr>
              <a:schemeClr val="accent1"/>
            </a:fgClr>
            <a:bgClr>
              <a:schemeClr val="bg1"/>
            </a:bgClr>
          </a:pattFill>
        </p:spPr>
        <p:txBody>
          <a:bodyPr wrap="square" anchor="ctr">
            <a:noAutofit/>
          </a:bodyPr>
          <a:lstStyle>
            <a:lvl1pPr marL="0" indent="0" algn="ctr">
              <a:buNone/>
              <a:defRPr sz="1800">
                <a:solidFill>
                  <a:schemeClr val="tx1"/>
                </a:solidFill>
              </a:defRPr>
            </a:lvl1pPr>
          </a:lstStyle>
          <a:p>
            <a:endParaRPr lang="en-US"/>
          </a:p>
        </p:txBody>
      </p:sp>
      <p:sp>
        <p:nvSpPr>
          <p:cNvPr id="12" name="Picture Placeholder 2">
            <a:extLst>
              <a:ext uri="{FF2B5EF4-FFF2-40B4-BE49-F238E27FC236}">
                <a16:creationId xmlns:a16="http://schemas.microsoft.com/office/drawing/2014/main" id="{46F49C9A-7313-40C3-82D8-1C73C25712ED}"/>
              </a:ext>
            </a:extLst>
          </p:cNvPr>
          <p:cNvSpPr>
            <a:spLocks noGrp="1"/>
          </p:cNvSpPr>
          <p:nvPr>
            <p:ph type="pic" sz="quarter" idx="11"/>
          </p:nvPr>
        </p:nvSpPr>
        <p:spPr>
          <a:xfrm>
            <a:off x="7865184" y="2375966"/>
            <a:ext cx="2157584" cy="2157584"/>
          </a:xfrm>
          <a:custGeom>
            <a:avLst/>
            <a:gdLst>
              <a:gd name="connsiteX0" fmla="*/ 1078792 w 2157584"/>
              <a:gd name="connsiteY0" fmla="*/ 0 h 2157584"/>
              <a:gd name="connsiteX1" fmla="*/ 2157584 w 2157584"/>
              <a:gd name="connsiteY1" fmla="*/ 1078792 h 2157584"/>
              <a:gd name="connsiteX2" fmla="*/ 1078792 w 2157584"/>
              <a:gd name="connsiteY2" fmla="*/ 2157584 h 2157584"/>
              <a:gd name="connsiteX3" fmla="*/ 0 w 2157584"/>
              <a:gd name="connsiteY3" fmla="*/ 1078792 h 2157584"/>
              <a:gd name="connsiteX4" fmla="*/ 1078792 w 2157584"/>
              <a:gd name="connsiteY4" fmla="*/ 0 h 215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584" h="2157584">
                <a:moveTo>
                  <a:pt x="1078792" y="0"/>
                </a:moveTo>
                <a:cubicBezTo>
                  <a:pt x="1674592" y="0"/>
                  <a:pt x="2157584" y="482992"/>
                  <a:pt x="2157584" y="1078792"/>
                </a:cubicBezTo>
                <a:cubicBezTo>
                  <a:pt x="2157584" y="1674592"/>
                  <a:pt x="1674592" y="2157584"/>
                  <a:pt x="1078792" y="2157584"/>
                </a:cubicBezTo>
                <a:cubicBezTo>
                  <a:pt x="482992" y="2157584"/>
                  <a:pt x="0" y="1674592"/>
                  <a:pt x="0" y="1078792"/>
                </a:cubicBezTo>
                <a:cubicBezTo>
                  <a:pt x="0" y="482992"/>
                  <a:pt x="482992" y="0"/>
                  <a:pt x="1078792"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2" name="Title">
            <a:extLst>
              <a:ext uri="{FF2B5EF4-FFF2-40B4-BE49-F238E27FC236}">
                <a16:creationId xmlns:a16="http://schemas.microsoft.com/office/drawing/2014/main" id="{9FD654BE-B064-4678-AAA8-F83683532D9F}"/>
              </a:ext>
            </a:extLst>
          </p:cNvPr>
          <p:cNvSpPr>
            <a:spLocks noGrp="1"/>
          </p:cNvSpPr>
          <p:nvPr>
            <p:ph type="title"/>
          </p:nvPr>
        </p:nvSpPr>
        <p:spPr>
          <a:xfrm>
            <a:off x="872408" y="545431"/>
            <a:ext cx="10324981" cy="909883"/>
          </a:xfrm>
          <a:prstGeom prst="rect">
            <a:avLst/>
          </a:prstGeom>
        </p:spPr>
        <p:txBody>
          <a:bodyPr anchor="ctr"/>
          <a:lstStyle>
            <a:lvl1pPr algn="ctr">
              <a:defRPr sz="2800">
                <a:latin typeface="Poppins" panose="00000500000000000000" pitchFamily="2" charset="0"/>
                <a:cs typeface="Poppins" panose="00000500000000000000" pitchFamily="2" charset="0"/>
              </a:defRPr>
            </a:lvl1pPr>
          </a:lstStyle>
          <a:p>
            <a:r>
              <a:rPr lang="en-US"/>
              <a:t>Click to edit Master title style</a:t>
            </a:r>
          </a:p>
        </p:txBody>
      </p:sp>
      <p:sp>
        <p:nvSpPr>
          <p:cNvPr id="14" name="Text Placeholder 1">
            <a:extLst>
              <a:ext uri="{FF2B5EF4-FFF2-40B4-BE49-F238E27FC236}">
                <a16:creationId xmlns:a16="http://schemas.microsoft.com/office/drawing/2014/main" id="{3B7CB72A-36ED-4110-83D5-5F99D83B4A2D}"/>
              </a:ext>
            </a:extLst>
          </p:cNvPr>
          <p:cNvSpPr>
            <a:spLocks noGrp="1"/>
          </p:cNvSpPr>
          <p:nvPr>
            <p:ph type="body" sz="quarter" idx="12"/>
          </p:nvPr>
        </p:nvSpPr>
        <p:spPr>
          <a:xfrm>
            <a:off x="872408" y="5036280"/>
            <a:ext cx="4751231" cy="466384"/>
          </a:xfrm>
          <a:prstGeom prst="rect">
            <a:avLst/>
          </a:prstGeom>
        </p:spPr>
        <p:txBody>
          <a:bodyPr/>
          <a:lstStyle>
            <a:lvl1pPr marL="0" indent="0" algn="ctr">
              <a:buNone/>
              <a:defRPr sz="2000">
                <a:latin typeface="Poppins" panose="00000500000000000000" pitchFamily="2" charset="0"/>
                <a:cs typeface="Poppins" panose="00000500000000000000" pitchFamily="2" charset="0"/>
              </a:defRPr>
            </a:lvl1pPr>
            <a:lvl2pPr marL="457200" indent="0" algn="ctr">
              <a:buNone/>
              <a:defRPr sz="1800">
                <a:latin typeface="Poppins" panose="00000500000000000000" pitchFamily="2" charset="0"/>
                <a:cs typeface="Poppins" panose="00000500000000000000" pitchFamily="2" charset="0"/>
              </a:defRPr>
            </a:lvl2pPr>
          </a:lstStyle>
          <a:p>
            <a:pPr lvl="0"/>
            <a:r>
              <a:rPr lang="en-US"/>
              <a:t>Click to edit Master text styles</a:t>
            </a:r>
          </a:p>
          <a:p>
            <a:pPr lvl="1"/>
            <a:endParaRPr lang="en-US"/>
          </a:p>
        </p:txBody>
      </p:sp>
      <p:sp>
        <p:nvSpPr>
          <p:cNvPr id="15" name="Text Placeholder 2">
            <a:extLst>
              <a:ext uri="{FF2B5EF4-FFF2-40B4-BE49-F238E27FC236}">
                <a16:creationId xmlns:a16="http://schemas.microsoft.com/office/drawing/2014/main" id="{3A9C68BA-4EE1-40C8-8D59-ABCB3F25036E}"/>
              </a:ext>
            </a:extLst>
          </p:cNvPr>
          <p:cNvSpPr>
            <a:spLocks noGrp="1"/>
          </p:cNvSpPr>
          <p:nvPr>
            <p:ph type="body" sz="quarter" idx="13"/>
          </p:nvPr>
        </p:nvSpPr>
        <p:spPr>
          <a:xfrm>
            <a:off x="6568360" y="5036280"/>
            <a:ext cx="4751231" cy="466384"/>
          </a:xfrm>
          <a:prstGeom prst="rect">
            <a:avLst/>
          </a:prstGeom>
        </p:spPr>
        <p:txBody>
          <a:bodyPr/>
          <a:lstStyle>
            <a:lvl1pPr marL="0" indent="0" algn="ctr">
              <a:buNone/>
              <a:defRPr sz="2000">
                <a:latin typeface="Poppins" panose="00000500000000000000" pitchFamily="2" charset="0"/>
                <a:cs typeface="Poppins" panose="00000500000000000000" pitchFamily="2" charset="0"/>
              </a:defRPr>
            </a:lvl1pPr>
            <a:lvl2pPr marL="457200" indent="0" algn="ctr">
              <a:buNone/>
              <a:defRPr sz="1800">
                <a:latin typeface="Poppins" panose="00000500000000000000" pitchFamily="2" charset="0"/>
                <a:cs typeface="Poppins" panose="00000500000000000000" pitchFamily="2" charset="0"/>
              </a:defRPr>
            </a:lvl2pPr>
          </a:lstStyle>
          <a:p>
            <a:pPr lvl="0"/>
            <a:r>
              <a:rPr lang="en-US"/>
              <a:t>Click to edit Master text styles</a:t>
            </a:r>
          </a:p>
          <a:p>
            <a:pPr lvl="1"/>
            <a:endParaRPr lang="en-US"/>
          </a:p>
        </p:txBody>
      </p:sp>
      <p:sp>
        <p:nvSpPr>
          <p:cNvPr id="17" name="Text Placeholder 3">
            <a:extLst>
              <a:ext uri="{FF2B5EF4-FFF2-40B4-BE49-F238E27FC236}">
                <a16:creationId xmlns:a16="http://schemas.microsoft.com/office/drawing/2014/main" id="{14DC323D-C683-4BEE-AB3E-33EA48203631}"/>
              </a:ext>
            </a:extLst>
          </p:cNvPr>
          <p:cNvSpPr>
            <a:spLocks noGrp="1"/>
          </p:cNvSpPr>
          <p:nvPr>
            <p:ph type="body" sz="quarter" idx="14"/>
          </p:nvPr>
        </p:nvSpPr>
        <p:spPr>
          <a:xfrm>
            <a:off x="873125" y="5408589"/>
            <a:ext cx="4749800" cy="1095375"/>
          </a:xfrm>
          <a:prstGeom prst="rect">
            <a:avLst/>
          </a:prstGeom>
        </p:spPr>
        <p:txBody>
          <a:bodyPr/>
          <a:lstStyle>
            <a:lvl1pPr marL="0" indent="0" algn="ctr">
              <a:lnSpc>
                <a:spcPct val="150000"/>
              </a:lnSpc>
              <a:spcBef>
                <a:spcPts val="0"/>
              </a:spcBef>
              <a:buNone/>
              <a:defRPr sz="1600">
                <a:latin typeface="Roboto" pitchFamily="2" charset="0"/>
                <a:ea typeface="Roboto" pitchFamily="2" charset="0"/>
              </a:defRPr>
            </a:lvl1pPr>
            <a:lvl2pPr>
              <a:lnSpc>
                <a:spcPct val="150000"/>
              </a:lnSpc>
              <a:spcBef>
                <a:spcPts val="0"/>
              </a:spcBef>
              <a:defRPr/>
            </a:lvl2pPr>
          </a:lstStyle>
          <a:p>
            <a:pPr lvl="0"/>
            <a:r>
              <a:rPr lang="en-US"/>
              <a:t>Click to edit Master text styles</a:t>
            </a:r>
          </a:p>
          <a:p>
            <a:pPr lvl="1"/>
            <a:endParaRPr lang="en-US"/>
          </a:p>
        </p:txBody>
      </p:sp>
      <p:sp>
        <p:nvSpPr>
          <p:cNvPr id="18" name="Text Placeholder 4">
            <a:extLst>
              <a:ext uri="{FF2B5EF4-FFF2-40B4-BE49-F238E27FC236}">
                <a16:creationId xmlns:a16="http://schemas.microsoft.com/office/drawing/2014/main" id="{FE46FCF4-C9AF-4889-85C4-688D16506D6E}"/>
              </a:ext>
            </a:extLst>
          </p:cNvPr>
          <p:cNvSpPr>
            <a:spLocks noGrp="1"/>
          </p:cNvSpPr>
          <p:nvPr>
            <p:ph type="body" sz="quarter" idx="15"/>
          </p:nvPr>
        </p:nvSpPr>
        <p:spPr>
          <a:xfrm>
            <a:off x="6567646" y="5401840"/>
            <a:ext cx="4749800" cy="1095375"/>
          </a:xfrm>
          <a:prstGeom prst="rect">
            <a:avLst/>
          </a:prstGeom>
        </p:spPr>
        <p:txBody>
          <a:bodyPr/>
          <a:lstStyle>
            <a:lvl1pPr marL="0" indent="0" algn="ctr">
              <a:lnSpc>
                <a:spcPct val="150000"/>
              </a:lnSpc>
              <a:spcBef>
                <a:spcPts val="0"/>
              </a:spcBef>
              <a:buNone/>
              <a:defRPr sz="1600">
                <a:latin typeface="Roboto" pitchFamily="2" charset="0"/>
                <a:ea typeface="Roboto" pitchFamily="2" charset="0"/>
              </a:defRPr>
            </a:lvl1pPr>
            <a:lvl2pPr>
              <a:lnSpc>
                <a:spcPct val="150000"/>
              </a:lnSpc>
              <a:spcBef>
                <a:spcPts val="0"/>
              </a:spcBef>
              <a:defRPr/>
            </a:lvl2pPr>
          </a:lstStyle>
          <a:p>
            <a:pPr lvl="0"/>
            <a:r>
              <a:rPr lang="en-US"/>
              <a:t>Click to edit Master text styles</a:t>
            </a:r>
          </a:p>
          <a:p>
            <a:pPr lvl="1"/>
            <a:endParaRPr lang="en-US"/>
          </a:p>
        </p:txBody>
      </p:sp>
    </p:spTree>
    <p:extLst>
      <p:ext uri="{BB962C8B-B14F-4D97-AF65-F5344CB8AC3E}">
        <p14:creationId xmlns:p14="http://schemas.microsoft.com/office/powerpoint/2010/main" val="326432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anim calcmode="lin" valueType="num">
                                      <p:cBhvr>
                                        <p:cTn id="15" dur="500" fill="hold"/>
                                        <p:tgtEl>
                                          <p:spTgt spid="3"/>
                                        </p:tgtEl>
                                        <p:attrNameLst>
                                          <p:attrName>ppt_x</p:attrName>
                                        </p:attrNameLst>
                                      </p:cBhvr>
                                      <p:tavLst>
                                        <p:tav tm="0">
                                          <p:val>
                                            <p:strVal val="#ppt_x"/>
                                          </p:val>
                                        </p:tav>
                                        <p:tav tm="100000">
                                          <p:val>
                                            <p:strVal val="#ppt_x"/>
                                          </p:val>
                                        </p:tav>
                                      </p:tavLst>
                                    </p:anim>
                                    <p:anim calcmode="lin" valueType="num">
                                      <p:cBhvr>
                                        <p:cTn id="16" dur="500" fill="hold"/>
                                        <p:tgtEl>
                                          <p:spTgt spid="3"/>
                                        </p:tgtEl>
                                        <p:attrNameLst>
                                          <p:attrName>ppt_y</p:attrName>
                                        </p:attrNameLst>
                                      </p:cBhvr>
                                      <p:tavLst>
                                        <p:tav tm="0">
                                          <p:val>
                                            <p:strVal val="#ppt_y+.1"/>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42" presetClass="entr" presetSubtype="0" fill="hold" grpId="0" nodeType="withEffect">
                                  <p:stCondLst>
                                    <p:cond delay="75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750"/>
                                        <p:tgtEl>
                                          <p:spTgt spid="14">
                                            <p:txEl>
                                              <p:pRg st="0" end="0"/>
                                            </p:txEl>
                                          </p:spTgt>
                                        </p:tgtEl>
                                      </p:cBhvr>
                                    </p:animEffect>
                                    <p:anim calcmode="lin" valueType="num">
                                      <p:cBhvr>
                                        <p:cTn id="23"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14">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fade">
                                      <p:cBhvr>
                                        <p:cTn id="27" dur="750"/>
                                        <p:tgtEl>
                                          <p:spTgt spid="17">
                                            <p:txEl>
                                              <p:pRg st="0" end="0"/>
                                            </p:txEl>
                                          </p:spTgt>
                                        </p:tgtEl>
                                      </p:cBhvr>
                                    </p:animEffect>
                                    <p:anim calcmode="lin" valueType="num">
                                      <p:cBhvr>
                                        <p:cTn id="28"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9"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anim calcmode="lin" valueType="num">
                                      <p:cBhvr>
                                        <p:cTn id="35" dur="500" fill="hold"/>
                                        <p:tgtEl>
                                          <p:spTgt spid="4"/>
                                        </p:tgtEl>
                                        <p:attrNameLst>
                                          <p:attrName>ppt_x</p:attrName>
                                        </p:attrNameLst>
                                      </p:cBhvr>
                                      <p:tavLst>
                                        <p:tav tm="0">
                                          <p:val>
                                            <p:strVal val="#ppt_x"/>
                                          </p:val>
                                        </p:tav>
                                        <p:tav tm="100000">
                                          <p:val>
                                            <p:strVal val="#ppt_x"/>
                                          </p:val>
                                        </p:tav>
                                      </p:tavLst>
                                    </p:anim>
                                    <p:anim calcmode="lin" valueType="num">
                                      <p:cBhvr>
                                        <p:cTn id="36" dur="500" fill="hold"/>
                                        <p:tgtEl>
                                          <p:spTgt spid="4"/>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25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42" presetClass="entr" presetSubtype="0" fill="hold" grpId="0" nodeType="withEffect">
                                  <p:stCondLst>
                                    <p:cond delay="75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750"/>
                                        <p:tgtEl>
                                          <p:spTgt spid="15">
                                            <p:txEl>
                                              <p:pRg st="0" end="0"/>
                                            </p:txEl>
                                          </p:spTgt>
                                        </p:tgtEl>
                                      </p:cBhvr>
                                    </p:animEffect>
                                    <p:anim calcmode="lin" valueType="num">
                                      <p:cBhvr>
                                        <p:cTn id="43" dur="75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4" dur="750" fill="hold"/>
                                        <p:tgtEl>
                                          <p:spTgt spid="15">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250"/>
                                  </p:stCondLst>
                                  <p:childTnLst>
                                    <p:set>
                                      <p:cBhvr>
                                        <p:cTn id="46" dur="1" fill="hold">
                                          <p:stCondLst>
                                            <p:cond delay="0"/>
                                          </p:stCondLst>
                                        </p:cTn>
                                        <p:tgtEl>
                                          <p:spTgt spid="18">
                                            <p:txEl>
                                              <p:pRg st="0" end="0"/>
                                            </p:txEl>
                                          </p:spTgt>
                                        </p:tgtEl>
                                        <p:attrNameLst>
                                          <p:attrName>style.visibility</p:attrName>
                                        </p:attrNameLst>
                                      </p:cBhvr>
                                      <p:to>
                                        <p:strVal val="visible"/>
                                      </p:to>
                                    </p:set>
                                    <p:animEffect transition="in" filter="fade">
                                      <p:cBhvr>
                                        <p:cTn id="47" dur="750"/>
                                        <p:tgtEl>
                                          <p:spTgt spid="18">
                                            <p:txEl>
                                              <p:pRg st="0" end="0"/>
                                            </p:txEl>
                                          </p:spTgt>
                                        </p:tgtEl>
                                      </p:cBhvr>
                                    </p:animEffect>
                                    <p:anim calcmode="lin" valueType="num">
                                      <p:cBhvr>
                                        <p:cTn id="48" dur="75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49" dur="75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2" grpId="0" animBg="1"/>
      <p:bldP spid="2" grpId="0"/>
      <p:bldP spid="14" grpId="0" build="p">
        <p:tmplLst>
          <p:tmpl lvl="1">
            <p:tnLst>
              <p:par>
                <p:cTn presetID="42" presetClass="entr" presetSubtype="0" fill="hold" nodeType="withEffect">
                  <p:stCondLst>
                    <p:cond delay="750"/>
                  </p:stCondLst>
                  <p:childTnLst>
                    <p:set>
                      <p:cBhvr>
                        <p:cTn dur="1" fill="hold">
                          <p:stCondLst>
                            <p:cond delay="0"/>
                          </p:stCondLst>
                        </p:cTn>
                        <p:tgtEl>
                          <p:spTgt spid="14"/>
                        </p:tgtEl>
                        <p:attrNameLst>
                          <p:attrName>style.visibility</p:attrName>
                        </p:attrNameLst>
                      </p:cBhvr>
                      <p:to>
                        <p:strVal val="visible"/>
                      </p:to>
                    </p:set>
                    <p:animEffect transition="in" filter="fade">
                      <p:cBhvr>
                        <p:cTn dur="750"/>
                        <p:tgtEl>
                          <p:spTgt spid="14"/>
                        </p:tgtEl>
                      </p:cBhvr>
                    </p:animEffect>
                    <p:anim calcmode="lin" valueType="num">
                      <p:cBhvr>
                        <p:cTn dur="750" fill="hold"/>
                        <p:tgtEl>
                          <p:spTgt spid="14"/>
                        </p:tgtEl>
                        <p:attrNameLst>
                          <p:attrName>ppt_x</p:attrName>
                        </p:attrNameLst>
                      </p:cBhvr>
                      <p:tavLst>
                        <p:tav tm="0">
                          <p:val>
                            <p:strVal val="#ppt_x"/>
                          </p:val>
                        </p:tav>
                        <p:tav tm="100000">
                          <p:val>
                            <p:strVal val="#ppt_x"/>
                          </p:val>
                        </p:tav>
                      </p:tavLst>
                    </p:anim>
                    <p:anim calcmode="lin" valueType="num">
                      <p:cBhvr>
                        <p:cTn dur="750" fill="hold"/>
                        <p:tgtEl>
                          <p:spTgt spid="14"/>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bldP spid="17" grpId="0" build="p">
        <p:tmplLst>
          <p:tmpl lvl="1">
            <p:tnLst>
              <p:par>
                <p:cTn presetID="42" presetClass="entr" presetSubtype="0" fill="hold" nodeType="withEffect">
                  <p:stCondLst>
                    <p:cond delay="125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ppt_x</p:attrName>
                        </p:attrNameLst>
                      </p:cBhvr>
                      <p:tavLst>
                        <p:tav tm="0">
                          <p:val>
                            <p:strVal val="#ppt_x"/>
                          </p:val>
                        </p:tav>
                        <p:tav tm="100000">
                          <p:val>
                            <p:strVal val="#ppt_x"/>
                          </p:val>
                        </p:tav>
                      </p:tavLst>
                    </p:anim>
                    <p:anim calcmode="lin" valueType="num">
                      <p:cBhvr>
                        <p:cTn dur="750" fill="hold"/>
                        <p:tgtEl>
                          <p:spTgt spid="1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6C530456-C296-4996-9828-83B8080B3DB2}"/>
              </a:ext>
            </a:extLst>
          </p:cNvPr>
          <p:cNvSpPr/>
          <p:nvPr userDrawn="1"/>
        </p:nvSpPr>
        <p:spPr>
          <a:xfrm>
            <a:off x="1562100" y="1535642"/>
            <a:ext cx="3371848" cy="3371848"/>
          </a:xfrm>
          <a:custGeom>
            <a:avLst/>
            <a:gdLst>
              <a:gd name="connsiteX0" fmla="*/ 1685923 w 3371848"/>
              <a:gd name="connsiteY0" fmla="*/ 371634 h 3371848"/>
              <a:gd name="connsiteX1" fmla="*/ 344258 w 3371848"/>
              <a:gd name="connsiteY1" fmla="*/ 1713299 h 3371848"/>
              <a:gd name="connsiteX2" fmla="*/ 1685923 w 3371848"/>
              <a:gd name="connsiteY2" fmla="*/ 3054964 h 3371848"/>
              <a:gd name="connsiteX3" fmla="*/ 3027588 w 3371848"/>
              <a:gd name="connsiteY3" fmla="*/ 1713299 h 3371848"/>
              <a:gd name="connsiteX4" fmla="*/ 2396737 w 3371848"/>
              <a:gd name="connsiteY4" fmla="*/ 1002485 h 3371848"/>
              <a:gd name="connsiteX5" fmla="*/ 1685923 w 3371848"/>
              <a:gd name="connsiteY5" fmla="*/ 371634 h 3371848"/>
              <a:gd name="connsiteX6" fmla="*/ 1685924 w 3371848"/>
              <a:gd name="connsiteY6" fmla="*/ 0 h 3371848"/>
              <a:gd name="connsiteX7" fmla="*/ 2579127 w 3371848"/>
              <a:gd name="connsiteY7" fmla="*/ 792721 h 3371848"/>
              <a:gd name="connsiteX8" fmla="*/ 3371848 w 3371848"/>
              <a:gd name="connsiteY8" fmla="*/ 1685924 h 3371848"/>
              <a:gd name="connsiteX9" fmla="*/ 1685924 w 3371848"/>
              <a:gd name="connsiteY9" fmla="*/ 3371848 h 3371848"/>
              <a:gd name="connsiteX10" fmla="*/ 0 w 3371848"/>
              <a:gd name="connsiteY10" fmla="*/ 1685924 h 3371848"/>
              <a:gd name="connsiteX11" fmla="*/ 1685924 w 3371848"/>
              <a:gd name="connsiteY11" fmla="*/ 0 h 337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1848" h="3371848">
                <a:moveTo>
                  <a:pt x="1685923" y="371634"/>
                </a:moveTo>
                <a:cubicBezTo>
                  <a:pt x="944942" y="371634"/>
                  <a:pt x="344258" y="972318"/>
                  <a:pt x="344258" y="1713299"/>
                </a:cubicBezTo>
                <a:cubicBezTo>
                  <a:pt x="344258" y="2454280"/>
                  <a:pt x="944942" y="3054964"/>
                  <a:pt x="1685923" y="3054964"/>
                </a:cubicBezTo>
                <a:cubicBezTo>
                  <a:pt x="2426904" y="3054964"/>
                  <a:pt x="3027588" y="2454280"/>
                  <a:pt x="3027588" y="1713299"/>
                </a:cubicBezTo>
                <a:cubicBezTo>
                  <a:pt x="3027588" y="1476361"/>
                  <a:pt x="2817304" y="1239423"/>
                  <a:pt x="2396737" y="1002485"/>
                </a:cubicBezTo>
                <a:cubicBezTo>
                  <a:pt x="2159799" y="581918"/>
                  <a:pt x="1922861" y="371634"/>
                  <a:pt x="1685923" y="371634"/>
                </a:cubicBezTo>
                <a:close/>
                <a:moveTo>
                  <a:pt x="1685924" y="0"/>
                </a:moveTo>
                <a:cubicBezTo>
                  <a:pt x="1983658" y="0"/>
                  <a:pt x="2281392" y="264240"/>
                  <a:pt x="2579127" y="792721"/>
                </a:cubicBezTo>
                <a:cubicBezTo>
                  <a:pt x="3107608" y="1090456"/>
                  <a:pt x="3371848" y="1388190"/>
                  <a:pt x="3371848" y="1685924"/>
                </a:cubicBezTo>
                <a:cubicBezTo>
                  <a:pt x="3371848" y="2617034"/>
                  <a:pt x="2617034" y="3371848"/>
                  <a:pt x="1685924" y="3371848"/>
                </a:cubicBezTo>
                <a:cubicBezTo>
                  <a:pt x="754814" y="3371848"/>
                  <a:pt x="0" y="2617034"/>
                  <a:pt x="0" y="1685924"/>
                </a:cubicBezTo>
                <a:cubicBezTo>
                  <a:pt x="0" y="754814"/>
                  <a:pt x="754814" y="0"/>
                  <a:pt x="168592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2">
            <a:extLst>
              <a:ext uri="{FF2B5EF4-FFF2-40B4-BE49-F238E27FC236}">
                <a16:creationId xmlns:a16="http://schemas.microsoft.com/office/drawing/2014/main" id="{970606E0-1CA3-4C13-88F7-104FF82E7259}"/>
              </a:ext>
            </a:extLst>
          </p:cNvPr>
          <p:cNvSpPr/>
          <p:nvPr userDrawn="1"/>
        </p:nvSpPr>
        <p:spPr>
          <a:xfrm>
            <a:off x="7258054" y="1522726"/>
            <a:ext cx="3371848" cy="3371848"/>
          </a:xfrm>
          <a:custGeom>
            <a:avLst/>
            <a:gdLst>
              <a:gd name="connsiteX0" fmla="*/ 1685923 w 3371848"/>
              <a:gd name="connsiteY0" fmla="*/ 371634 h 3371848"/>
              <a:gd name="connsiteX1" fmla="*/ 344258 w 3371848"/>
              <a:gd name="connsiteY1" fmla="*/ 1713299 h 3371848"/>
              <a:gd name="connsiteX2" fmla="*/ 1685923 w 3371848"/>
              <a:gd name="connsiteY2" fmla="*/ 3054964 h 3371848"/>
              <a:gd name="connsiteX3" fmla="*/ 3027588 w 3371848"/>
              <a:gd name="connsiteY3" fmla="*/ 1713299 h 3371848"/>
              <a:gd name="connsiteX4" fmla="*/ 2396737 w 3371848"/>
              <a:gd name="connsiteY4" fmla="*/ 1002485 h 3371848"/>
              <a:gd name="connsiteX5" fmla="*/ 1685923 w 3371848"/>
              <a:gd name="connsiteY5" fmla="*/ 371634 h 3371848"/>
              <a:gd name="connsiteX6" fmla="*/ 1685924 w 3371848"/>
              <a:gd name="connsiteY6" fmla="*/ 0 h 3371848"/>
              <a:gd name="connsiteX7" fmla="*/ 2579127 w 3371848"/>
              <a:gd name="connsiteY7" fmla="*/ 792721 h 3371848"/>
              <a:gd name="connsiteX8" fmla="*/ 3371848 w 3371848"/>
              <a:gd name="connsiteY8" fmla="*/ 1685924 h 3371848"/>
              <a:gd name="connsiteX9" fmla="*/ 1685924 w 3371848"/>
              <a:gd name="connsiteY9" fmla="*/ 3371848 h 3371848"/>
              <a:gd name="connsiteX10" fmla="*/ 0 w 3371848"/>
              <a:gd name="connsiteY10" fmla="*/ 1685924 h 3371848"/>
              <a:gd name="connsiteX11" fmla="*/ 1685924 w 3371848"/>
              <a:gd name="connsiteY11" fmla="*/ 0 h 337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71848" h="3371848">
                <a:moveTo>
                  <a:pt x="1685923" y="371634"/>
                </a:moveTo>
                <a:cubicBezTo>
                  <a:pt x="944942" y="371634"/>
                  <a:pt x="344258" y="972318"/>
                  <a:pt x="344258" y="1713299"/>
                </a:cubicBezTo>
                <a:cubicBezTo>
                  <a:pt x="344258" y="2454280"/>
                  <a:pt x="944942" y="3054964"/>
                  <a:pt x="1685923" y="3054964"/>
                </a:cubicBezTo>
                <a:cubicBezTo>
                  <a:pt x="2426904" y="3054964"/>
                  <a:pt x="3027588" y="2454280"/>
                  <a:pt x="3027588" y="1713299"/>
                </a:cubicBezTo>
                <a:cubicBezTo>
                  <a:pt x="3027588" y="1476361"/>
                  <a:pt x="2817304" y="1239423"/>
                  <a:pt x="2396737" y="1002485"/>
                </a:cubicBezTo>
                <a:cubicBezTo>
                  <a:pt x="2159799" y="581918"/>
                  <a:pt x="1922861" y="371634"/>
                  <a:pt x="1685923" y="371634"/>
                </a:cubicBezTo>
                <a:close/>
                <a:moveTo>
                  <a:pt x="1685924" y="0"/>
                </a:moveTo>
                <a:cubicBezTo>
                  <a:pt x="1983658" y="0"/>
                  <a:pt x="2281392" y="264240"/>
                  <a:pt x="2579127" y="792721"/>
                </a:cubicBezTo>
                <a:cubicBezTo>
                  <a:pt x="3107608" y="1090456"/>
                  <a:pt x="3371848" y="1388190"/>
                  <a:pt x="3371848" y="1685924"/>
                </a:cubicBezTo>
                <a:cubicBezTo>
                  <a:pt x="3371848" y="2617034"/>
                  <a:pt x="2617034" y="3371848"/>
                  <a:pt x="1685924" y="3371848"/>
                </a:cubicBezTo>
                <a:cubicBezTo>
                  <a:pt x="754814" y="3371848"/>
                  <a:pt x="0" y="2617034"/>
                  <a:pt x="0" y="1685924"/>
                </a:cubicBezTo>
                <a:cubicBezTo>
                  <a:pt x="0" y="754814"/>
                  <a:pt x="754814" y="0"/>
                  <a:pt x="1685924"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Picture Placeholder 1">
            <a:extLst>
              <a:ext uri="{FF2B5EF4-FFF2-40B4-BE49-F238E27FC236}">
                <a16:creationId xmlns:a16="http://schemas.microsoft.com/office/drawing/2014/main" id="{29ECE66E-89A6-474E-8DEC-716D146F260A}"/>
              </a:ext>
            </a:extLst>
          </p:cNvPr>
          <p:cNvSpPr>
            <a:spLocks noGrp="1"/>
          </p:cNvSpPr>
          <p:nvPr>
            <p:ph type="pic" sz="quarter" idx="16"/>
          </p:nvPr>
        </p:nvSpPr>
        <p:spPr>
          <a:xfrm>
            <a:off x="2658187" y="2737571"/>
            <a:ext cx="1179671" cy="1179671"/>
          </a:xfrm>
          <a:prstGeom prst="rect">
            <a:avLst/>
          </a:prstGeom>
        </p:spPr>
        <p:txBody>
          <a:bodyPr anchor="ctr"/>
          <a:lstStyle>
            <a:lvl1pPr marL="0" indent="0" algn="ctr">
              <a:buNone/>
              <a:defRPr sz="1100"/>
            </a:lvl1pPr>
          </a:lstStyle>
          <a:p>
            <a:endParaRPr lang="en-US"/>
          </a:p>
        </p:txBody>
      </p:sp>
      <p:sp>
        <p:nvSpPr>
          <p:cNvPr id="12" name="Picture Placeholder 2">
            <a:extLst>
              <a:ext uri="{FF2B5EF4-FFF2-40B4-BE49-F238E27FC236}">
                <a16:creationId xmlns:a16="http://schemas.microsoft.com/office/drawing/2014/main" id="{05E2C955-7E88-4F9B-BCFC-EE23BA42125F}"/>
              </a:ext>
            </a:extLst>
          </p:cNvPr>
          <p:cNvSpPr>
            <a:spLocks noGrp="1"/>
          </p:cNvSpPr>
          <p:nvPr>
            <p:ph type="pic" sz="quarter" idx="17"/>
          </p:nvPr>
        </p:nvSpPr>
        <p:spPr>
          <a:xfrm>
            <a:off x="8352710" y="2715672"/>
            <a:ext cx="1179671" cy="1179671"/>
          </a:xfrm>
          <a:prstGeom prst="rect">
            <a:avLst/>
          </a:prstGeom>
        </p:spPr>
        <p:txBody>
          <a:bodyPr anchor="ctr"/>
          <a:lstStyle>
            <a:lvl1pPr marL="0" indent="0" algn="ctr">
              <a:buNone/>
              <a:defRPr sz="1100"/>
            </a:lvl1pPr>
          </a:lstStyle>
          <a:p>
            <a:endParaRPr lang="en-US"/>
          </a:p>
        </p:txBody>
      </p:sp>
      <p:sp>
        <p:nvSpPr>
          <p:cNvPr id="5" name="Title 1">
            <a:extLst>
              <a:ext uri="{FF2B5EF4-FFF2-40B4-BE49-F238E27FC236}">
                <a16:creationId xmlns:a16="http://schemas.microsoft.com/office/drawing/2014/main" id="{4C3B860B-3DD1-412D-99E5-D68A43EB0586}"/>
              </a:ext>
            </a:extLst>
          </p:cNvPr>
          <p:cNvSpPr>
            <a:spLocks noGrp="1"/>
          </p:cNvSpPr>
          <p:nvPr>
            <p:ph type="title"/>
          </p:nvPr>
        </p:nvSpPr>
        <p:spPr>
          <a:xfrm>
            <a:off x="838200" y="545431"/>
            <a:ext cx="10515600" cy="909883"/>
          </a:xfrm>
          <a:prstGeom prst="rect">
            <a:avLst/>
          </a:prstGeom>
        </p:spPr>
        <p:txBody>
          <a:bodyPr anchor="ctr"/>
          <a:lstStyle>
            <a:lvl1pPr algn="ctr">
              <a:defRPr sz="2800">
                <a:latin typeface="Poppins" panose="00000500000000000000" pitchFamily="2" charset="0"/>
                <a:cs typeface="Poppins" panose="00000500000000000000" pitchFamily="2" charset="0"/>
              </a:defRPr>
            </a:lvl1pPr>
          </a:lstStyle>
          <a:p>
            <a:r>
              <a:rPr lang="en-US"/>
              <a:t>Click to edit Master title style</a:t>
            </a:r>
          </a:p>
        </p:txBody>
      </p:sp>
      <p:sp>
        <p:nvSpPr>
          <p:cNvPr id="6" name="Text Placeholder 1">
            <a:extLst>
              <a:ext uri="{FF2B5EF4-FFF2-40B4-BE49-F238E27FC236}">
                <a16:creationId xmlns:a16="http://schemas.microsoft.com/office/drawing/2014/main" id="{0829C0A6-2C6E-4FCC-971A-C8DC06F5967E}"/>
              </a:ext>
            </a:extLst>
          </p:cNvPr>
          <p:cNvSpPr>
            <a:spLocks noGrp="1"/>
          </p:cNvSpPr>
          <p:nvPr>
            <p:ph type="body" sz="quarter" idx="12"/>
          </p:nvPr>
        </p:nvSpPr>
        <p:spPr>
          <a:xfrm>
            <a:off x="872408" y="5036280"/>
            <a:ext cx="4751231" cy="466384"/>
          </a:xfrm>
          <a:prstGeom prst="rect">
            <a:avLst/>
          </a:prstGeom>
        </p:spPr>
        <p:txBody>
          <a:bodyPr/>
          <a:lstStyle>
            <a:lvl1pPr marL="0" indent="0" algn="ctr">
              <a:buNone/>
              <a:defRPr sz="2000">
                <a:latin typeface="Poppins" panose="00000500000000000000" pitchFamily="2" charset="0"/>
                <a:cs typeface="Poppins" panose="00000500000000000000" pitchFamily="2" charset="0"/>
              </a:defRPr>
            </a:lvl1pPr>
            <a:lvl2pPr marL="457200" indent="0" algn="ctr">
              <a:buNone/>
              <a:defRPr sz="1800">
                <a:latin typeface="Poppins" panose="00000500000000000000" pitchFamily="2" charset="0"/>
                <a:cs typeface="Poppins" panose="00000500000000000000" pitchFamily="2" charset="0"/>
              </a:defRPr>
            </a:lvl2pPr>
          </a:lstStyle>
          <a:p>
            <a:pPr lvl="0"/>
            <a:r>
              <a:rPr lang="en-US"/>
              <a:t>Click to edit Master text styles</a:t>
            </a:r>
          </a:p>
          <a:p>
            <a:pPr lvl="1"/>
            <a:endParaRPr lang="en-US"/>
          </a:p>
        </p:txBody>
      </p:sp>
      <p:sp>
        <p:nvSpPr>
          <p:cNvPr id="7" name="Text Placeholder 2">
            <a:extLst>
              <a:ext uri="{FF2B5EF4-FFF2-40B4-BE49-F238E27FC236}">
                <a16:creationId xmlns:a16="http://schemas.microsoft.com/office/drawing/2014/main" id="{F363A9EA-D135-4A10-9711-2954F0B7BB7C}"/>
              </a:ext>
            </a:extLst>
          </p:cNvPr>
          <p:cNvSpPr>
            <a:spLocks noGrp="1"/>
          </p:cNvSpPr>
          <p:nvPr>
            <p:ph type="body" sz="quarter" idx="13"/>
          </p:nvPr>
        </p:nvSpPr>
        <p:spPr>
          <a:xfrm>
            <a:off x="6568360" y="5036280"/>
            <a:ext cx="4751231" cy="466384"/>
          </a:xfrm>
          <a:prstGeom prst="rect">
            <a:avLst/>
          </a:prstGeom>
        </p:spPr>
        <p:txBody>
          <a:bodyPr/>
          <a:lstStyle>
            <a:lvl1pPr marL="0" indent="0" algn="ctr">
              <a:buNone/>
              <a:defRPr sz="2000">
                <a:latin typeface="Poppins" panose="00000500000000000000" pitchFamily="2" charset="0"/>
                <a:cs typeface="Poppins" panose="00000500000000000000" pitchFamily="2" charset="0"/>
              </a:defRPr>
            </a:lvl1pPr>
            <a:lvl2pPr marL="457200" indent="0" algn="ctr">
              <a:buNone/>
              <a:defRPr sz="1800">
                <a:latin typeface="Poppins" panose="00000500000000000000" pitchFamily="2" charset="0"/>
                <a:cs typeface="Poppins" panose="00000500000000000000" pitchFamily="2" charset="0"/>
              </a:defRPr>
            </a:lvl2pPr>
          </a:lstStyle>
          <a:p>
            <a:pPr lvl="0"/>
            <a:r>
              <a:rPr lang="en-US"/>
              <a:t>Click to edit Master text styles</a:t>
            </a:r>
          </a:p>
          <a:p>
            <a:pPr lvl="1"/>
            <a:endParaRPr lang="en-US"/>
          </a:p>
        </p:txBody>
      </p:sp>
      <p:sp>
        <p:nvSpPr>
          <p:cNvPr id="8" name="Text Placeholder 3">
            <a:extLst>
              <a:ext uri="{FF2B5EF4-FFF2-40B4-BE49-F238E27FC236}">
                <a16:creationId xmlns:a16="http://schemas.microsoft.com/office/drawing/2014/main" id="{EF33149B-5E53-4A42-A1A6-029357EC3B4E}"/>
              </a:ext>
            </a:extLst>
          </p:cNvPr>
          <p:cNvSpPr>
            <a:spLocks noGrp="1"/>
          </p:cNvSpPr>
          <p:nvPr>
            <p:ph type="body" sz="quarter" idx="14"/>
          </p:nvPr>
        </p:nvSpPr>
        <p:spPr>
          <a:xfrm>
            <a:off x="873125" y="5408589"/>
            <a:ext cx="4749800" cy="1095375"/>
          </a:xfrm>
          <a:prstGeom prst="rect">
            <a:avLst/>
          </a:prstGeom>
        </p:spPr>
        <p:txBody>
          <a:bodyPr/>
          <a:lstStyle>
            <a:lvl1pPr marL="0" indent="0" algn="ctr">
              <a:lnSpc>
                <a:spcPct val="150000"/>
              </a:lnSpc>
              <a:spcBef>
                <a:spcPts val="0"/>
              </a:spcBef>
              <a:buNone/>
              <a:defRPr sz="1600">
                <a:latin typeface="Roboto" pitchFamily="2" charset="0"/>
                <a:ea typeface="Roboto" pitchFamily="2" charset="0"/>
              </a:defRPr>
            </a:lvl1pPr>
            <a:lvl2pPr>
              <a:lnSpc>
                <a:spcPct val="150000"/>
              </a:lnSpc>
              <a:spcBef>
                <a:spcPts val="0"/>
              </a:spcBef>
              <a:defRPr/>
            </a:lvl2pPr>
          </a:lstStyle>
          <a:p>
            <a:pPr lvl="0"/>
            <a:r>
              <a:rPr lang="en-US"/>
              <a:t>Click to edit Master text styles</a:t>
            </a:r>
          </a:p>
          <a:p>
            <a:pPr lvl="1"/>
            <a:endParaRPr lang="en-US"/>
          </a:p>
        </p:txBody>
      </p:sp>
      <p:sp>
        <p:nvSpPr>
          <p:cNvPr id="9" name="Text Placeholder 4">
            <a:extLst>
              <a:ext uri="{FF2B5EF4-FFF2-40B4-BE49-F238E27FC236}">
                <a16:creationId xmlns:a16="http://schemas.microsoft.com/office/drawing/2014/main" id="{303A9CFF-7BE5-4D28-A2CE-44ACB48792B7}"/>
              </a:ext>
            </a:extLst>
          </p:cNvPr>
          <p:cNvSpPr>
            <a:spLocks noGrp="1"/>
          </p:cNvSpPr>
          <p:nvPr>
            <p:ph type="body" sz="quarter" idx="15"/>
          </p:nvPr>
        </p:nvSpPr>
        <p:spPr>
          <a:xfrm>
            <a:off x="6567646" y="5401840"/>
            <a:ext cx="4749800" cy="1095375"/>
          </a:xfrm>
          <a:prstGeom prst="rect">
            <a:avLst/>
          </a:prstGeom>
        </p:spPr>
        <p:txBody>
          <a:bodyPr/>
          <a:lstStyle>
            <a:lvl1pPr marL="0" indent="0" algn="ctr">
              <a:lnSpc>
                <a:spcPct val="150000"/>
              </a:lnSpc>
              <a:spcBef>
                <a:spcPts val="0"/>
              </a:spcBef>
              <a:buNone/>
              <a:defRPr sz="1600">
                <a:latin typeface="Roboto" pitchFamily="2" charset="0"/>
                <a:ea typeface="Roboto" pitchFamily="2" charset="0"/>
              </a:defRPr>
            </a:lvl1pPr>
            <a:lvl2pPr>
              <a:lnSpc>
                <a:spcPct val="150000"/>
              </a:lnSpc>
              <a:spcBef>
                <a:spcPts val="0"/>
              </a:spcBef>
              <a:defRPr/>
            </a:lvl2pPr>
          </a:lstStyle>
          <a:p>
            <a:pPr lvl="0"/>
            <a:r>
              <a:rPr lang="en-US"/>
              <a:t>Click to edit Master text styles</a:t>
            </a:r>
          </a:p>
          <a:p>
            <a:pPr lvl="1"/>
            <a:endParaRPr lang="en-US"/>
          </a:p>
        </p:txBody>
      </p:sp>
    </p:spTree>
    <p:extLst>
      <p:ext uri="{BB962C8B-B14F-4D97-AF65-F5344CB8AC3E}">
        <p14:creationId xmlns:p14="http://schemas.microsoft.com/office/powerpoint/2010/main" val="361920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10" presetClass="entr" presetSubtype="0" fill="hold" grpId="0" nodeType="withEffect" nodePh="1">
                                  <p:stCondLst>
                                    <p:cond delay="500"/>
                                  </p:stCondLst>
                                  <p:endCondLst>
                                    <p:cond evt="begin" delay="0">
                                      <p:tn val="17"/>
                                    </p:cond>
                                  </p:end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750"/>
                                        <p:tgtEl>
                                          <p:spTgt spid="6">
                                            <p:txEl>
                                              <p:pRg st="0" end="0"/>
                                            </p:txEl>
                                          </p:spTgt>
                                        </p:tgtEl>
                                      </p:cBhvr>
                                    </p:animEffect>
                                    <p:anim calcmode="lin" valueType="num">
                                      <p:cBhvr>
                                        <p:cTn id="23"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6">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750"/>
                                        <p:tgtEl>
                                          <p:spTgt spid="8">
                                            <p:txEl>
                                              <p:pRg st="0" end="0"/>
                                            </p:txEl>
                                          </p:spTgt>
                                        </p:tgtEl>
                                      </p:cBhvr>
                                    </p:animEffect>
                                    <p:anim calcmode="lin" valueType="num">
                                      <p:cBhvr>
                                        <p:cTn id="2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9" dur="75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10" presetClass="entr" presetSubtype="0" fill="hold" grpId="0" nodeType="withEffect" nodePh="1">
                                  <p:stCondLst>
                                    <p:cond delay="500"/>
                                  </p:stCondLst>
                                  <p:endCondLst>
                                    <p:cond evt="begin" delay="0">
                                      <p:tn val="37"/>
                                    </p:cond>
                                  </p:end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42" presetClass="entr" presetSubtype="0" fill="hold" grpId="0" nodeType="withEffect">
                                  <p:stCondLst>
                                    <p:cond delay="100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750"/>
                                        <p:tgtEl>
                                          <p:spTgt spid="7">
                                            <p:txEl>
                                              <p:pRg st="0" end="0"/>
                                            </p:txEl>
                                          </p:spTgt>
                                        </p:tgtEl>
                                      </p:cBhvr>
                                    </p:animEffect>
                                    <p:anim calcmode="lin" valueType="num">
                                      <p:cBhvr>
                                        <p:cTn id="43" dur="75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750" fill="hold"/>
                                        <p:tgtEl>
                                          <p:spTgt spid="7">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9">
                                            <p:txEl>
                                              <p:pRg st="0" end="0"/>
                                            </p:txEl>
                                          </p:spTgt>
                                        </p:tgtEl>
                                        <p:attrNameLst>
                                          <p:attrName>style.visibility</p:attrName>
                                        </p:attrNameLst>
                                      </p:cBhvr>
                                      <p:to>
                                        <p:strVal val="visible"/>
                                      </p:to>
                                    </p:set>
                                    <p:animEffect transition="in" filter="fade">
                                      <p:cBhvr>
                                        <p:cTn id="47" dur="750"/>
                                        <p:tgtEl>
                                          <p:spTgt spid="9">
                                            <p:txEl>
                                              <p:pRg st="0" end="0"/>
                                            </p:txEl>
                                          </p:spTgt>
                                        </p:tgtEl>
                                      </p:cBhvr>
                                    </p:animEffect>
                                    <p:anim calcmode="lin" valueType="num">
                                      <p:cBhvr>
                                        <p:cTn id="48"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49"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1" grpId="0"/>
      <p:bldP spid="12" grpId="0"/>
      <p:bldP spid="5" grpId="0"/>
      <p:bldP spid="6" grpId="0" build="p">
        <p:tmplLst>
          <p:tmpl lvl="1">
            <p:tnLst>
              <p:par>
                <p:cTn presetID="42" presetClass="entr" presetSubtype="0" fill="hold" nodeType="withEffect">
                  <p:stCondLst>
                    <p:cond delay="100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anim calcmode="lin" valueType="num">
                      <p:cBhvr>
                        <p:cTn dur="750" fill="hold"/>
                        <p:tgtEl>
                          <p:spTgt spid="6"/>
                        </p:tgtEl>
                        <p:attrNameLst>
                          <p:attrName>ppt_x</p:attrName>
                        </p:attrNameLst>
                      </p:cBhvr>
                      <p:tavLst>
                        <p:tav tm="0">
                          <p:val>
                            <p:strVal val="#ppt_x"/>
                          </p:val>
                        </p:tav>
                        <p:tav tm="100000">
                          <p:val>
                            <p:strVal val="#ppt_x"/>
                          </p:val>
                        </p:tav>
                      </p:tavLst>
                    </p:anim>
                    <p:anim calcmode="lin" valueType="num">
                      <p:cBhvr>
                        <p:cTn dur="750" fill="hold"/>
                        <p:tgtEl>
                          <p:spTgt spid="6"/>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1000"/>
                        <p:tgtEl>
                          <p:spTgt spid="6"/>
                        </p:tgtEl>
                      </p:cBhvr>
                    </p:animEffect>
                    <p:anim calcmode="lin" valueType="num">
                      <p:cBhvr>
                        <p:cTn dur="1000" fill="hold"/>
                        <p:tgtEl>
                          <p:spTgt spid="6"/>
                        </p:tgtEl>
                        <p:attrNameLst>
                          <p:attrName>ppt_x</p:attrName>
                        </p:attrNameLst>
                      </p:cBhvr>
                      <p:tavLst>
                        <p:tav tm="0">
                          <p:val>
                            <p:strVal val="#ppt_x"/>
                          </p:val>
                        </p:tav>
                        <p:tav tm="100000">
                          <p:val>
                            <p:strVal val="#ppt_x"/>
                          </p:val>
                        </p:tav>
                      </p:tavLst>
                    </p:anim>
                    <p:anim calcmode="lin" valueType="num">
                      <p:cBhvr>
                        <p:cTn dur="10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bldP spid="8" grpId="0" build="p">
        <p:tmplLst>
          <p:tmpl lvl="1">
            <p:tnLst>
              <p:par>
                <p:cTn presetID="42" presetClass="entr" presetSubtype="0" fill="hold" nodeType="withEffect">
                  <p:stCondLst>
                    <p:cond delay="15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anim calcmode="lin" valueType="num">
                      <p:cBhvr>
                        <p:cTn dur="1000" fill="hold"/>
                        <p:tgtEl>
                          <p:spTgt spid="8"/>
                        </p:tgtEl>
                        <p:attrNameLst>
                          <p:attrName>ppt_x</p:attrName>
                        </p:attrNameLst>
                      </p:cBhvr>
                      <p:tavLst>
                        <p:tav tm="0">
                          <p:val>
                            <p:strVal val="#ppt_x"/>
                          </p:val>
                        </p:tav>
                        <p:tav tm="100000">
                          <p:val>
                            <p:strVal val="#ppt_x"/>
                          </p:val>
                        </p:tav>
                      </p:tavLst>
                    </p:anim>
                    <p:anim calcmode="lin" valueType="num">
                      <p:cBhvr>
                        <p:cTn dur="10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Teardrop">
            <a:extLst>
              <a:ext uri="{FF2B5EF4-FFF2-40B4-BE49-F238E27FC236}">
                <a16:creationId xmlns:a16="http://schemas.microsoft.com/office/drawing/2014/main" id="{3CD25EC8-D9AC-4DA7-8878-077BF983E0B0}"/>
              </a:ext>
            </a:extLst>
          </p:cNvPr>
          <p:cNvSpPr/>
          <p:nvPr userDrawn="1"/>
        </p:nvSpPr>
        <p:spPr>
          <a:xfrm>
            <a:off x="968023" y="1683927"/>
            <a:ext cx="3052260" cy="3052260"/>
          </a:xfrm>
          <a:prstGeom prst="teardrop">
            <a:avLst>
              <a:gd name="adj" fmla="val 529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ardrop">
            <a:extLst>
              <a:ext uri="{FF2B5EF4-FFF2-40B4-BE49-F238E27FC236}">
                <a16:creationId xmlns:a16="http://schemas.microsoft.com/office/drawing/2014/main" id="{318EA003-3341-4432-A8ED-0BCDE232892D}"/>
              </a:ext>
            </a:extLst>
          </p:cNvPr>
          <p:cNvSpPr/>
          <p:nvPr userDrawn="1"/>
        </p:nvSpPr>
        <p:spPr>
          <a:xfrm>
            <a:off x="4569870" y="1683927"/>
            <a:ext cx="3052260" cy="3052260"/>
          </a:xfrm>
          <a:prstGeom prst="teardrop">
            <a:avLst>
              <a:gd name="adj" fmla="val 529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ardrop">
            <a:extLst>
              <a:ext uri="{FF2B5EF4-FFF2-40B4-BE49-F238E27FC236}">
                <a16:creationId xmlns:a16="http://schemas.microsoft.com/office/drawing/2014/main" id="{7BF145BF-4247-4590-879E-992B1E0767F9}"/>
              </a:ext>
            </a:extLst>
          </p:cNvPr>
          <p:cNvSpPr/>
          <p:nvPr userDrawn="1"/>
        </p:nvSpPr>
        <p:spPr>
          <a:xfrm>
            <a:off x="8171717" y="1683927"/>
            <a:ext cx="3052260" cy="3052260"/>
          </a:xfrm>
          <a:prstGeom prst="teardrop">
            <a:avLst>
              <a:gd name="adj" fmla="val 529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
            <a:extLst>
              <a:ext uri="{FF2B5EF4-FFF2-40B4-BE49-F238E27FC236}">
                <a16:creationId xmlns:a16="http://schemas.microsoft.com/office/drawing/2014/main" id="{34C6BFB8-72BF-4D9B-990C-9B581F90CB9C}"/>
              </a:ext>
            </a:extLst>
          </p:cNvPr>
          <p:cNvSpPr>
            <a:spLocks noGrp="1"/>
          </p:cNvSpPr>
          <p:nvPr>
            <p:ph type="pic" sz="quarter" idx="10"/>
          </p:nvPr>
        </p:nvSpPr>
        <p:spPr>
          <a:xfrm>
            <a:off x="1517610" y="2444604"/>
            <a:ext cx="1953086" cy="1953086"/>
          </a:xfrm>
          <a:custGeom>
            <a:avLst/>
            <a:gdLst>
              <a:gd name="connsiteX0" fmla="*/ 976543 w 1953086"/>
              <a:gd name="connsiteY0" fmla="*/ 0 h 1953086"/>
              <a:gd name="connsiteX1" fmla="*/ 1953086 w 1953086"/>
              <a:gd name="connsiteY1" fmla="*/ 976543 h 1953086"/>
              <a:gd name="connsiteX2" fmla="*/ 976543 w 1953086"/>
              <a:gd name="connsiteY2" fmla="*/ 1953086 h 1953086"/>
              <a:gd name="connsiteX3" fmla="*/ 0 w 1953086"/>
              <a:gd name="connsiteY3" fmla="*/ 976543 h 1953086"/>
              <a:gd name="connsiteX4" fmla="*/ 976543 w 1953086"/>
              <a:gd name="connsiteY4" fmla="*/ 0 h 1953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86" h="1953086">
                <a:moveTo>
                  <a:pt x="976543" y="0"/>
                </a:moveTo>
                <a:cubicBezTo>
                  <a:pt x="1515873" y="0"/>
                  <a:pt x="1953086" y="437213"/>
                  <a:pt x="1953086" y="976543"/>
                </a:cubicBezTo>
                <a:cubicBezTo>
                  <a:pt x="1953086" y="1515873"/>
                  <a:pt x="1515873" y="1953086"/>
                  <a:pt x="976543" y="1953086"/>
                </a:cubicBezTo>
                <a:cubicBezTo>
                  <a:pt x="437213" y="1953086"/>
                  <a:pt x="0" y="1515873"/>
                  <a:pt x="0" y="976543"/>
                </a:cubicBezTo>
                <a:cubicBezTo>
                  <a:pt x="0" y="437213"/>
                  <a:pt x="437213" y="0"/>
                  <a:pt x="976543" y="0"/>
                </a:cubicBezTo>
                <a:close/>
              </a:path>
            </a:pathLst>
          </a:custGeom>
          <a:pattFill prst="pct5">
            <a:fgClr>
              <a:schemeClr val="accent1"/>
            </a:fgClr>
            <a:bgClr>
              <a:schemeClr val="bg1"/>
            </a:bgClr>
          </a:pattFill>
        </p:spPr>
        <p:txBody>
          <a:bodyPr wrap="square" anchor="ctr">
            <a:noAutofit/>
          </a:bodyPr>
          <a:lstStyle>
            <a:lvl1pPr marL="0" indent="0" algn="ctr">
              <a:buNone/>
              <a:defRPr sz="1600"/>
            </a:lvl1pPr>
          </a:lstStyle>
          <a:p>
            <a:endParaRPr lang="en-US"/>
          </a:p>
        </p:txBody>
      </p:sp>
      <p:sp>
        <p:nvSpPr>
          <p:cNvPr id="14" name="Picture Placeholder 2">
            <a:extLst>
              <a:ext uri="{FF2B5EF4-FFF2-40B4-BE49-F238E27FC236}">
                <a16:creationId xmlns:a16="http://schemas.microsoft.com/office/drawing/2014/main" id="{8B1F2B60-FE8E-4C14-8F67-84E0ED21BE53}"/>
              </a:ext>
            </a:extLst>
          </p:cNvPr>
          <p:cNvSpPr>
            <a:spLocks noGrp="1"/>
          </p:cNvSpPr>
          <p:nvPr>
            <p:ph type="pic" sz="quarter" idx="11"/>
          </p:nvPr>
        </p:nvSpPr>
        <p:spPr>
          <a:xfrm>
            <a:off x="5119457" y="2444604"/>
            <a:ext cx="1953086" cy="1953086"/>
          </a:xfrm>
          <a:custGeom>
            <a:avLst/>
            <a:gdLst>
              <a:gd name="connsiteX0" fmla="*/ 976543 w 1953086"/>
              <a:gd name="connsiteY0" fmla="*/ 0 h 1953086"/>
              <a:gd name="connsiteX1" fmla="*/ 1953086 w 1953086"/>
              <a:gd name="connsiteY1" fmla="*/ 976543 h 1953086"/>
              <a:gd name="connsiteX2" fmla="*/ 976543 w 1953086"/>
              <a:gd name="connsiteY2" fmla="*/ 1953086 h 1953086"/>
              <a:gd name="connsiteX3" fmla="*/ 0 w 1953086"/>
              <a:gd name="connsiteY3" fmla="*/ 976543 h 1953086"/>
              <a:gd name="connsiteX4" fmla="*/ 976543 w 1953086"/>
              <a:gd name="connsiteY4" fmla="*/ 0 h 1953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86" h="1953086">
                <a:moveTo>
                  <a:pt x="976543" y="0"/>
                </a:moveTo>
                <a:cubicBezTo>
                  <a:pt x="1515873" y="0"/>
                  <a:pt x="1953086" y="437213"/>
                  <a:pt x="1953086" y="976543"/>
                </a:cubicBezTo>
                <a:cubicBezTo>
                  <a:pt x="1953086" y="1515873"/>
                  <a:pt x="1515873" y="1953086"/>
                  <a:pt x="976543" y="1953086"/>
                </a:cubicBezTo>
                <a:cubicBezTo>
                  <a:pt x="437213" y="1953086"/>
                  <a:pt x="0" y="1515873"/>
                  <a:pt x="0" y="976543"/>
                </a:cubicBezTo>
                <a:cubicBezTo>
                  <a:pt x="0" y="437213"/>
                  <a:pt x="437213" y="0"/>
                  <a:pt x="976543"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17" name="Picture Placeholder 3">
            <a:extLst>
              <a:ext uri="{FF2B5EF4-FFF2-40B4-BE49-F238E27FC236}">
                <a16:creationId xmlns:a16="http://schemas.microsoft.com/office/drawing/2014/main" id="{6C9D89EC-846C-48CD-9505-42A68121B6E1}"/>
              </a:ext>
            </a:extLst>
          </p:cNvPr>
          <p:cNvSpPr>
            <a:spLocks noGrp="1"/>
          </p:cNvSpPr>
          <p:nvPr>
            <p:ph type="pic" sz="quarter" idx="12"/>
          </p:nvPr>
        </p:nvSpPr>
        <p:spPr>
          <a:xfrm>
            <a:off x="8721304" y="2444604"/>
            <a:ext cx="1953086" cy="1953086"/>
          </a:xfrm>
          <a:custGeom>
            <a:avLst/>
            <a:gdLst>
              <a:gd name="connsiteX0" fmla="*/ 976543 w 1953086"/>
              <a:gd name="connsiteY0" fmla="*/ 0 h 1953086"/>
              <a:gd name="connsiteX1" fmla="*/ 1953086 w 1953086"/>
              <a:gd name="connsiteY1" fmla="*/ 976543 h 1953086"/>
              <a:gd name="connsiteX2" fmla="*/ 976543 w 1953086"/>
              <a:gd name="connsiteY2" fmla="*/ 1953086 h 1953086"/>
              <a:gd name="connsiteX3" fmla="*/ 0 w 1953086"/>
              <a:gd name="connsiteY3" fmla="*/ 976543 h 1953086"/>
              <a:gd name="connsiteX4" fmla="*/ 976543 w 1953086"/>
              <a:gd name="connsiteY4" fmla="*/ 0 h 1953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86" h="1953086">
                <a:moveTo>
                  <a:pt x="976543" y="0"/>
                </a:moveTo>
                <a:cubicBezTo>
                  <a:pt x="1515873" y="0"/>
                  <a:pt x="1953086" y="437213"/>
                  <a:pt x="1953086" y="976543"/>
                </a:cubicBezTo>
                <a:cubicBezTo>
                  <a:pt x="1953086" y="1515873"/>
                  <a:pt x="1515873" y="1953086"/>
                  <a:pt x="976543" y="1953086"/>
                </a:cubicBezTo>
                <a:cubicBezTo>
                  <a:pt x="437213" y="1953086"/>
                  <a:pt x="0" y="1515873"/>
                  <a:pt x="0" y="976543"/>
                </a:cubicBezTo>
                <a:cubicBezTo>
                  <a:pt x="0" y="437213"/>
                  <a:pt x="437213" y="0"/>
                  <a:pt x="976543"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18" name="Title">
            <a:extLst>
              <a:ext uri="{FF2B5EF4-FFF2-40B4-BE49-F238E27FC236}">
                <a16:creationId xmlns:a16="http://schemas.microsoft.com/office/drawing/2014/main" id="{16BD1D63-7CD5-41A7-B695-53695E2F93FE}"/>
              </a:ext>
            </a:extLst>
          </p:cNvPr>
          <p:cNvSpPr>
            <a:spLocks noGrp="1"/>
          </p:cNvSpPr>
          <p:nvPr>
            <p:ph type="title"/>
          </p:nvPr>
        </p:nvSpPr>
        <p:spPr>
          <a:xfrm>
            <a:off x="838200" y="545431"/>
            <a:ext cx="10515600" cy="909883"/>
          </a:xfrm>
          <a:prstGeom prst="rect">
            <a:avLst/>
          </a:prstGeom>
        </p:spPr>
        <p:txBody>
          <a:bodyPr anchor="ctr"/>
          <a:lstStyle>
            <a:lvl1pPr algn="ctr">
              <a:defRPr sz="2800">
                <a:latin typeface="Poppins" panose="00000500000000000000" pitchFamily="2" charset="0"/>
                <a:cs typeface="Poppins" panose="00000500000000000000" pitchFamily="2" charset="0"/>
              </a:defRPr>
            </a:lvl1pPr>
          </a:lstStyle>
          <a:p>
            <a:r>
              <a:rPr lang="en-US"/>
              <a:t>Click to edit Master title style</a:t>
            </a:r>
          </a:p>
        </p:txBody>
      </p:sp>
      <p:sp>
        <p:nvSpPr>
          <p:cNvPr id="20" name="Text Placeholder 1">
            <a:extLst>
              <a:ext uri="{FF2B5EF4-FFF2-40B4-BE49-F238E27FC236}">
                <a16:creationId xmlns:a16="http://schemas.microsoft.com/office/drawing/2014/main" id="{43D21192-7A2B-4409-BC04-318A99187F03}"/>
              </a:ext>
            </a:extLst>
          </p:cNvPr>
          <p:cNvSpPr>
            <a:spLocks noGrp="1"/>
          </p:cNvSpPr>
          <p:nvPr>
            <p:ph type="body" sz="quarter" idx="13"/>
          </p:nvPr>
        </p:nvSpPr>
        <p:spPr>
          <a:xfrm>
            <a:off x="903111"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21" name="Text Placeholder 2">
            <a:extLst>
              <a:ext uri="{FF2B5EF4-FFF2-40B4-BE49-F238E27FC236}">
                <a16:creationId xmlns:a16="http://schemas.microsoft.com/office/drawing/2014/main" id="{D23AA5CF-368D-4A9E-9824-7594C1B62432}"/>
              </a:ext>
            </a:extLst>
          </p:cNvPr>
          <p:cNvSpPr>
            <a:spLocks noGrp="1"/>
          </p:cNvSpPr>
          <p:nvPr>
            <p:ph type="body" sz="quarter" idx="14"/>
          </p:nvPr>
        </p:nvSpPr>
        <p:spPr>
          <a:xfrm>
            <a:off x="4504958"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22" name="Text Placeholder 3">
            <a:extLst>
              <a:ext uri="{FF2B5EF4-FFF2-40B4-BE49-F238E27FC236}">
                <a16:creationId xmlns:a16="http://schemas.microsoft.com/office/drawing/2014/main" id="{A2F84A3D-5710-4ED3-9D27-B47BB3579C88}"/>
              </a:ext>
            </a:extLst>
          </p:cNvPr>
          <p:cNvSpPr>
            <a:spLocks noGrp="1"/>
          </p:cNvSpPr>
          <p:nvPr>
            <p:ph type="body" sz="quarter" idx="15"/>
          </p:nvPr>
        </p:nvSpPr>
        <p:spPr>
          <a:xfrm>
            <a:off x="8106805"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23" name="Text Placeholder 4">
            <a:extLst>
              <a:ext uri="{FF2B5EF4-FFF2-40B4-BE49-F238E27FC236}">
                <a16:creationId xmlns:a16="http://schemas.microsoft.com/office/drawing/2014/main" id="{A938CECC-8670-4F57-8DB5-F26D2136A784}"/>
              </a:ext>
            </a:extLst>
          </p:cNvPr>
          <p:cNvSpPr>
            <a:spLocks noGrp="1"/>
          </p:cNvSpPr>
          <p:nvPr>
            <p:ph type="body" sz="quarter" idx="16"/>
          </p:nvPr>
        </p:nvSpPr>
        <p:spPr>
          <a:xfrm>
            <a:off x="903111" y="5163888"/>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
        <p:nvSpPr>
          <p:cNvPr id="24" name="Text Placeholder 5">
            <a:extLst>
              <a:ext uri="{FF2B5EF4-FFF2-40B4-BE49-F238E27FC236}">
                <a16:creationId xmlns:a16="http://schemas.microsoft.com/office/drawing/2014/main" id="{8B427394-4DF9-4803-A566-8100D7619124}"/>
              </a:ext>
            </a:extLst>
          </p:cNvPr>
          <p:cNvSpPr>
            <a:spLocks noGrp="1"/>
          </p:cNvSpPr>
          <p:nvPr>
            <p:ph type="body" sz="quarter" idx="17"/>
          </p:nvPr>
        </p:nvSpPr>
        <p:spPr>
          <a:xfrm>
            <a:off x="4504958" y="5158367"/>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
        <p:nvSpPr>
          <p:cNvPr id="25" name="Text Placeholder 6">
            <a:extLst>
              <a:ext uri="{FF2B5EF4-FFF2-40B4-BE49-F238E27FC236}">
                <a16:creationId xmlns:a16="http://schemas.microsoft.com/office/drawing/2014/main" id="{1A396E64-60BA-4A53-B0F3-828D377B9195}"/>
              </a:ext>
            </a:extLst>
          </p:cNvPr>
          <p:cNvSpPr>
            <a:spLocks noGrp="1"/>
          </p:cNvSpPr>
          <p:nvPr>
            <p:ph type="body" sz="quarter" idx="18"/>
          </p:nvPr>
        </p:nvSpPr>
        <p:spPr>
          <a:xfrm>
            <a:off x="8106805" y="5158366"/>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Tree>
    <p:extLst>
      <p:ext uri="{BB962C8B-B14F-4D97-AF65-F5344CB8AC3E}">
        <p14:creationId xmlns:p14="http://schemas.microsoft.com/office/powerpoint/2010/main" val="334069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anim calcmode="lin" valueType="num">
                                      <p:cBhvr>
                                        <p:cTn id="15" dur="500" fill="hold"/>
                                        <p:tgtEl>
                                          <p:spTgt spid="3"/>
                                        </p:tgtEl>
                                        <p:attrNameLst>
                                          <p:attrName>ppt_x</p:attrName>
                                        </p:attrNameLst>
                                      </p:cBhvr>
                                      <p:tavLst>
                                        <p:tav tm="0">
                                          <p:val>
                                            <p:strVal val="#ppt_x"/>
                                          </p:val>
                                        </p:tav>
                                        <p:tav tm="100000">
                                          <p:val>
                                            <p:strVal val="#ppt_x"/>
                                          </p:val>
                                        </p:tav>
                                      </p:tavLst>
                                    </p:anim>
                                    <p:anim calcmode="lin" valueType="num">
                                      <p:cBhvr>
                                        <p:cTn id="16" dur="500" fill="hold"/>
                                        <p:tgtEl>
                                          <p:spTgt spid="3"/>
                                        </p:tgtEl>
                                        <p:attrNameLst>
                                          <p:attrName>ppt_y</p:attrName>
                                        </p:attrNameLst>
                                      </p:cBhvr>
                                      <p:tavLst>
                                        <p:tav tm="0">
                                          <p:val>
                                            <p:strVal val="#ppt_y+.1"/>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20">
                                            <p:txEl>
                                              <p:pRg st="0" end="0"/>
                                            </p:txEl>
                                          </p:spTgt>
                                        </p:tgtEl>
                                        <p:attrNameLst>
                                          <p:attrName>style.visibility</p:attrName>
                                        </p:attrNameLst>
                                      </p:cBhvr>
                                      <p:to>
                                        <p:strVal val="visible"/>
                                      </p:to>
                                    </p:set>
                                    <p:animEffect transition="in" filter="fade">
                                      <p:cBhvr>
                                        <p:cTn id="22" dur="750"/>
                                        <p:tgtEl>
                                          <p:spTgt spid="20">
                                            <p:txEl>
                                              <p:pRg st="0" end="0"/>
                                            </p:txEl>
                                          </p:spTgt>
                                        </p:tgtEl>
                                      </p:cBhvr>
                                    </p:animEffect>
                                    <p:anim calcmode="lin" valueType="num">
                                      <p:cBhvr>
                                        <p:cTn id="23" dur="75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20">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23">
                                            <p:txEl>
                                              <p:pRg st="0" end="0"/>
                                            </p:txEl>
                                          </p:spTgt>
                                        </p:tgtEl>
                                        <p:attrNameLst>
                                          <p:attrName>style.visibility</p:attrName>
                                        </p:attrNameLst>
                                      </p:cBhvr>
                                      <p:to>
                                        <p:strVal val="visible"/>
                                      </p:to>
                                    </p:set>
                                    <p:animEffect transition="in" filter="fade">
                                      <p:cBhvr>
                                        <p:cTn id="27" dur="750"/>
                                        <p:tgtEl>
                                          <p:spTgt spid="23">
                                            <p:txEl>
                                              <p:pRg st="0" end="0"/>
                                            </p:txEl>
                                          </p:spTgt>
                                        </p:tgtEl>
                                      </p:cBhvr>
                                    </p:animEffect>
                                    <p:anim calcmode="lin" valueType="num">
                                      <p:cBhvr>
                                        <p:cTn id="28" dur="75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29" dur="75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anim calcmode="lin" valueType="num">
                                      <p:cBhvr>
                                        <p:cTn id="35" dur="500" fill="hold"/>
                                        <p:tgtEl>
                                          <p:spTgt spid="4"/>
                                        </p:tgtEl>
                                        <p:attrNameLst>
                                          <p:attrName>ppt_x</p:attrName>
                                        </p:attrNameLst>
                                      </p:cBhvr>
                                      <p:tavLst>
                                        <p:tav tm="0">
                                          <p:val>
                                            <p:strVal val="#ppt_x"/>
                                          </p:val>
                                        </p:tav>
                                        <p:tav tm="100000">
                                          <p:val>
                                            <p:strVal val="#ppt_x"/>
                                          </p:val>
                                        </p:tav>
                                      </p:tavLst>
                                    </p:anim>
                                    <p:anim calcmode="lin" valueType="num">
                                      <p:cBhvr>
                                        <p:cTn id="36" dur="500" fill="hold"/>
                                        <p:tgtEl>
                                          <p:spTgt spid="4"/>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42" presetClass="entr" presetSubtype="0" fill="hold" grpId="0" nodeType="withEffect">
                                  <p:stCondLst>
                                    <p:cond delay="100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750"/>
                                        <p:tgtEl>
                                          <p:spTgt spid="21">
                                            <p:txEl>
                                              <p:pRg st="0" end="0"/>
                                            </p:txEl>
                                          </p:spTgt>
                                        </p:tgtEl>
                                      </p:cBhvr>
                                    </p:animEffect>
                                    <p:anim calcmode="lin" valueType="num">
                                      <p:cBhvr>
                                        <p:cTn id="43"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4" dur="750" fill="hold"/>
                                        <p:tgtEl>
                                          <p:spTgt spid="21">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24">
                                            <p:txEl>
                                              <p:pRg st="0" end="0"/>
                                            </p:txEl>
                                          </p:spTgt>
                                        </p:tgtEl>
                                        <p:attrNameLst>
                                          <p:attrName>style.visibility</p:attrName>
                                        </p:attrNameLst>
                                      </p:cBhvr>
                                      <p:to>
                                        <p:strVal val="visible"/>
                                      </p:to>
                                    </p:set>
                                    <p:animEffect transition="in" filter="fade">
                                      <p:cBhvr>
                                        <p:cTn id="47" dur="750"/>
                                        <p:tgtEl>
                                          <p:spTgt spid="24">
                                            <p:txEl>
                                              <p:pRg st="0" end="0"/>
                                            </p:txEl>
                                          </p:spTgt>
                                        </p:tgtEl>
                                      </p:cBhvr>
                                    </p:animEffect>
                                    <p:anim calcmode="lin" valueType="num">
                                      <p:cBhvr>
                                        <p:cTn id="48" dur="75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49" dur="75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anim calcmode="lin" valueType="num">
                                      <p:cBhvr>
                                        <p:cTn id="55" dur="500" fill="hold"/>
                                        <p:tgtEl>
                                          <p:spTgt spid="7"/>
                                        </p:tgtEl>
                                        <p:attrNameLst>
                                          <p:attrName>ppt_x</p:attrName>
                                        </p:attrNameLst>
                                      </p:cBhvr>
                                      <p:tavLst>
                                        <p:tav tm="0">
                                          <p:val>
                                            <p:strVal val="#ppt_x"/>
                                          </p:val>
                                        </p:tav>
                                        <p:tav tm="100000">
                                          <p:val>
                                            <p:strVal val="#ppt_x"/>
                                          </p:val>
                                        </p:tav>
                                      </p:tavLst>
                                    </p:anim>
                                    <p:anim calcmode="lin" valueType="num">
                                      <p:cBhvr>
                                        <p:cTn id="56" dur="500" fill="hold"/>
                                        <p:tgtEl>
                                          <p:spTgt spid="7"/>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5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42" presetClass="entr" presetSubtype="0" fill="hold" grpId="0" nodeType="withEffect">
                                  <p:stCondLst>
                                    <p:cond delay="1000"/>
                                  </p:stCondLst>
                                  <p:childTnLst>
                                    <p:set>
                                      <p:cBhvr>
                                        <p:cTn id="61" dur="1" fill="hold">
                                          <p:stCondLst>
                                            <p:cond delay="0"/>
                                          </p:stCondLst>
                                        </p:cTn>
                                        <p:tgtEl>
                                          <p:spTgt spid="22">
                                            <p:txEl>
                                              <p:pRg st="0" end="0"/>
                                            </p:txEl>
                                          </p:spTgt>
                                        </p:tgtEl>
                                        <p:attrNameLst>
                                          <p:attrName>style.visibility</p:attrName>
                                        </p:attrNameLst>
                                      </p:cBhvr>
                                      <p:to>
                                        <p:strVal val="visible"/>
                                      </p:to>
                                    </p:set>
                                    <p:animEffect transition="in" filter="fade">
                                      <p:cBhvr>
                                        <p:cTn id="62" dur="750"/>
                                        <p:tgtEl>
                                          <p:spTgt spid="22">
                                            <p:txEl>
                                              <p:pRg st="0" end="0"/>
                                            </p:txEl>
                                          </p:spTgt>
                                        </p:tgtEl>
                                      </p:cBhvr>
                                    </p:animEffect>
                                    <p:anim calcmode="lin" valueType="num">
                                      <p:cBhvr>
                                        <p:cTn id="63" dur="75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64" dur="750" fill="hold"/>
                                        <p:tgtEl>
                                          <p:spTgt spid="22">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500"/>
                                  </p:stCondLst>
                                  <p:childTnLst>
                                    <p:set>
                                      <p:cBhvr>
                                        <p:cTn id="66" dur="1" fill="hold">
                                          <p:stCondLst>
                                            <p:cond delay="0"/>
                                          </p:stCondLst>
                                        </p:cTn>
                                        <p:tgtEl>
                                          <p:spTgt spid="25">
                                            <p:txEl>
                                              <p:pRg st="0" end="0"/>
                                            </p:txEl>
                                          </p:spTgt>
                                        </p:tgtEl>
                                        <p:attrNameLst>
                                          <p:attrName>style.visibility</p:attrName>
                                        </p:attrNameLst>
                                      </p:cBhvr>
                                      <p:to>
                                        <p:strVal val="visible"/>
                                      </p:to>
                                    </p:set>
                                    <p:animEffect transition="in" filter="fade">
                                      <p:cBhvr>
                                        <p:cTn id="67" dur="750"/>
                                        <p:tgtEl>
                                          <p:spTgt spid="25">
                                            <p:txEl>
                                              <p:pRg st="0" end="0"/>
                                            </p:txEl>
                                          </p:spTgt>
                                        </p:tgtEl>
                                      </p:cBhvr>
                                    </p:animEffect>
                                    <p:anim calcmode="lin" valueType="num">
                                      <p:cBhvr>
                                        <p:cTn id="68" dur="75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9" dur="75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11" grpId="0" animBg="1"/>
      <p:bldP spid="14" grpId="0" animBg="1"/>
      <p:bldP spid="17" grpId="0" animBg="1"/>
      <p:bldP spid="18" grpId="0"/>
      <p:bldP spid="20" grpId="0" build="p">
        <p:tmplLst>
          <p:tmpl lvl="1">
            <p:tnLst>
              <p:par>
                <p:cTn presetID="42"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anim calcmode="lin" valueType="num">
                      <p:cBhvr>
                        <p:cTn dur="750" fill="hold"/>
                        <p:tgtEl>
                          <p:spTgt spid="20"/>
                        </p:tgtEl>
                        <p:attrNameLst>
                          <p:attrName>ppt_x</p:attrName>
                        </p:attrNameLst>
                      </p:cBhvr>
                      <p:tavLst>
                        <p:tav tm="0">
                          <p:val>
                            <p:strVal val="#ppt_x"/>
                          </p:val>
                        </p:tav>
                        <p:tav tm="100000">
                          <p:val>
                            <p:strVal val="#ppt_x"/>
                          </p:val>
                        </p:tav>
                      </p:tavLst>
                    </p:anim>
                    <p:anim calcmode="lin" valueType="num">
                      <p:cBhvr>
                        <p:cTn dur="750" fill="hold"/>
                        <p:tgtEl>
                          <p:spTgt spid="20"/>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1000"/>
                        <p:tgtEl>
                          <p:spTgt spid="20"/>
                        </p:tgtEl>
                      </p:cBhvr>
                    </p:animEffect>
                    <p:anim calcmode="lin" valueType="num">
                      <p:cBhvr>
                        <p:cTn dur="1000" fill="hold"/>
                        <p:tgtEl>
                          <p:spTgt spid="20"/>
                        </p:tgtEl>
                        <p:attrNameLst>
                          <p:attrName>ppt_x</p:attrName>
                        </p:attrNameLst>
                      </p:cBhvr>
                      <p:tavLst>
                        <p:tav tm="0">
                          <p:val>
                            <p:strVal val="#ppt_x"/>
                          </p:val>
                        </p:tav>
                        <p:tav tm="100000">
                          <p:val>
                            <p:strVal val="#ppt_x"/>
                          </p:val>
                        </p:tav>
                      </p:tavLst>
                    </p:anim>
                    <p:anim calcmode="lin" valueType="num">
                      <p:cBhvr>
                        <p:cTn dur="10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bldP spid="22" grpId="0" build="p"/>
      <p:bldP spid="23" grpId="0" build="p">
        <p:tmplLst>
          <p:tmpl lvl="1">
            <p:tnLst>
              <p:par>
                <p:cTn presetID="42" presetClass="entr" presetSubtype="0" fill="hold" nodeType="withEffect">
                  <p:stCondLst>
                    <p:cond delay="150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anim calcmode="lin" valueType="num">
                      <p:cBhvr>
                        <p:cTn dur="750" fill="hold"/>
                        <p:tgtEl>
                          <p:spTgt spid="23"/>
                        </p:tgtEl>
                        <p:attrNameLst>
                          <p:attrName>ppt_x</p:attrName>
                        </p:attrNameLst>
                      </p:cBhvr>
                      <p:tavLst>
                        <p:tav tm="0">
                          <p:val>
                            <p:strVal val="#ppt_x"/>
                          </p:val>
                        </p:tav>
                        <p:tav tm="100000">
                          <p:val>
                            <p:strVal val="#ppt_x"/>
                          </p:val>
                        </p:tav>
                      </p:tavLst>
                    </p:anim>
                    <p:anim calcmode="lin" valueType="num">
                      <p:cBhvr>
                        <p:cTn dur="750" fill="hold"/>
                        <p:tgtEl>
                          <p:spTgt spid="23"/>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1000"/>
                        <p:tgtEl>
                          <p:spTgt spid="23"/>
                        </p:tgtEl>
                      </p:cBhvr>
                    </p:animEffect>
                    <p:anim calcmode="lin" valueType="num">
                      <p:cBhvr>
                        <p:cTn dur="1000" fill="hold"/>
                        <p:tgtEl>
                          <p:spTgt spid="23"/>
                        </p:tgtEl>
                        <p:attrNameLst>
                          <p:attrName>ppt_x</p:attrName>
                        </p:attrNameLst>
                      </p:cBhvr>
                      <p:tavLst>
                        <p:tav tm="0">
                          <p:val>
                            <p:strVal val="#ppt_x"/>
                          </p:val>
                        </p:tav>
                        <p:tav tm="100000">
                          <p:val>
                            <p:strVal val="#ppt_x"/>
                          </p:val>
                        </p:tav>
                      </p:tavLst>
                    </p:anim>
                    <p:anim calcmode="lin" valueType="num">
                      <p:cBhvr>
                        <p:cTn dur="10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bldP spid="25" grpId="0" bui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95268573-CF56-497D-8986-6EEE39033DC9}"/>
              </a:ext>
            </a:extLst>
          </p:cNvPr>
          <p:cNvSpPr/>
          <p:nvPr userDrawn="1"/>
        </p:nvSpPr>
        <p:spPr>
          <a:xfrm>
            <a:off x="968023" y="1680799"/>
            <a:ext cx="3052260" cy="305226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2">
            <a:extLst>
              <a:ext uri="{FF2B5EF4-FFF2-40B4-BE49-F238E27FC236}">
                <a16:creationId xmlns:a16="http://schemas.microsoft.com/office/drawing/2014/main" id="{676F3848-220A-4883-A615-03816B267454}"/>
              </a:ext>
            </a:extLst>
          </p:cNvPr>
          <p:cNvSpPr/>
          <p:nvPr userDrawn="1"/>
        </p:nvSpPr>
        <p:spPr>
          <a:xfrm>
            <a:off x="4569870" y="1676400"/>
            <a:ext cx="3052260" cy="305226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3">
            <a:extLst>
              <a:ext uri="{FF2B5EF4-FFF2-40B4-BE49-F238E27FC236}">
                <a16:creationId xmlns:a16="http://schemas.microsoft.com/office/drawing/2014/main" id="{0073394F-42A3-4631-8739-BB17132DF45E}"/>
              </a:ext>
            </a:extLst>
          </p:cNvPr>
          <p:cNvSpPr/>
          <p:nvPr userDrawn="1"/>
        </p:nvSpPr>
        <p:spPr>
          <a:xfrm>
            <a:off x="8171717" y="1676400"/>
            <a:ext cx="3052260" cy="305226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Picture Placeholder 1">
            <a:extLst>
              <a:ext uri="{FF2B5EF4-FFF2-40B4-BE49-F238E27FC236}">
                <a16:creationId xmlns:a16="http://schemas.microsoft.com/office/drawing/2014/main" id="{20A2ED44-8AAE-463A-8AAA-1C2623857E70}"/>
              </a:ext>
            </a:extLst>
          </p:cNvPr>
          <p:cNvSpPr>
            <a:spLocks noGrp="1"/>
          </p:cNvSpPr>
          <p:nvPr>
            <p:ph type="pic" sz="quarter" idx="19"/>
          </p:nvPr>
        </p:nvSpPr>
        <p:spPr>
          <a:xfrm>
            <a:off x="1752408" y="2465184"/>
            <a:ext cx="1483491" cy="1483491"/>
          </a:xfrm>
          <a:prstGeom prst="rect">
            <a:avLst/>
          </a:prstGeom>
        </p:spPr>
        <p:txBody>
          <a:bodyPr anchor="ctr"/>
          <a:lstStyle>
            <a:lvl1pPr marL="0" indent="0" algn="ctr">
              <a:buNone/>
              <a:defRPr sz="1800"/>
            </a:lvl1pPr>
          </a:lstStyle>
          <a:p>
            <a:endParaRPr lang="en-US"/>
          </a:p>
        </p:txBody>
      </p:sp>
      <p:sp>
        <p:nvSpPr>
          <p:cNvPr id="16" name="Picture Placeholder 2">
            <a:extLst>
              <a:ext uri="{FF2B5EF4-FFF2-40B4-BE49-F238E27FC236}">
                <a16:creationId xmlns:a16="http://schemas.microsoft.com/office/drawing/2014/main" id="{9EB44D76-FAB1-4B8C-A98F-DD2A70A023C8}"/>
              </a:ext>
            </a:extLst>
          </p:cNvPr>
          <p:cNvSpPr>
            <a:spLocks noGrp="1"/>
          </p:cNvSpPr>
          <p:nvPr>
            <p:ph type="pic" sz="quarter" idx="20"/>
          </p:nvPr>
        </p:nvSpPr>
        <p:spPr>
          <a:xfrm>
            <a:off x="5354253" y="2465184"/>
            <a:ext cx="1483491" cy="1483491"/>
          </a:xfrm>
          <a:prstGeom prst="rect">
            <a:avLst/>
          </a:prstGeom>
        </p:spPr>
        <p:txBody>
          <a:bodyPr anchor="ctr"/>
          <a:lstStyle>
            <a:lvl1pPr marL="0" indent="0" algn="ctr">
              <a:buNone/>
              <a:defRPr sz="1800"/>
            </a:lvl1pPr>
          </a:lstStyle>
          <a:p>
            <a:endParaRPr lang="en-US"/>
          </a:p>
        </p:txBody>
      </p:sp>
      <p:sp>
        <p:nvSpPr>
          <p:cNvPr id="17" name="Picture Placeholder 3">
            <a:extLst>
              <a:ext uri="{FF2B5EF4-FFF2-40B4-BE49-F238E27FC236}">
                <a16:creationId xmlns:a16="http://schemas.microsoft.com/office/drawing/2014/main" id="{FF1FA8FC-B401-4126-A548-C7CD2BF82683}"/>
              </a:ext>
            </a:extLst>
          </p:cNvPr>
          <p:cNvSpPr>
            <a:spLocks noGrp="1"/>
          </p:cNvSpPr>
          <p:nvPr>
            <p:ph type="pic" sz="quarter" idx="21"/>
          </p:nvPr>
        </p:nvSpPr>
        <p:spPr>
          <a:xfrm>
            <a:off x="8956100" y="2433970"/>
            <a:ext cx="1483491" cy="1483491"/>
          </a:xfrm>
          <a:prstGeom prst="rect">
            <a:avLst/>
          </a:prstGeom>
        </p:spPr>
        <p:txBody>
          <a:bodyPr anchor="ctr"/>
          <a:lstStyle>
            <a:lvl1pPr marL="0" indent="0" algn="ctr">
              <a:buNone/>
              <a:defRPr sz="1800"/>
            </a:lvl1pPr>
          </a:lstStyle>
          <a:p>
            <a:endParaRPr lang="en-US"/>
          </a:p>
        </p:txBody>
      </p:sp>
      <p:sp>
        <p:nvSpPr>
          <p:cNvPr id="6" name="Title">
            <a:extLst>
              <a:ext uri="{FF2B5EF4-FFF2-40B4-BE49-F238E27FC236}">
                <a16:creationId xmlns:a16="http://schemas.microsoft.com/office/drawing/2014/main" id="{F46B9622-717D-4998-B61E-C905A66AC5EB}"/>
              </a:ext>
            </a:extLst>
          </p:cNvPr>
          <p:cNvSpPr>
            <a:spLocks noGrp="1"/>
          </p:cNvSpPr>
          <p:nvPr>
            <p:ph type="title"/>
          </p:nvPr>
        </p:nvSpPr>
        <p:spPr>
          <a:xfrm>
            <a:off x="838200" y="545431"/>
            <a:ext cx="10515600" cy="909883"/>
          </a:xfrm>
          <a:prstGeom prst="rect">
            <a:avLst/>
          </a:prstGeom>
        </p:spPr>
        <p:txBody>
          <a:bodyPr anchor="ctr"/>
          <a:lstStyle>
            <a:lvl1pPr algn="ctr">
              <a:defRPr sz="2800">
                <a:latin typeface="Poppins" panose="00000500000000000000" pitchFamily="2" charset="0"/>
                <a:cs typeface="Poppins" panose="00000500000000000000" pitchFamily="2" charset="0"/>
              </a:defRPr>
            </a:lvl1pPr>
          </a:lstStyle>
          <a:p>
            <a:r>
              <a:rPr lang="en-US"/>
              <a:t>Click to edit Master title style</a:t>
            </a:r>
          </a:p>
        </p:txBody>
      </p:sp>
      <p:sp>
        <p:nvSpPr>
          <p:cNvPr id="8" name="Text Placeholder 1">
            <a:extLst>
              <a:ext uri="{FF2B5EF4-FFF2-40B4-BE49-F238E27FC236}">
                <a16:creationId xmlns:a16="http://schemas.microsoft.com/office/drawing/2014/main" id="{87AA2C9B-D1DB-44F4-9666-CE2F13016C22}"/>
              </a:ext>
            </a:extLst>
          </p:cNvPr>
          <p:cNvSpPr>
            <a:spLocks noGrp="1"/>
          </p:cNvSpPr>
          <p:nvPr>
            <p:ph type="body" sz="quarter" idx="13"/>
          </p:nvPr>
        </p:nvSpPr>
        <p:spPr>
          <a:xfrm>
            <a:off x="903111"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9" name="Text Placeholder 2">
            <a:extLst>
              <a:ext uri="{FF2B5EF4-FFF2-40B4-BE49-F238E27FC236}">
                <a16:creationId xmlns:a16="http://schemas.microsoft.com/office/drawing/2014/main" id="{120963C3-682B-433E-8449-69C16755F4D4}"/>
              </a:ext>
            </a:extLst>
          </p:cNvPr>
          <p:cNvSpPr>
            <a:spLocks noGrp="1"/>
          </p:cNvSpPr>
          <p:nvPr>
            <p:ph type="body" sz="quarter" idx="14"/>
          </p:nvPr>
        </p:nvSpPr>
        <p:spPr>
          <a:xfrm>
            <a:off x="4504958"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10" name="Text Placeholder 3">
            <a:extLst>
              <a:ext uri="{FF2B5EF4-FFF2-40B4-BE49-F238E27FC236}">
                <a16:creationId xmlns:a16="http://schemas.microsoft.com/office/drawing/2014/main" id="{60B52C3A-EAD0-4B83-9D5F-B709C9692E61}"/>
              </a:ext>
            </a:extLst>
          </p:cNvPr>
          <p:cNvSpPr>
            <a:spLocks noGrp="1"/>
          </p:cNvSpPr>
          <p:nvPr>
            <p:ph type="body" sz="quarter" idx="15"/>
          </p:nvPr>
        </p:nvSpPr>
        <p:spPr>
          <a:xfrm>
            <a:off x="8106805" y="4813461"/>
            <a:ext cx="3182083" cy="466384"/>
          </a:xfrm>
          <a:prstGeom prst="rect">
            <a:avLst/>
          </a:prstGeom>
        </p:spPr>
        <p:txBody>
          <a:bodyPr/>
          <a:lstStyle>
            <a:lvl1pPr marL="0" indent="0" algn="ctr">
              <a:buNone/>
              <a:defRPr sz="1800">
                <a:latin typeface="Poppins" panose="00000500000000000000" pitchFamily="2" charset="0"/>
                <a:cs typeface="Poppins" panose="00000500000000000000" pitchFamily="2" charset="0"/>
              </a:defRPr>
            </a:lvl1pPr>
            <a:lvl2pPr marL="457200" indent="0" algn="ctr">
              <a:buNone/>
              <a:defRPr sz="1600">
                <a:latin typeface="Poppins" panose="00000500000000000000" pitchFamily="2" charset="0"/>
                <a:cs typeface="Poppins" panose="00000500000000000000" pitchFamily="2" charset="0"/>
              </a:defRPr>
            </a:lvl2pPr>
          </a:lstStyle>
          <a:p>
            <a:pPr lvl="0"/>
            <a:r>
              <a:rPr lang="en-US"/>
              <a:t>Click to edit</a:t>
            </a:r>
          </a:p>
          <a:p>
            <a:pPr lvl="1"/>
            <a:endParaRPr lang="en-US"/>
          </a:p>
        </p:txBody>
      </p:sp>
      <p:sp>
        <p:nvSpPr>
          <p:cNvPr id="11" name="Text Placeholder 4">
            <a:extLst>
              <a:ext uri="{FF2B5EF4-FFF2-40B4-BE49-F238E27FC236}">
                <a16:creationId xmlns:a16="http://schemas.microsoft.com/office/drawing/2014/main" id="{A61CA7AE-4C01-48A6-AB73-CD357201DEBB}"/>
              </a:ext>
            </a:extLst>
          </p:cNvPr>
          <p:cNvSpPr>
            <a:spLocks noGrp="1"/>
          </p:cNvSpPr>
          <p:nvPr>
            <p:ph type="body" sz="quarter" idx="16"/>
          </p:nvPr>
        </p:nvSpPr>
        <p:spPr>
          <a:xfrm>
            <a:off x="903111" y="5163888"/>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
        <p:nvSpPr>
          <p:cNvPr id="12" name="Text Placeholder 5">
            <a:extLst>
              <a:ext uri="{FF2B5EF4-FFF2-40B4-BE49-F238E27FC236}">
                <a16:creationId xmlns:a16="http://schemas.microsoft.com/office/drawing/2014/main" id="{E74C7A96-C6E0-4B41-9FF0-A2AA041473F5}"/>
              </a:ext>
            </a:extLst>
          </p:cNvPr>
          <p:cNvSpPr>
            <a:spLocks noGrp="1"/>
          </p:cNvSpPr>
          <p:nvPr>
            <p:ph type="body" sz="quarter" idx="17"/>
          </p:nvPr>
        </p:nvSpPr>
        <p:spPr>
          <a:xfrm>
            <a:off x="4504958" y="5158367"/>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
        <p:nvSpPr>
          <p:cNvPr id="13" name="Text Placeholder 6">
            <a:extLst>
              <a:ext uri="{FF2B5EF4-FFF2-40B4-BE49-F238E27FC236}">
                <a16:creationId xmlns:a16="http://schemas.microsoft.com/office/drawing/2014/main" id="{4FB17BEE-65D2-43AF-96C3-DBB817BEBDBE}"/>
              </a:ext>
            </a:extLst>
          </p:cNvPr>
          <p:cNvSpPr>
            <a:spLocks noGrp="1"/>
          </p:cNvSpPr>
          <p:nvPr>
            <p:ph type="body" sz="quarter" idx="18"/>
          </p:nvPr>
        </p:nvSpPr>
        <p:spPr>
          <a:xfrm>
            <a:off x="8106805" y="5158366"/>
            <a:ext cx="3182083" cy="1422738"/>
          </a:xfrm>
          <a:prstGeom prst="rect">
            <a:avLst/>
          </a:prstGeom>
        </p:spPr>
        <p:txBody>
          <a:bodyPr/>
          <a:lstStyle>
            <a:lvl1pPr marL="0" indent="0" algn="ctr">
              <a:lnSpc>
                <a:spcPct val="150000"/>
              </a:lnSpc>
              <a:spcBef>
                <a:spcPts val="0"/>
              </a:spcBef>
              <a:buNone/>
              <a:defRPr sz="1400">
                <a:latin typeface="Roboto" pitchFamily="2" charset="0"/>
                <a:ea typeface="Roboto" pitchFamily="2" charset="0"/>
              </a:defRPr>
            </a:lvl1pPr>
            <a:lvl2pPr>
              <a:lnSpc>
                <a:spcPct val="150000"/>
              </a:lnSpc>
              <a:spcBef>
                <a:spcPts val="0"/>
              </a:spcBef>
              <a:defRPr sz="2000"/>
            </a:lvl2pPr>
          </a:lstStyle>
          <a:p>
            <a:pPr lvl="0"/>
            <a:r>
              <a:rPr lang="en-US"/>
              <a:t>Click to edit Master text styles</a:t>
            </a:r>
          </a:p>
          <a:p>
            <a:pPr lvl="1"/>
            <a:endParaRPr lang="en-US"/>
          </a:p>
        </p:txBody>
      </p:sp>
    </p:spTree>
    <p:extLst>
      <p:ext uri="{BB962C8B-B14F-4D97-AF65-F5344CB8AC3E}">
        <p14:creationId xmlns:p14="http://schemas.microsoft.com/office/powerpoint/2010/main" val="40389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10" presetClass="entr" presetSubtype="0" fill="hold" grpId="0" nodeType="withEffect" nodePh="1">
                                  <p:stCondLst>
                                    <p:cond delay="500"/>
                                  </p:stCondLst>
                                  <p:endCondLst>
                                    <p:cond evt="begin" delay="0">
                                      <p:tn val="17"/>
                                    </p:cond>
                                  </p:end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750"/>
                                        <p:tgtEl>
                                          <p:spTgt spid="8">
                                            <p:txEl>
                                              <p:pRg st="0" end="0"/>
                                            </p:txEl>
                                          </p:spTgt>
                                        </p:tgtEl>
                                      </p:cBhvr>
                                    </p:animEffect>
                                    <p:anim calcmode="lin" valueType="num">
                                      <p:cBhvr>
                                        <p:cTn id="23"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8">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750"/>
                                        <p:tgtEl>
                                          <p:spTgt spid="11">
                                            <p:txEl>
                                              <p:pRg st="0" end="0"/>
                                            </p:txEl>
                                          </p:spTgt>
                                        </p:tgtEl>
                                      </p:cBhvr>
                                    </p:animEffect>
                                    <p:anim calcmode="lin" valueType="num">
                                      <p:cBhvr>
                                        <p:cTn id="28" dur="7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9" dur="75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10" presetClass="entr" presetSubtype="0" fill="hold" grpId="0" nodeType="withEffect" nodePh="1">
                                  <p:stCondLst>
                                    <p:cond delay="500"/>
                                  </p:stCondLst>
                                  <p:endCondLst>
                                    <p:cond evt="begin" delay="0">
                                      <p:tn val="37"/>
                                    </p:cond>
                                  </p:end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42" presetClass="entr" presetSubtype="0" fill="hold" grpId="0" nodeType="withEffect">
                                  <p:stCondLst>
                                    <p:cond delay="100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750"/>
                                        <p:tgtEl>
                                          <p:spTgt spid="9">
                                            <p:txEl>
                                              <p:pRg st="0" end="0"/>
                                            </p:txEl>
                                          </p:spTgt>
                                        </p:tgtEl>
                                      </p:cBhvr>
                                    </p:animEffect>
                                    <p:anim calcmode="lin" valueType="num">
                                      <p:cBhvr>
                                        <p:cTn id="4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44" dur="750" fill="hold"/>
                                        <p:tgtEl>
                                          <p:spTgt spid="9">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fade">
                                      <p:cBhvr>
                                        <p:cTn id="47" dur="750"/>
                                        <p:tgtEl>
                                          <p:spTgt spid="12">
                                            <p:txEl>
                                              <p:pRg st="0" end="0"/>
                                            </p:txEl>
                                          </p:spTgt>
                                        </p:tgtEl>
                                      </p:cBhvr>
                                    </p:animEffect>
                                    <p:anim calcmode="lin" valueType="num">
                                      <p:cBhvr>
                                        <p:cTn id="48"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9" dur="75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nodePh="1">
                                  <p:stCondLst>
                                    <p:cond delay="500"/>
                                  </p:stCondLst>
                                  <p:endCondLst>
                                    <p:cond evt="begin" delay="0">
                                      <p:tn val="57"/>
                                    </p:cond>
                                  </p:end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42" presetClass="entr" presetSubtype="0" fill="hold" grpId="0" nodeType="withEffect">
                                  <p:stCondLst>
                                    <p:cond delay="100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750"/>
                                        <p:tgtEl>
                                          <p:spTgt spid="10">
                                            <p:txEl>
                                              <p:pRg st="0" end="0"/>
                                            </p:txEl>
                                          </p:spTgt>
                                        </p:tgtEl>
                                      </p:cBhvr>
                                    </p:animEffect>
                                    <p:anim calcmode="lin" valueType="num">
                                      <p:cBhvr>
                                        <p:cTn id="63"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64" dur="750" fill="hold"/>
                                        <p:tgtEl>
                                          <p:spTgt spid="10">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500"/>
                                  </p:stCondLst>
                                  <p:childTnLst>
                                    <p:set>
                                      <p:cBhvr>
                                        <p:cTn id="66" dur="1" fill="hold">
                                          <p:stCondLst>
                                            <p:cond delay="0"/>
                                          </p:stCondLst>
                                        </p:cTn>
                                        <p:tgtEl>
                                          <p:spTgt spid="13">
                                            <p:txEl>
                                              <p:pRg st="0" end="0"/>
                                            </p:txEl>
                                          </p:spTgt>
                                        </p:tgtEl>
                                        <p:attrNameLst>
                                          <p:attrName>style.visibility</p:attrName>
                                        </p:attrNameLst>
                                      </p:cBhvr>
                                      <p:to>
                                        <p:strVal val="visible"/>
                                      </p:to>
                                    </p:set>
                                    <p:animEffect transition="in" filter="fade">
                                      <p:cBhvr>
                                        <p:cTn id="67" dur="750"/>
                                        <p:tgtEl>
                                          <p:spTgt spid="13">
                                            <p:txEl>
                                              <p:pRg st="0" end="0"/>
                                            </p:txEl>
                                          </p:spTgt>
                                        </p:tgtEl>
                                      </p:cBhvr>
                                    </p:animEffect>
                                    <p:anim calcmode="lin" valueType="num">
                                      <p:cBhvr>
                                        <p:cTn id="68" dur="75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69" dur="75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5" grpId="0"/>
      <p:bldP spid="16" grpId="0"/>
      <p:bldP spid="17" grpId="0"/>
      <p:bldP spid="6" grpId="0"/>
      <p:bldP spid="8" grpId="0" build="p">
        <p:tmplLst>
          <p:tmpl lvl="1">
            <p:tnLst>
              <p:par>
                <p:cTn presetID="42" presetClass="entr" presetSubtype="0" fill="hold" nodeType="withEffect">
                  <p:stCondLst>
                    <p:cond delay="10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anim calcmode="lin" valueType="num">
                      <p:cBhvr>
                        <p:cTn dur="1000" fill="hold"/>
                        <p:tgtEl>
                          <p:spTgt spid="8"/>
                        </p:tgtEl>
                        <p:attrNameLst>
                          <p:attrName>ppt_x</p:attrName>
                        </p:attrNameLst>
                      </p:cBhvr>
                      <p:tavLst>
                        <p:tav tm="0">
                          <p:val>
                            <p:strVal val="#ppt_x"/>
                          </p:val>
                        </p:tav>
                        <p:tav tm="100000">
                          <p:val>
                            <p:strVal val="#ppt_x"/>
                          </p:val>
                        </p:tav>
                      </p:tavLst>
                    </p:anim>
                    <p:anim calcmode="lin" valueType="num">
                      <p:cBhvr>
                        <p:cTn dur="10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bldP spid="10" grpId="0" build="p"/>
      <p:bldP spid="11" grpId="0" build="p">
        <p:tmplLst>
          <p:tmpl lvl="1">
            <p:tnLst>
              <p:par>
                <p:cTn presetID="42" presetClass="entr" presetSubtype="0" fill="hold" nodeType="withEffect">
                  <p:stCondLst>
                    <p:cond delay="150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anim calcmode="lin" valueType="num">
                      <p:cBhvr>
                        <p:cTn dur="750" fill="hold"/>
                        <p:tgtEl>
                          <p:spTgt spid="11"/>
                        </p:tgtEl>
                        <p:attrNameLst>
                          <p:attrName>ppt_x</p:attrName>
                        </p:attrNameLst>
                      </p:cBhvr>
                      <p:tavLst>
                        <p:tav tm="0">
                          <p:val>
                            <p:strVal val="#ppt_x"/>
                          </p:val>
                        </p:tav>
                        <p:tav tm="100000">
                          <p:val>
                            <p:strVal val="#ppt_x"/>
                          </p:val>
                        </p:tav>
                      </p:tavLst>
                    </p:anim>
                    <p:anim calcmode="lin" valueType="num">
                      <p:cBhvr>
                        <p:cTn dur="750" fill="hold"/>
                        <p:tgtEl>
                          <p:spTgt spid="11"/>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anim calcmode="lin" valueType="num">
                      <p:cBhvr>
                        <p:cTn dur="1000" fill="hold"/>
                        <p:tgtEl>
                          <p:spTgt spid="11"/>
                        </p:tgtEl>
                        <p:attrNameLst>
                          <p:attrName>ppt_x</p:attrName>
                        </p:attrNameLst>
                      </p:cBhvr>
                      <p:tavLst>
                        <p:tav tm="0">
                          <p:val>
                            <p:strVal val="#ppt_x"/>
                          </p:val>
                        </p:tav>
                        <p:tav tm="100000">
                          <p:val>
                            <p:strVal val="#ppt_x"/>
                          </p:val>
                        </p:tav>
                      </p:tavLst>
                    </p:anim>
                    <p:anim calcmode="lin" valueType="num">
                      <p:cBhvr>
                        <p:cTn dur="10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bldP spid="13"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DA1B3699-EEF0-4308-8BA3-E4B9CD2EC473}"/>
              </a:ext>
            </a:extLst>
          </p:cNvPr>
          <p:cNvSpPr/>
          <p:nvPr userDrawn="1"/>
        </p:nvSpPr>
        <p:spPr>
          <a:xfrm>
            <a:off x="1438815" y="1910211"/>
            <a:ext cx="1444300" cy="144430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2">
            <a:extLst>
              <a:ext uri="{FF2B5EF4-FFF2-40B4-BE49-F238E27FC236}">
                <a16:creationId xmlns:a16="http://schemas.microsoft.com/office/drawing/2014/main" id="{17955710-0D2E-482A-8C2A-87D58A1A3B47}"/>
              </a:ext>
            </a:extLst>
          </p:cNvPr>
          <p:cNvSpPr/>
          <p:nvPr userDrawn="1"/>
        </p:nvSpPr>
        <p:spPr>
          <a:xfrm>
            <a:off x="6204877" y="1905870"/>
            <a:ext cx="1444300" cy="144430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067C5ACA-DA27-46FD-AC59-B40E4748266F}"/>
              </a:ext>
            </a:extLst>
          </p:cNvPr>
          <p:cNvSpPr/>
          <p:nvPr userDrawn="1"/>
        </p:nvSpPr>
        <p:spPr>
          <a:xfrm>
            <a:off x="1462093" y="4378899"/>
            <a:ext cx="1444300" cy="144430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4">
            <a:extLst>
              <a:ext uri="{FF2B5EF4-FFF2-40B4-BE49-F238E27FC236}">
                <a16:creationId xmlns:a16="http://schemas.microsoft.com/office/drawing/2014/main" id="{3B9832B5-1A32-49B3-B85C-CF1D1075D0B2}"/>
              </a:ext>
            </a:extLst>
          </p:cNvPr>
          <p:cNvSpPr/>
          <p:nvPr userDrawn="1"/>
        </p:nvSpPr>
        <p:spPr>
          <a:xfrm>
            <a:off x="6228155" y="4374558"/>
            <a:ext cx="1444300" cy="1444300"/>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Picture Placeholder 1">
            <a:extLst>
              <a:ext uri="{FF2B5EF4-FFF2-40B4-BE49-F238E27FC236}">
                <a16:creationId xmlns:a16="http://schemas.microsoft.com/office/drawing/2014/main" id="{46034AE7-AD89-4728-BA89-BA63618F1F0B}"/>
              </a:ext>
            </a:extLst>
          </p:cNvPr>
          <p:cNvSpPr>
            <a:spLocks noGrp="1"/>
          </p:cNvSpPr>
          <p:nvPr>
            <p:ph type="pic" sz="quarter" idx="10"/>
          </p:nvPr>
        </p:nvSpPr>
        <p:spPr>
          <a:xfrm>
            <a:off x="1725016" y="2234838"/>
            <a:ext cx="786363" cy="786363"/>
          </a:xfrm>
          <a:prstGeom prst="rect">
            <a:avLst/>
          </a:prstGeom>
        </p:spPr>
        <p:txBody>
          <a:bodyPr anchor="ctr"/>
          <a:lstStyle>
            <a:lvl1pPr marL="0" indent="0" algn="ctr">
              <a:buNone/>
              <a:defRPr sz="1200"/>
            </a:lvl1pPr>
          </a:lstStyle>
          <a:p>
            <a:endParaRPr lang="en-US"/>
          </a:p>
        </p:txBody>
      </p:sp>
      <p:sp>
        <p:nvSpPr>
          <p:cNvPr id="10" name="Picture Placeholder 2">
            <a:extLst>
              <a:ext uri="{FF2B5EF4-FFF2-40B4-BE49-F238E27FC236}">
                <a16:creationId xmlns:a16="http://schemas.microsoft.com/office/drawing/2014/main" id="{060EF4E3-F221-44A8-9998-76817ED52001}"/>
              </a:ext>
            </a:extLst>
          </p:cNvPr>
          <p:cNvSpPr>
            <a:spLocks noGrp="1"/>
          </p:cNvSpPr>
          <p:nvPr>
            <p:ph type="pic" sz="quarter" idx="12"/>
          </p:nvPr>
        </p:nvSpPr>
        <p:spPr>
          <a:xfrm>
            <a:off x="6533844" y="2234838"/>
            <a:ext cx="786363" cy="786363"/>
          </a:xfrm>
          <a:prstGeom prst="rect">
            <a:avLst/>
          </a:prstGeom>
        </p:spPr>
        <p:txBody>
          <a:bodyPr anchor="ctr"/>
          <a:lstStyle>
            <a:lvl1pPr marL="0" indent="0" algn="ctr">
              <a:buNone/>
              <a:defRPr sz="1200"/>
            </a:lvl1pPr>
          </a:lstStyle>
          <a:p>
            <a:endParaRPr lang="en-US"/>
          </a:p>
        </p:txBody>
      </p:sp>
      <p:sp>
        <p:nvSpPr>
          <p:cNvPr id="9" name="Picture Placeholder 3">
            <a:extLst>
              <a:ext uri="{FF2B5EF4-FFF2-40B4-BE49-F238E27FC236}">
                <a16:creationId xmlns:a16="http://schemas.microsoft.com/office/drawing/2014/main" id="{504A7FE8-F260-4433-B896-9281CCCA5001}"/>
              </a:ext>
            </a:extLst>
          </p:cNvPr>
          <p:cNvSpPr>
            <a:spLocks noGrp="1"/>
          </p:cNvSpPr>
          <p:nvPr>
            <p:ph type="pic" sz="quarter" idx="11"/>
          </p:nvPr>
        </p:nvSpPr>
        <p:spPr>
          <a:xfrm>
            <a:off x="1725016" y="4703526"/>
            <a:ext cx="786363" cy="786363"/>
          </a:xfrm>
          <a:prstGeom prst="rect">
            <a:avLst/>
          </a:prstGeom>
        </p:spPr>
        <p:txBody>
          <a:bodyPr anchor="ctr"/>
          <a:lstStyle>
            <a:lvl1pPr marL="0" indent="0" algn="ctr">
              <a:buNone/>
              <a:defRPr sz="1200"/>
            </a:lvl1pPr>
          </a:lstStyle>
          <a:p>
            <a:endParaRPr lang="en-US"/>
          </a:p>
        </p:txBody>
      </p:sp>
      <p:sp>
        <p:nvSpPr>
          <p:cNvPr id="11" name="Picture Placeholder 4">
            <a:extLst>
              <a:ext uri="{FF2B5EF4-FFF2-40B4-BE49-F238E27FC236}">
                <a16:creationId xmlns:a16="http://schemas.microsoft.com/office/drawing/2014/main" id="{4514DB1B-1FD8-4F0C-A7EA-6BB11C688986}"/>
              </a:ext>
            </a:extLst>
          </p:cNvPr>
          <p:cNvSpPr>
            <a:spLocks noGrp="1"/>
          </p:cNvSpPr>
          <p:nvPr>
            <p:ph type="pic" sz="quarter" idx="13"/>
          </p:nvPr>
        </p:nvSpPr>
        <p:spPr>
          <a:xfrm>
            <a:off x="6533845" y="4710318"/>
            <a:ext cx="786363" cy="786363"/>
          </a:xfrm>
          <a:prstGeom prst="rect">
            <a:avLst/>
          </a:prstGeom>
        </p:spPr>
        <p:txBody>
          <a:bodyPr anchor="ctr"/>
          <a:lstStyle>
            <a:lvl1pPr marL="0" indent="0" algn="ctr">
              <a:buNone/>
              <a:defRPr sz="1200"/>
            </a:lvl1pPr>
          </a:lstStyle>
          <a:p>
            <a:endParaRPr lang="en-US"/>
          </a:p>
        </p:txBody>
      </p:sp>
      <p:sp>
        <p:nvSpPr>
          <p:cNvPr id="2" name="Title">
            <a:extLst>
              <a:ext uri="{FF2B5EF4-FFF2-40B4-BE49-F238E27FC236}">
                <a16:creationId xmlns:a16="http://schemas.microsoft.com/office/drawing/2014/main" id="{4AF26831-6614-446D-ADFF-8E580146F0F3}"/>
              </a:ext>
            </a:extLst>
          </p:cNvPr>
          <p:cNvSpPr>
            <a:spLocks noGrp="1"/>
          </p:cNvSpPr>
          <p:nvPr>
            <p:ph type="title"/>
          </p:nvPr>
        </p:nvSpPr>
        <p:spPr>
          <a:xfrm>
            <a:off x="1438815" y="580307"/>
            <a:ext cx="9454850" cy="771975"/>
          </a:xfrm>
          <a:prstGeom prst="rect">
            <a:avLst/>
          </a:prstGeom>
        </p:spPr>
        <p:txBody>
          <a:bodyPr anchor="ctr"/>
          <a:lstStyle>
            <a:lvl1pPr algn="ctr">
              <a:defRPr sz="2800"/>
            </a:lvl1pPr>
          </a:lstStyle>
          <a:p>
            <a:r>
              <a:rPr lang="en-US"/>
              <a:t>Click to edit Master title style</a:t>
            </a:r>
          </a:p>
        </p:txBody>
      </p:sp>
      <p:sp>
        <p:nvSpPr>
          <p:cNvPr id="12" name="Text Placeholder 1">
            <a:extLst>
              <a:ext uri="{FF2B5EF4-FFF2-40B4-BE49-F238E27FC236}">
                <a16:creationId xmlns:a16="http://schemas.microsoft.com/office/drawing/2014/main" id="{130C6A1B-D5A5-44D7-B7B8-05471CFCA2D6}"/>
              </a:ext>
            </a:extLst>
          </p:cNvPr>
          <p:cNvSpPr>
            <a:spLocks noGrp="1"/>
          </p:cNvSpPr>
          <p:nvPr>
            <p:ph type="body" sz="quarter" idx="14"/>
          </p:nvPr>
        </p:nvSpPr>
        <p:spPr>
          <a:xfrm>
            <a:off x="2934631" y="2012717"/>
            <a:ext cx="3182083" cy="466384"/>
          </a:xfrm>
          <a:prstGeom prst="rect">
            <a:avLst/>
          </a:prstGeom>
        </p:spPr>
        <p:txBody>
          <a:bodyPr anchor="ctr"/>
          <a:lstStyle>
            <a:lvl1pPr marL="0" indent="0" algn="l">
              <a:buNone/>
              <a:defRPr sz="18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3" name="Text Placeholder 2">
            <a:extLst>
              <a:ext uri="{FF2B5EF4-FFF2-40B4-BE49-F238E27FC236}">
                <a16:creationId xmlns:a16="http://schemas.microsoft.com/office/drawing/2014/main" id="{8D03C8DD-B398-438C-A15B-19F33FF5294F}"/>
              </a:ext>
            </a:extLst>
          </p:cNvPr>
          <p:cNvSpPr>
            <a:spLocks noGrp="1"/>
          </p:cNvSpPr>
          <p:nvPr>
            <p:ph type="body" sz="quarter" idx="16"/>
          </p:nvPr>
        </p:nvSpPr>
        <p:spPr>
          <a:xfrm>
            <a:off x="2934631" y="2540711"/>
            <a:ext cx="3182083" cy="1219920"/>
          </a:xfrm>
          <a:prstGeom prst="rect">
            <a:avLst/>
          </a:prstGeom>
        </p:spPr>
        <p:txBody>
          <a:bodyPr/>
          <a:lstStyle>
            <a:lvl1pPr marL="0" indent="0" algn="l">
              <a:lnSpc>
                <a:spcPct val="150000"/>
              </a:lnSpc>
              <a:spcBef>
                <a:spcPts val="0"/>
              </a:spcBef>
              <a:buNone/>
              <a:defRPr sz="1400">
                <a:latin typeface="Roboto" pitchFamily="2" charset="0"/>
                <a:ea typeface="Roboto" pitchFamily="2" charset="0"/>
              </a:defRPr>
            </a:lvl1pPr>
            <a:lvl2pPr algn="l">
              <a:lnSpc>
                <a:spcPct val="150000"/>
              </a:lnSpc>
              <a:spcBef>
                <a:spcPts val="0"/>
              </a:spcBef>
              <a:defRPr sz="2000"/>
            </a:lvl2pPr>
          </a:lstStyle>
          <a:p>
            <a:pPr lvl="0"/>
            <a:r>
              <a:rPr lang="en-US"/>
              <a:t>Click to edit Master text styles</a:t>
            </a:r>
          </a:p>
          <a:p>
            <a:pPr lvl="1"/>
            <a:endParaRPr lang="en-US"/>
          </a:p>
        </p:txBody>
      </p:sp>
      <p:sp>
        <p:nvSpPr>
          <p:cNvPr id="14" name="Text Placeholder 3">
            <a:extLst>
              <a:ext uri="{FF2B5EF4-FFF2-40B4-BE49-F238E27FC236}">
                <a16:creationId xmlns:a16="http://schemas.microsoft.com/office/drawing/2014/main" id="{4960FB8C-4559-460D-94F0-8D040CC92D1C}"/>
              </a:ext>
            </a:extLst>
          </p:cNvPr>
          <p:cNvSpPr>
            <a:spLocks noGrp="1"/>
          </p:cNvSpPr>
          <p:nvPr>
            <p:ph type="body" sz="quarter" idx="17"/>
          </p:nvPr>
        </p:nvSpPr>
        <p:spPr>
          <a:xfrm>
            <a:off x="2934631" y="4492602"/>
            <a:ext cx="3182083" cy="466384"/>
          </a:xfrm>
          <a:prstGeom prst="rect">
            <a:avLst/>
          </a:prstGeom>
        </p:spPr>
        <p:txBody>
          <a:bodyPr anchor="ctr"/>
          <a:lstStyle>
            <a:lvl1pPr marL="0" indent="0" algn="l">
              <a:buNone/>
              <a:defRPr sz="18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5" name="Text Placeholder 4">
            <a:extLst>
              <a:ext uri="{FF2B5EF4-FFF2-40B4-BE49-F238E27FC236}">
                <a16:creationId xmlns:a16="http://schemas.microsoft.com/office/drawing/2014/main" id="{C31910A2-6D21-44D9-BB3D-6F183E2613A8}"/>
              </a:ext>
            </a:extLst>
          </p:cNvPr>
          <p:cNvSpPr>
            <a:spLocks noGrp="1"/>
          </p:cNvSpPr>
          <p:nvPr>
            <p:ph type="body" sz="quarter" idx="18"/>
          </p:nvPr>
        </p:nvSpPr>
        <p:spPr>
          <a:xfrm>
            <a:off x="2934631" y="5020596"/>
            <a:ext cx="3182083" cy="1219920"/>
          </a:xfrm>
          <a:prstGeom prst="rect">
            <a:avLst/>
          </a:prstGeom>
        </p:spPr>
        <p:txBody>
          <a:bodyPr/>
          <a:lstStyle>
            <a:lvl1pPr marL="0" indent="0" algn="l">
              <a:lnSpc>
                <a:spcPct val="150000"/>
              </a:lnSpc>
              <a:spcBef>
                <a:spcPts val="0"/>
              </a:spcBef>
              <a:buNone/>
              <a:defRPr sz="1400">
                <a:latin typeface="Roboto" pitchFamily="2" charset="0"/>
                <a:ea typeface="Roboto" pitchFamily="2" charset="0"/>
              </a:defRPr>
            </a:lvl1pPr>
            <a:lvl2pPr algn="l">
              <a:lnSpc>
                <a:spcPct val="150000"/>
              </a:lnSpc>
              <a:spcBef>
                <a:spcPts val="0"/>
              </a:spcBef>
              <a:defRPr sz="2000"/>
            </a:lvl2pPr>
          </a:lstStyle>
          <a:p>
            <a:pPr lvl="0"/>
            <a:r>
              <a:rPr lang="en-US"/>
              <a:t>Click to edit Master text styles</a:t>
            </a:r>
          </a:p>
          <a:p>
            <a:pPr lvl="1"/>
            <a:endParaRPr lang="en-US"/>
          </a:p>
        </p:txBody>
      </p:sp>
      <p:sp>
        <p:nvSpPr>
          <p:cNvPr id="16" name="Text Placeholder 5">
            <a:extLst>
              <a:ext uri="{FF2B5EF4-FFF2-40B4-BE49-F238E27FC236}">
                <a16:creationId xmlns:a16="http://schemas.microsoft.com/office/drawing/2014/main" id="{1EA4227C-FD12-45E4-A3FB-CF9E4F2B1954}"/>
              </a:ext>
            </a:extLst>
          </p:cNvPr>
          <p:cNvSpPr>
            <a:spLocks noGrp="1"/>
          </p:cNvSpPr>
          <p:nvPr>
            <p:ph type="body" sz="quarter" idx="19"/>
          </p:nvPr>
        </p:nvSpPr>
        <p:spPr>
          <a:xfrm>
            <a:off x="7711582" y="2012717"/>
            <a:ext cx="3182083" cy="466384"/>
          </a:xfrm>
          <a:prstGeom prst="rect">
            <a:avLst/>
          </a:prstGeom>
        </p:spPr>
        <p:txBody>
          <a:bodyPr anchor="ctr"/>
          <a:lstStyle>
            <a:lvl1pPr marL="0" indent="0" algn="l">
              <a:buNone/>
              <a:defRPr sz="18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7" name="Text Placeholder 6">
            <a:extLst>
              <a:ext uri="{FF2B5EF4-FFF2-40B4-BE49-F238E27FC236}">
                <a16:creationId xmlns:a16="http://schemas.microsoft.com/office/drawing/2014/main" id="{A648F3BB-8B20-445D-9832-ADB48634D023}"/>
              </a:ext>
            </a:extLst>
          </p:cNvPr>
          <p:cNvSpPr>
            <a:spLocks noGrp="1"/>
          </p:cNvSpPr>
          <p:nvPr>
            <p:ph type="body" sz="quarter" idx="20"/>
          </p:nvPr>
        </p:nvSpPr>
        <p:spPr>
          <a:xfrm>
            <a:off x="7711582" y="2540711"/>
            <a:ext cx="3182083" cy="1219920"/>
          </a:xfrm>
          <a:prstGeom prst="rect">
            <a:avLst/>
          </a:prstGeom>
        </p:spPr>
        <p:txBody>
          <a:bodyPr/>
          <a:lstStyle>
            <a:lvl1pPr marL="0" indent="0" algn="l">
              <a:lnSpc>
                <a:spcPct val="150000"/>
              </a:lnSpc>
              <a:spcBef>
                <a:spcPts val="0"/>
              </a:spcBef>
              <a:buNone/>
              <a:defRPr sz="1400">
                <a:latin typeface="Roboto" pitchFamily="2" charset="0"/>
                <a:ea typeface="Roboto" pitchFamily="2" charset="0"/>
              </a:defRPr>
            </a:lvl1pPr>
            <a:lvl2pPr algn="l">
              <a:lnSpc>
                <a:spcPct val="150000"/>
              </a:lnSpc>
              <a:spcBef>
                <a:spcPts val="0"/>
              </a:spcBef>
              <a:defRPr sz="2000"/>
            </a:lvl2pPr>
          </a:lstStyle>
          <a:p>
            <a:pPr lvl="0"/>
            <a:r>
              <a:rPr lang="en-US"/>
              <a:t>Click to edit Master text styles</a:t>
            </a:r>
          </a:p>
          <a:p>
            <a:pPr lvl="1"/>
            <a:endParaRPr lang="en-US"/>
          </a:p>
        </p:txBody>
      </p:sp>
      <p:sp>
        <p:nvSpPr>
          <p:cNvPr id="18" name="Text Placeholder 7">
            <a:extLst>
              <a:ext uri="{FF2B5EF4-FFF2-40B4-BE49-F238E27FC236}">
                <a16:creationId xmlns:a16="http://schemas.microsoft.com/office/drawing/2014/main" id="{0421FE04-65CE-473D-96B5-68F43C73D82D}"/>
              </a:ext>
            </a:extLst>
          </p:cNvPr>
          <p:cNvSpPr>
            <a:spLocks noGrp="1"/>
          </p:cNvSpPr>
          <p:nvPr>
            <p:ph type="body" sz="quarter" idx="21"/>
          </p:nvPr>
        </p:nvSpPr>
        <p:spPr>
          <a:xfrm>
            <a:off x="7711582" y="4492602"/>
            <a:ext cx="3182083" cy="466384"/>
          </a:xfrm>
          <a:prstGeom prst="rect">
            <a:avLst/>
          </a:prstGeom>
        </p:spPr>
        <p:txBody>
          <a:bodyPr anchor="ctr"/>
          <a:lstStyle>
            <a:lvl1pPr marL="0" indent="0" algn="l">
              <a:buNone/>
              <a:defRPr sz="18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8">
            <a:extLst>
              <a:ext uri="{FF2B5EF4-FFF2-40B4-BE49-F238E27FC236}">
                <a16:creationId xmlns:a16="http://schemas.microsoft.com/office/drawing/2014/main" id="{CD3819BF-C80E-4940-86DF-39B494DAD347}"/>
              </a:ext>
            </a:extLst>
          </p:cNvPr>
          <p:cNvSpPr>
            <a:spLocks noGrp="1"/>
          </p:cNvSpPr>
          <p:nvPr>
            <p:ph type="body" sz="quarter" idx="22"/>
          </p:nvPr>
        </p:nvSpPr>
        <p:spPr>
          <a:xfrm>
            <a:off x="7711582" y="5020596"/>
            <a:ext cx="3182083" cy="1219920"/>
          </a:xfrm>
          <a:prstGeom prst="rect">
            <a:avLst/>
          </a:prstGeom>
        </p:spPr>
        <p:txBody>
          <a:bodyPr/>
          <a:lstStyle>
            <a:lvl1pPr marL="0" indent="0" algn="l">
              <a:lnSpc>
                <a:spcPct val="150000"/>
              </a:lnSpc>
              <a:spcBef>
                <a:spcPts val="0"/>
              </a:spcBef>
              <a:buNone/>
              <a:defRPr sz="1400">
                <a:latin typeface="Roboto" pitchFamily="2" charset="0"/>
                <a:ea typeface="Roboto" pitchFamily="2" charset="0"/>
              </a:defRPr>
            </a:lvl1pPr>
            <a:lvl2pPr algn="l">
              <a:lnSpc>
                <a:spcPct val="150000"/>
              </a:lnSpc>
              <a:spcBef>
                <a:spcPts val="0"/>
              </a:spcBef>
              <a:defRPr sz="2000"/>
            </a:lvl2pPr>
          </a:lstStyle>
          <a:p>
            <a:pPr lvl="0"/>
            <a:r>
              <a:rPr lang="en-US"/>
              <a:t>Click to edit Master text styles</a:t>
            </a:r>
          </a:p>
          <a:p>
            <a:pPr lvl="1"/>
            <a:endParaRPr lang="en-US"/>
          </a:p>
        </p:txBody>
      </p:sp>
    </p:spTree>
    <p:extLst>
      <p:ext uri="{BB962C8B-B14F-4D97-AF65-F5344CB8AC3E}">
        <p14:creationId xmlns:p14="http://schemas.microsoft.com/office/powerpoint/2010/main" val="191467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10" presetClass="entr" presetSubtype="0" fill="hold" grpId="0" nodeType="withEffect" nodePh="1">
                                  <p:stCondLst>
                                    <p:cond delay="500"/>
                                  </p:stCondLst>
                                  <p:endCondLst>
                                    <p:cond evt="begin" delay="0">
                                      <p:tn val="17"/>
                                    </p:cond>
                                  </p:end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wipe(left)">
                                      <p:cBhvr>
                                        <p:cTn id="22" dur="500"/>
                                        <p:tgtEl>
                                          <p:spTgt spid="12">
                                            <p:txEl>
                                              <p:pRg st="0" end="0"/>
                                            </p:txEl>
                                          </p:spTgt>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wipe(left)">
                                      <p:cBhvr>
                                        <p:cTn id="25" dur="500"/>
                                        <p:tgtEl>
                                          <p:spTgt spid="1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10" presetClass="entr" presetSubtype="0" fill="hold" grpId="0" nodeType="withEffect" nodePh="1">
                                  <p:stCondLst>
                                    <p:cond delay="500"/>
                                  </p:stCondLst>
                                  <p:endCondLst>
                                    <p:cond evt="begin" delay="0">
                                      <p:tn val="33"/>
                                    </p:cond>
                                  </p:end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16">
                                            <p:txEl>
                                              <p:pRg st="0" end="0"/>
                                            </p:txEl>
                                          </p:spTgt>
                                        </p:tgtEl>
                                        <p:attrNameLst>
                                          <p:attrName>style.visibility</p:attrName>
                                        </p:attrNameLst>
                                      </p:cBhvr>
                                      <p:to>
                                        <p:strVal val="visible"/>
                                      </p:to>
                                    </p:set>
                                    <p:animEffect transition="in" filter="wipe(left)">
                                      <p:cBhvr>
                                        <p:cTn id="38" dur="500"/>
                                        <p:tgtEl>
                                          <p:spTgt spid="16">
                                            <p:txEl>
                                              <p:pRg st="0" end="0"/>
                                            </p:txEl>
                                          </p:spTgt>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wipe(left)">
                                      <p:cBhvr>
                                        <p:cTn id="41" dur="500"/>
                                        <p:tgtEl>
                                          <p:spTgt spid="17">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ppt_w</p:attrName>
                                        </p:attrNameLst>
                                      </p:cBhvr>
                                      <p:tavLst>
                                        <p:tav tm="0">
                                          <p:val>
                                            <p:fltVal val="0"/>
                                          </p:val>
                                        </p:tav>
                                        <p:tav tm="100000">
                                          <p:val>
                                            <p:strVal val="#ppt_w"/>
                                          </p:val>
                                        </p:tav>
                                      </p:tavLst>
                                    </p:anim>
                                    <p:anim calcmode="lin" valueType="num">
                                      <p:cBhvr>
                                        <p:cTn id="47" dur="500" fill="hold"/>
                                        <p:tgtEl>
                                          <p:spTgt spid="4"/>
                                        </p:tgtEl>
                                        <p:attrNameLst>
                                          <p:attrName>ppt_h</p:attrName>
                                        </p:attrNameLst>
                                      </p:cBhvr>
                                      <p:tavLst>
                                        <p:tav tm="0">
                                          <p:val>
                                            <p:fltVal val="0"/>
                                          </p:val>
                                        </p:tav>
                                        <p:tav tm="100000">
                                          <p:val>
                                            <p:strVal val="#ppt_h"/>
                                          </p:val>
                                        </p:tav>
                                      </p:tavLst>
                                    </p:anim>
                                    <p:animEffect transition="in" filter="fade">
                                      <p:cBhvr>
                                        <p:cTn id="48" dur="500"/>
                                        <p:tgtEl>
                                          <p:spTgt spid="4"/>
                                        </p:tgtEl>
                                      </p:cBhvr>
                                    </p:animEffect>
                                  </p:childTnLst>
                                </p:cTn>
                              </p:par>
                              <p:par>
                                <p:cTn id="49" presetID="10" presetClass="entr" presetSubtype="0" fill="hold" grpId="0" nodeType="withEffect" nodePh="1">
                                  <p:stCondLst>
                                    <p:cond delay="500"/>
                                  </p:stCondLst>
                                  <p:endCondLst>
                                    <p:cond evt="begin" delay="0">
                                      <p:tn val="49"/>
                                    </p:cond>
                                  </p:end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22" presetClass="entr" presetSubtype="8" fill="hold" grpId="0" nodeType="withEffect">
                                  <p:stCondLst>
                                    <p:cond delay="1000"/>
                                  </p:stCondLst>
                                  <p:childTnLst>
                                    <p:set>
                                      <p:cBhvr>
                                        <p:cTn id="53" dur="1" fill="hold">
                                          <p:stCondLst>
                                            <p:cond delay="0"/>
                                          </p:stCondLst>
                                        </p:cTn>
                                        <p:tgtEl>
                                          <p:spTgt spid="14">
                                            <p:txEl>
                                              <p:pRg st="0" end="0"/>
                                            </p:txEl>
                                          </p:spTgt>
                                        </p:tgtEl>
                                        <p:attrNameLst>
                                          <p:attrName>style.visibility</p:attrName>
                                        </p:attrNameLst>
                                      </p:cBhvr>
                                      <p:to>
                                        <p:strVal val="visible"/>
                                      </p:to>
                                    </p:set>
                                    <p:animEffect transition="in" filter="wipe(left)">
                                      <p:cBhvr>
                                        <p:cTn id="54" dur="500"/>
                                        <p:tgtEl>
                                          <p:spTgt spid="14">
                                            <p:txEl>
                                              <p:pRg st="0" end="0"/>
                                            </p:txEl>
                                          </p:spTgt>
                                        </p:tgtEl>
                                      </p:cBhvr>
                                    </p:animEffect>
                                  </p:childTnLst>
                                </p:cTn>
                              </p:par>
                              <p:par>
                                <p:cTn id="55" presetID="22" presetClass="entr" presetSubtype="8" fill="hold" grpId="0" nodeType="withEffect">
                                  <p:stCondLst>
                                    <p:cond delay="1500"/>
                                  </p:stCondLst>
                                  <p:childTnLst>
                                    <p:set>
                                      <p:cBhvr>
                                        <p:cTn id="56" dur="1" fill="hold">
                                          <p:stCondLst>
                                            <p:cond delay="0"/>
                                          </p:stCondLst>
                                        </p:cTn>
                                        <p:tgtEl>
                                          <p:spTgt spid="15">
                                            <p:txEl>
                                              <p:pRg st="0" end="0"/>
                                            </p:txEl>
                                          </p:spTgt>
                                        </p:tgtEl>
                                        <p:attrNameLst>
                                          <p:attrName>style.visibility</p:attrName>
                                        </p:attrNameLst>
                                      </p:cBhvr>
                                      <p:to>
                                        <p:strVal val="visible"/>
                                      </p:to>
                                    </p:set>
                                    <p:animEffect transition="in" filter="wipe(left)">
                                      <p:cBhvr>
                                        <p:cTn id="57" dur="500"/>
                                        <p:tgtEl>
                                          <p:spTgt spid="15">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par>
                                <p:cTn id="65" presetID="10" presetClass="entr" presetSubtype="0" fill="hold" grpId="0" nodeType="withEffect" nodePh="1">
                                  <p:stCondLst>
                                    <p:cond delay="500"/>
                                  </p:stCondLst>
                                  <p:endCondLst>
                                    <p:cond evt="begin" delay="0">
                                      <p:tn val="65"/>
                                    </p:cond>
                                  </p:end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par>
                                <p:cTn id="68" presetID="22" presetClass="entr" presetSubtype="8" fill="hold" grpId="0" nodeType="withEffect">
                                  <p:stCondLst>
                                    <p:cond delay="1000"/>
                                  </p:stCondLst>
                                  <p:childTnLst>
                                    <p:set>
                                      <p:cBhvr>
                                        <p:cTn id="69" dur="1" fill="hold">
                                          <p:stCondLst>
                                            <p:cond delay="0"/>
                                          </p:stCondLst>
                                        </p:cTn>
                                        <p:tgtEl>
                                          <p:spTgt spid="18">
                                            <p:txEl>
                                              <p:pRg st="0" end="0"/>
                                            </p:txEl>
                                          </p:spTgt>
                                        </p:tgtEl>
                                        <p:attrNameLst>
                                          <p:attrName>style.visibility</p:attrName>
                                        </p:attrNameLst>
                                      </p:cBhvr>
                                      <p:to>
                                        <p:strVal val="visible"/>
                                      </p:to>
                                    </p:set>
                                    <p:animEffect transition="in" filter="wipe(left)">
                                      <p:cBhvr>
                                        <p:cTn id="70" dur="500"/>
                                        <p:tgtEl>
                                          <p:spTgt spid="18">
                                            <p:txEl>
                                              <p:pRg st="0" end="0"/>
                                            </p:txEl>
                                          </p:spTgt>
                                        </p:tgtEl>
                                      </p:cBhvr>
                                    </p:animEffect>
                                  </p:childTnLst>
                                </p:cTn>
                              </p:par>
                              <p:par>
                                <p:cTn id="71" presetID="22" presetClass="entr" presetSubtype="8" fill="hold" grpId="0" nodeType="withEffect">
                                  <p:stCondLst>
                                    <p:cond delay="1500"/>
                                  </p:stCondLst>
                                  <p:childTnLst>
                                    <p:set>
                                      <p:cBhvr>
                                        <p:cTn id="72" dur="1" fill="hold">
                                          <p:stCondLst>
                                            <p:cond delay="0"/>
                                          </p:stCondLst>
                                        </p:cTn>
                                        <p:tgtEl>
                                          <p:spTgt spid="19">
                                            <p:txEl>
                                              <p:pRg st="0" end="0"/>
                                            </p:txEl>
                                          </p:spTgt>
                                        </p:tgtEl>
                                        <p:attrNameLst>
                                          <p:attrName>style.visibility</p:attrName>
                                        </p:attrNameLst>
                                      </p:cBhvr>
                                      <p:to>
                                        <p:strVal val="visible"/>
                                      </p:to>
                                    </p:set>
                                    <p:animEffect transition="in" filter="wipe(left)">
                                      <p:cBhvr>
                                        <p:cTn id="73"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 grpId="0" animBg="1"/>
      <p:bldP spid="6" grpId="0" animBg="1"/>
      <p:bldP spid="8" grpId="0"/>
      <p:bldP spid="10" grpId="0"/>
      <p:bldP spid="9" grpId="0"/>
      <p:bldP spid="11" grpId="0"/>
      <p:bldP spid="2" grpId="0"/>
      <p:bldP spid="12" grpId="0" build="p">
        <p:tmplLst>
          <p:tmpl lvl="1">
            <p:tnLst>
              <p:par>
                <p:cTn presetID="22" presetClass="entr" presetSubtype="8" fill="hold" nodeType="withEffect">
                  <p:stCondLst>
                    <p:cond delay="10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build="p">
        <p:tmplLst>
          <p:tmpl lvl="1">
            <p:tnLst>
              <p:par>
                <p:cTn presetID="22" presetClass="entr" presetSubtype="8" fill="hold" nodeType="withEffect">
                  <p:stCondLst>
                    <p:cond delay="150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 lvl="2">
            <p:tnLst>
              <p:par>
                <p:cTn presetID="22" presetClass="entr" presetSubtype="4"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down)">
                      <p:cBhvr>
                        <p:cTn dur="500"/>
                        <p:tgtEl>
                          <p:spTgt spid="13"/>
                        </p:tgtEl>
                      </p:cBhvr>
                    </p:animEffect>
                  </p:childTnLst>
                </p:cTn>
              </p:par>
            </p:tnLst>
          </p:tmpl>
        </p:tmplLst>
      </p:bldP>
      <p:bldP spid="14" grpId="0" build="p"/>
      <p:bldP spid="15" grpId="0" build="p"/>
      <p:bldP spid="16" grpId="0" build="p"/>
      <p:bldP spid="17" grpId="0" build="p"/>
      <p:bldP spid="18" grpId="0" build="p"/>
      <p:bldP spid="19" grpId="0" bui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E05DA03-45CD-4219-BF54-F1E0155FCAF5}"/>
              </a:ext>
            </a:extLst>
          </p:cNvPr>
          <p:cNvSpPr/>
          <p:nvPr userDrawn="1"/>
        </p:nvSpPr>
        <p:spPr>
          <a:xfrm>
            <a:off x="2135883" y="1888143"/>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206F0E3D-E003-4B55-9185-E405F7C5AE99}"/>
              </a:ext>
            </a:extLst>
          </p:cNvPr>
          <p:cNvSpPr/>
          <p:nvPr userDrawn="1"/>
        </p:nvSpPr>
        <p:spPr>
          <a:xfrm>
            <a:off x="2135882" y="4361270"/>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07F212CA-C6A9-44E6-8339-992900C195E0}"/>
              </a:ext>
            </a:extLst>
          </p:cNvPr>
          <p:cNvSpPr/>
          <p:nvPr userDrawn="1"/>
        </p:nvSpPr>
        <p:spPr>
          <a:xfrm>
            <a:off x="5616497" y="3106932"/>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CF70F1E0-440A-43AB-8452-35E7C9CC9936}"/>
              </a:ext>
            </a:extLst>
          </p:cNvPr>
          <p:cNvSpPr/>
          <p:nvPr userDrawn="1"/>
        </p:nvSpPr>
        <p:spPr>
          <a:xfrm>
            <a:off x="9109992" y="1888143"/>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A1103740-0A48-4D41-A199-AA7BA34C8C3C}"/>
              </a:ext>
            </a:extLst>
          </p:cNvPr>
          <p:cNvSpPr/>
          <p:nvPr userDrawn="1"/>
        </p:nvSpPr>
        <p:spPr>
          <a:xfrm>
            <a:off x="9097113" y="4361270"/>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Picture Placeholder 1">
            <a:extLst>
              <a:ext uri="{FF2B5EF4-FFF2-40B4-BE49-F238E27FC236}">
                <a16:creationId xmlns:a16="http://schemas.microsoft.com/office/drawing/2014/main" id="{40718359-0982-4DDF-B156-39DCAE52F03A}"/>
              </a:ext>
            </a:extLst>
          </p:cNvPr>
          <p:cNvSpPr>
            <a:spLocks noGrp="1"/>
          </p:cNvSpPr>
          <p:nvPr>
            <p:ph type="pic" sz="quarter" idx="19"/>
          </p:nvPr>
        </p:nvSpPr>
        <p:spPr>
          <a:xfrm>
            <a:off x="2371678" y="2158315"/>
            <a:ext cx="514887" cy="514887"/>
          </a:xfrm>
          <a:prstGeom prst="rect">
            <a:avLst/>
          </a:prstGeom>
        </p:spPr>
        <p:txBody>
          <a:bodyPr anchor="ctr"/>
          <a:lstStyle>
            <a:lvl1pPr marL="0" indent="0" algn="ctr">
              <a:buNone/>
              <a:defRPr sz="800"/>
            </a:lvl1pPr>
          </a:lstStyle>
          <a:p>
            <a:endParaRPr lang="en-US"/>
          </a:p>
        </p:txBody>
      </p:sp>
      <p:sp>
        <p:nvSpPr>
          <p:cNvPr id="18" name="Picture Placeholder 2">
            <a:extLst>
              <a:ext uri="{FF2B5EF4-FFF2-40B4-BE49-F238E27FC236}">
                <a16:creationId xmlns:a16="http://schemas.microsoft.com/office/drawing/2014/main" id="{B68B7171-ABA8-4BA8-8C6C-1D0664390599}"/>
              </a:ext>
            </a:extLst>
          </p:cNvPr>
          <p:cNvSpPr>
            <a:spLocks noGrp="1"/>
          </p:cNvSpPr>
          <p:nvPr>
            <p:ph type="pic" sz="quarter" idx="22"/>
          </p:nvPr>
        </p:nvSpPr>
        <p:spPr>
          <a:xfrm>
            <a:off x="9345787" y="2158315"/>
            <a:ext cx="514887" cy="514887"/>
          </a:xfrm>
          <a:prstGeom prst="rect">
            <a:avLst/>
          </a:prstGeom>
        </p:spPr>
        <p:txBody>
          <a:bodyPr anchor="ctr"/>
          <a:lstStyle>
            <a:lvl1pPr marL="0" indent="0" algn="ctr">
              <a:buNone/>
              <a:defRPr sz="800"/>
            </a:lvl1pPr>
          </a:lstStyle>
          <a:p>
            <a:endParaRPr lang="en-US"/>
          </a:p>
        </p:txBody>
      </p:sp>
      <p:sp>
        <p:nvSpPr>
          <p:cNvPr id="17" name="Picture Placeholder 3">
            <a:extLst>
              <a:ext uri="{FF2B5EF4-FFF2-40B4-BE49-F238E27FC236}">
                <a16:creationId xmlns:a16="http://schemas.microsoft.com/office/drawing/2014/main" id="{23AB75C8-B40B-4918-B726-343BF1D191FF}"/>
              </a:ext>
            </a:extLst>
          </p:cNvPr>
          <p:cNvSpPr>
            <a:spLocks noGrp="1"/>
          </p:cNvSpPr>
          <p:nvPr>
            <p:ph type="pic" sz="quarter" idx="21"/>
          </p:nvPr>
        </p:nvSpPr>
        <p:spPr>
          <a:xfrm>
            <a:off x="5828223" y="3409737"/>
            <a:ext cx="514887" cy="514887"/>
          </a:xfrm>
          <a:prstGeom prst="rect">
            <a:avLst/>
          </a:prstGeom>
        </p:spPr>
        <p:txBody>
          <a:bodyPr anchor="ctr"/>
          <a:lstStyle>
            <a:lvl1pPr marL="0" indent="0" algn="ctr">
              <a:buNone/>
              <a:defRPr sz="800"/>
            </a:lvl1pPr>
          </a:lstStyle>
          <a:p>
            <a:endParaRPr lang="en-US"/>
          </a:p>
        </p:txBody>
      </p:sp>
      <p:sp>
        <p:nvSpPr>
          <p:cNvPr id="16" name="Picture Placeholder 4">
            <a:extLst>
              <a:ext uri="{FF2B5EF4-FFF2-40B4-BE49-F238E27FC236}">
                <a16:creationId xmlns:a16="http://schemas.microsoft.com/office/drawing/2014/main" id="{4358883A-B323-4F93-B71B-1B599DF9A1DA}"/>
              </a:ext>
            </a:extLst>
          </p:cNvPr>
          <p:cNvSpPr>
            <a:spLocks noGrp="1"/>
          </p:cNvSpPr>
          <p:nvPr>
            <p:ph type="pic" sz="quarter" idx="20"/>
          </p:nvPr>
        </p:nvSpPr>
        <p:spPr>
          <a:xfrm>
            <a:off x="2371677" y="4631442"/>
            <a:ext cx="514887" cy="514887"/>
          </a:xfrm>
          <a:prstGeom prst="rect">
            <a:avLst/>
          </a:prstGeom>
        </p:spPr>
        <p:txBody>
          <a:bodyPr anchor="ctr"/>
          <a:lstStyle>
            <a:lvl1pPr marL="0" indent="0" algn="ctr">
              <a:buNone/>
              <a:defRPr sz="800"/>
            </a:lvl1pPr>
          </a:lstStyle>
          <a:p>
            <a:endParaRPr lang="en-US"/>
          </a:p>
        </p:txBody>
      </p:sp>
      <p:sp>
        <p:nvSpPr>
          <p:cNvPr id="19" name="Picture Placeholder 5">
            <a:extLst>
              <a:ext uri="{FF2B5EF4-FFF2-40B4-BE49-F238E27FC236}">
                <a16:creationId xmlns:a16="http://schemas.microsoft.com/office/drawing/2014/main" id="{FD7CDF21-2365-4245-97DF-291DBABC146C}"/>
              </a:ext>
            </a:extLst>
          </p:cNvPr>
          <p:cNvSpPr>
            <a:spLocks noGrp="1"/>
          </p:cNvSpPr>
          <p:nvPr>
            <p:ph type="pic" sz="quarter" idx="23"/>
          </p:nvPr>
        </p:nvSpPr>
        <p:spPr>
          <a:xfrm>
            <a:off x="9332908" y="4597064"/>
            <a:ext cx="514887" cy="514887"/>
          </a:xfrm>
          <a:prstGeom prst="rect">
            <a:avLst/>
          </a:prstGeom>
        </p:spPr>
        <p:txBody>
          <a:bodyPr anchor="ctr"/>
          <a:lstStyle>
            <a:lvl1pPr marL="0" indent="0" algn="ctr">
              <a:buNone/>
              <a:defRPr sz="800"/>
            </a:lvl1pPr>
          </a:lstStyle>
          <a:p>
            <a:endParaRPr lang="en-US"/>
          </a:p>
        </p:txBody>
      </p:sp>
      <p:sp>
        <p:nvSpPr>
          <p:cNvPr id="8" name="Title">
            <a:extLst>
              <a:ext uri="{FF2B5EF4-FFF2-40B4-BE49-F238E27FC236}">
                <a16:creationId xmlns:a16="http://schemas.microsoft.com/office/drawing/2014/main" id="{6B11B669-7073-41EA-B780-4CF9816F7D5B}"/>
              </a:ext>
            </a:extLst>
          </p:cNvPr>
          <p:cNvSpPr>
            <a:spLocks noGrp="1"/>
          </p:cNvSpPr>
          <p:nvPr>
            <p:ph type="title"/>
          </p:nvPr>
        </p:nvSpPr>
        <p:spPr>
          <a:xfrm>
            <a:off x="1039776" y="580307"/>
            <a:ext cx="10112448" cy="771975"/>
          </a:xfrm>
          <a:prstGeom prst="rect">
            <a:avLst/>
          </a:prstGeom>
        </p:spPr>
        <p:txBody>
          <a:bodyPr anchor="ctr"/>
          <a:lstStyle>
            <a:lvl1pPr algn="ctr">
              <a:defRPr sz="2800"/>
            </a:lvl1pPr>
          </a:lstStyle>
          <a:p>
            <a:r>
              <a:rPr lang="en-US"/>
              <a:t>Click to edit Master title style</a:t>
            </a:r>
          </a:p>
        </p:txBody>
      </p:sp>
      <p:sp>
        <p:nvSpPr>
          <p:cNvPr id="9" name="Text Placeholder 1">
            <a:extLst>
              <a:ext uri="{FF2B5EF4-FFF2-40B4-BE49-F238E27FC236}">
                <a16:creationId xmlns:a16="http://schemas.microsoft.com/office/drawing/2014/main" id="{378D0177-0F79-415E-8735-BACAF297DC22}"/>
              </a:ext>
            </a:extLst>
          </p:cNvPr>
          <p:cNvSpPr>
            <a:spLocks noGrp="1"/>
          </p:cNvSpPr>
          <p:nvPr>
            <p:ph type="body" sz="quarter" idx="14"/>
          </p:nvPr>
        </p:nvSpPr>
        <p:spPr>
          <a:xfrm>
            <a:off x="1038075" y="2976323"/>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2" name="Text Placeholder 2">
            <a:extLst>
              <a:ext uri="{FF2B5EF4-FFF2-40B4-BE49-F238E27FC236}">
                <a16:creationId xmlns:a16="http://schemas.microsoft.com/office/drawing/2014/main" id="{19584E66-8E9D-4E85-92C8-CDB69C8ABD3F}"/>
              </a:ext>
            </a:extLst>
          </p:cNvPr>
          <p:cNvSpPr>
            <a:spLocks noGrp="1"/>
          </p:cNvSpPr>
          <p:nvPr>
            <p:ph type="body" sz="quarter" idx="17"/>
          </p:nvPr>
        </p:nvSpPr>
        <p:spPr>
          <a:xfrm>
            <a:off x="8012187" y="2972480"/>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1" name="Text Placeholder 3">
            <a:extLst>
              <a:ext uri="{FF2B5EF4-FFF2-40B4-BE49-F238E27FC236}">
                <a16:creationId xmlns:a16="http://schemas.microsoft.com/office/drawing/2014/main" id="{41B98F6A-08F6-4702-A8AE-5ED77FAFDDDF}"/>
              </a:ext>
            </a:extLst>
          </p:cNvPr>
          <p:cNvSpPr>
            <a:spLocks noGrp="1"/>
          </p:cNvSpPr>
          <p:nvPr>
            <p:ph type="body" sz="quarter" idx="16"/>
          </p:nvPr>
        </p:nvSpPr>
        <p:spPr>
          <a:xfrm>
            <a:off x="4504958" y="4194497"/>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0" name="Text Placeholder 4">
            <a:extLst>
              <a:ext uri="{FF2B5EF4-FFF2-40B4-BE49-F238E27FC236}">
                <a16:creationId xmlns:a16="http://schemas.microsoft.com/office/drawing/2014/main" id="{D9759D84-CBA4-4464-B2C0-0F365298C91E}"/>
              </a:ext>
            </a:extLst>
          </p:cNvPr>
          <p:cNvSpPr>
            <a:spLocks noGrp="1"/>
          </p:cNvSpPr>
          <p:nvPr>
            <p:ph type="body" sz="quarter" idx="15"/>
          </p:nvPr>
        </p:nvSpPr>
        <p:spPr>
          <a:xfrm>
            <a:off x="1038074" y="5459798"/>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3" name="Text Placeholder 5">
            <a:extLst>
              <a:ext uri="{FF2B5EF4-FFF2-40B4-BE49-F238E27FC236}">
                <a16:creationId xmlns:a16="http://schemas.microsoft.com/office/drawing/2014/main" id="{4AF7161B-E938-4F96-831A-EF75173059A3}"/>
              </a:ext>
            </a:extLst>
          </p:cNvPr>
          <p:cNvSpPr>
            <a:spLocks noGrp="1"/>
          </p:cNvSpPr>
          <p:nvPr>
            <p:ph type="body" sz="quarter" idx="18"/>
          </p:nvPr>
        </p:nvSpPr>
        <p:spPr>
          <a:xfrm>
            <a:off x="7984721" y="5459798"/>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Tree>
    <p:extLst>
      <p:ext uri="{BB962C8B-B14F-4D97-AF65-F5344CB8AC3E}">
        <p14:creationId xmlns:p14="http://schemas.microsoft.com/office/powerpoint/2010/main" val="4161098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10" presetClass="entr" presetSubtype="0" fill="hold" grpId="0" nodeType="withEffect" nodePh="1">
                                  <p:stCondLst>
                                    <p:cond delay="500"/>
                                  </p:stCondLst>
                                  <p:endCondLst>
                                    <p:cond evt="begin" delay="0">
                                      <p:tn val="17"/>
                                    </p:cond>
                                  </p:end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750"/>
                                        <p:tgtEl>
                                          <p:spTgt spid="9">
                                            <p:txEl>
                                              <p:pRg st="0" end="0"/>
                                            </p:txEl>
                                          </p:spTgt>
                                        </p:tgtEl>
                                      </p:cBhvr>
                                    </p:animEffect>
                                    <p:anim calcmode="lin" valueType="num">
                                      <p:cBhvr>
                                        <p:cTn id="2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10" presetClass="entr" presetSubtype="0" fill="hold" grpId="0" nodeType="withEffect" nodePh="1">
                                  <p:stCondLst>
                                    <p:cond delay="500"/>
                                  </p:stCondLst>
                                  <p:endCondLst>
                                    <p:cond evt="begin" delay="0">
                                      <p:tn val="32"/>
                                    </p:cond>
                                  </p:end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42" presetClass="entr" presetSubtype="0" fill="hold" grpId="0" nodeType="withEffect">
                                  <p:stCondLst>
                                    <p:cond delay="100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750"/>
                                        <p:tgtEl>
                                          <p:spTgt spid="12">
                                            <p:txEl>
                                              <p:pRg st="0" end="0"/>
                                            </p:txEl>
                                          </p:spTgt>
                                        </p:tgtEl>
                                      </p:cBhvr>
                                    </p:animEffect>
                                    <p:anim calcmode="lin" valueType="num">
                                      <p:cBhvr>
                                        <p:cTn id="38"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9" dur="75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par>
                                <p:cTn id="47" presetID="10" presetClass="entr" presetSubtype="0" fill="hold" grpId="0" nodeType="withEffect" nodePh="1">
                                  <p:stCondLst>
                                    <p:cond delay="500"/>
                                  </p:stCondLst>
                                  <p:endCondLst>
                                    <p:cond evt="begin" delay="0">
                                      <p:tn val="47"/>
                                    </p:cond>
                                  </p:end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42" presetClass="entr" presetSubtype="0" fill="hold" grpId="0" nodeType="withEffect">
                                  <p:stCondLst>
                                    <p:cond delay="1000"/>
                                  </p:stCondLst>
                                  <p:childTnLst>
                                    <p:set>
                                      <p:cBhvr>
                                        <p:cTn id="51" dur="1" fill="hold">
                                          <p:stCondLst>
                                            <p:cond delay="0"/>
                                          </p:stCondLst>
                                        </p:cTn>
                                        <p:tgtEl>
                                          <p:spTgt spid="11">
                                            <p:txEl>
                                              <p:pRg st="0" end="0"/>
                                            </p:txEl>
                                          </p:spTgt>
                                        </p:tgtEl>
                                        <p:attrNameLst>
                                          <p:attrName>style.visibility</p:attrName>
                                        </p:attrNameLst>
                                      </p:cBhvr>
                                      <p:to>
                                        <p:strVal val="visible"/>
                                      </p:to>
                                    </p:set>
                                    <p:animEffect transition="in" filter="fade">
                                      <p:cBhvr>
                                        <p:cTn id="52" dur="750"/>
                                        <p:tgtEl>
                                          <p:spTgt spid="11">
                                            <p:txEl>
                                              <p:pRg st="0" end="0"/>
                                            </p:txEl>
                                          </p:spTgt>
                                        </p:tgtEl>
                                      </p:cBhvr>
                                    </p:animEffect>
                                    <p:anim calcmode="lin" valueType="num">
                                      <p:cBhvr>
                                        <p:cTn id="53" dur="7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54" dur="75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par>
                                <p:cTn id="62" presetID="10" presetClass="entr" presetSubtype="0" fill="hold" grpId="0" nodeType="withEffect" nodePh="1">
                                  <p:stCondLst>
                                    <p:cond delay="500"/>
                                  </p:stCondLst>
                                  <p:endCondLst>
                                    <p:cond evt="begin" delay="0">
                                      <p:tn val="62"/>
                                    </p:cond>
                                  </p:end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42" presetClass="entr" presetSubtype="0" fill="hold" grpId="0" nodeType="withEffect">
                                  <p:stCondLst>
                                    <p:cond delay="100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fade">
                                      <p:cBhvr>
                                        <p:cTn id="67" dur="750"/>
                                        <p:tgtEl>
                                          <p:spTgt spid="10">
                                            <p:txEl>
                                              <p:pRg st="0" end="0"/>
                                            </p:txEl>
                                          </p:spTgt>
                                        </p:tgtEl>
                                      </p:cBhvr>
                                    </p:animEffect>
                                    <p:anim calcmode="lin" valueType="num">
                                      <p:cBhvr>
                                        <p:cTn id="68"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69" dur="75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ppt_w</p:attrName>
                                        </p:attrNameLst>
                                      </p:cBhvr>
                                      <p:tavLst>
                                        <p:tav tm="0">
                                          <p:val>
                                            <p:fltVal val="0"/>
                                          </p:val>
                                        </p:tav>
                                        <p:tav tm="100000">
                                          <p:val>
                                            <p:strVal val="#ppt_w"/>
                                          </p:val>
                                        </p:tav>
                                      </p:tavLst>
                                    </p:anim>
                                    <p:anim calcmode="lin" valueType="num">
                                      <p:cBhvr>
                                        <p:cTn id="75" dur="500" fill="hold"/>
                                        <p:tgtEl>
                                          <p:spTgt spid="7"/>
                                        </p:tgtEl>
                                        <p:attrNameLst>
                                          <p:attrName>ppt_h</p:attrName>
                                        </p:attrNameLst>
                                      </p:cBhvr>
                                      <p:tavLst>
                                        <p:tav tm="0">
                                          <p:val>
                                            <p:fltVal val="0"/>
                                          </p:val>
                                        </p:tav>
                                        <p:tav tm="100000">
                                          <p:val>
                                            <p:strVal val="#ppt_h"/>
                                          </p:val>
                                        </p:tav>
                                      </p:tavLst>
                                    </p:anim>
                                    <p:animEffect transition="in" filter="fade">
                                      <p:cBhvr>
                                        <p:cTn id="76" dur="500"/>
                                        <p:tgtEl>
                                          <p:spTgt spid="7"/>
                                        </p:tgtEl>
                                      </p:cBhvr>
                                    </p:animEffect>
                                  </p:childTnLst>
                                </p:cTn>
                              </p:par>
                              <p:par>
                                <p:cTn id="77" presetID="10" presetClass="entr" presetSubtype="0" fill="hold" grpId="0" nodeType="withEffect" nodePh="1">
                                  <p:stCondLst>
                                    <p:cond delay="500"/>
                                  </p:stCondLst>
                                  <p:endCondLst>
                                    <p:cond evt="begin" delay="0">
                                      <p:tn val="77"/>
                                    </p:cond>
                                  </p:end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42" presetClass="entr" presetSubtype="0" fill="hold" grpId="0" nodeType="withEffect">
                                  <p:stCondLst>
                                    <p:cond delay="100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750"/>
                                        <p:tgtEl>
                                          <p:spTgt spid="13">
                                            <p:txEl>
                                              <p:pRg st="0" end="0"/>
                                            </p:txEl>
                                          </p:spTgt>
                                        </p:tgtEl>
                                      </p:cBhvr>
                                    </p:animEffect>
                                    <p:anim calcmode="lin" valueType="num">
                                      <p:cBhvr>
                                        <p:cTn id="83" dur="75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84" dur="75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5" grpId="0"/>
      <p:bldP spid="18" grpId="0"/>
      <p:bldP spid="17" grpId="0"/>
      <p:bldP spid="16" grpId="0"/>
      <p:bldP spid="19" grpId="0"/>
      <p:bldP spid="8" grpId="0"/>
      <p:bldP spid="9" grpId="0" build="p">
        <p:tmplLst>
          <p:tmpl lvl="1">
            <p:tnLst>
              <p:par>
                <p:cTn presetID="42" presetClass="entr" presetSubtype="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P spid="12" grpId="0" build="p"/>
      <p:bldP spid="11" grpId="0" build="p"/>
      <p:bldP spid="10" grpId="0" build="p"/>
      <p:bldP spid="13" grpId="0" build="p"/>
    </p:bldLst>
  </p:timing>
  <p:extLst>
    <p:ext uri="{DCECCB84-F9BA-43D5-87BE-67443E8EF086}">
      <p15:sldGuideLst xmlns:p15="http://schemas.microsoft.com/office/powerpoint/2012/main">
        <p15:guide id="1" orient="horz" pos="2160" userDrawn="1">
          <p15:clr>
            <a:srgbClr val="FBAE40"/>
          </p15:clr>
        </p15:guide>
        <p15:guide id="2" pos="1656"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6E05DA03-45CD-4219-BF54-F1E0155FCAF5}"/>
              </a:ext>
            </a:extLst>
          </p:cNvPr>
          <p:cNvSpPr/>
          <p:nvPr userDrawn="1"/>
        </p:nvSpPr>
        <p:spPr>
          <a:xfrm>
            <a:off x="2135883" y="1888143"/>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2">
            <a:extLst>
              <a:ext uri="{FF2B5EF4-FFF2-40B4-BE49-F238E27FC236}">
                <a16:creationId xmlns:a16="http://schemas.microsoft.com/office/drawing/2014/main" id="{07F212CA-C6A9-44E6-8339-992900C195E0}"/>
              </a:ext>
            </a:extLst>
          </p:cNvPr>
          <p:cNvSpPr/>
          <p:nvPr userDrawn="1"/>
        </p:nvSpPr>
        <p:spPr>
          <a:xfrm>
            <a:off x="5616497" y="1909196"/>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3">
            <a:extLst>
              <a:ext uri="{FF2B5EF4-FFF2-40B4-BE49-F238E27FC236}">
                <a16:creationId xmlns:a16="http://schemas.microsoft.com/office/drawing/2014/main" id="{CF70F1E0-440A-43AB-8452-35E7C9CC9936}"/>
              </a:ext>
            </a:extLst>
          </p:cNvPr>
          <p:cNvSpPr/>
          <p:nvPr userDrawn="1"/>
        </p:nvSpPr>
        <p:spPr>
          <a:xfrm>
            <a:off x="9109992" y="1888143"/>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4">
            <a:extLst>
              <a:ext uri="{FF2B5EF4-FFF2-40B4-BE49-F238E27FC236}">
                <a16:creationId xmlns:a16="http://schemas.microsoft.com/office/drawing/2014/main" id="{206F0E3D-E003-4B55-9185-E405F7C5AE99}"/>
              </a:ext>
            </a:extLst>
          </p:cNvPr>
          <p:cNvSpPr/>
          <p:nvPr userDrawn="1"/>
        </p:nvSpPr>
        <p:spPr>
          <a:xfrm>
            <a:off x="2135882" y="4374149"/>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5">
            <a:extLst>
              <a:ext uri="{FF2B5EF4-FFF2-40B4-BE49-F238E27FC236}">
                <a16:creationId xmlns:a16="http://schemas.microsoft.com/office/drawing/2014/main" id="{FDE342FA-99FE-4720-9B64-C637AA27B458}"/>
              </a:ext>
            </a:extLst>
          </p:cNvPr>
          <p:cNvSpPr/>
          <p:nvPr userDrawn="1"/>
        </p:nvSpPr>
        <p:spPr>
          <a:xfrm>
            <a:off x="5616497" y="4385112"/>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A1103740-0A48-4D41-A199-AA7BA34C8C3C}"/>
              </a:ext>
            </a:extLst>
          </p:cNvPr>
          <p:cNvSpPr/>
          <p:nvPr userDrawn="1"/>
        </p:nvSpPr>
        <p:spPr>
          <a:xfrm>
            <a:off x="9097113" y="4374149"/>
            <a:ext cx="986476" cy="986476"/>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1">
            <a:extLst>
              <a:ext uri="{FF2B5EF4-FFF2-40B4-BE49-F238E27FC236}">
                <a16:creationId xmlns:a16="http://schemas.microsoft.com/office/drawing/2014/main" id="{6B11B669-7073-41EA-B780-4CF9816F7D5B}"/>
              </a:ext>
            </a:extLst>
          </p:cNvPr>
          <p:cNvSpPr>
            <a:spLocks noGrp="1"/>
          </p:cNvSpPr>
          <p:nvPr>
            <p:ph type="title"/>
          </p:nvPr>
        </p:nvSpPr>
        <p:spPr>
          <a:xfrm>
            <a:off x="1039776" y="580307"/>
            <a:ext cx="10112448" cy="771975"/>
          </a:xfrm>
          <a:prstGeom prst="rect">
            <a:avLst/>
          </a:prstGeom>
        </p:spPr>
        <p:txBody>
          <a:bodyPr anchor="ctr"/>
          <a:lstStyle>
            <a:lvl1pPr algn="ctr">
              <a:defRPr sz="2800"/>
            </a:lvl1pPr>
          </a:lstStyle>
          <a:p>
            <a:r>
              <a:rPr lang="en-US"/>
              <a:t>Click to edit Master title style</a:t>
            </a:r>
          </a:p>
        </p:txBody>
      </p:sp>
      <p:sp>
        <p:nvSpPr>
          <p:cNvPr id="9" name="Text Placeholder 1">
            <a:extLst>
              <a:ext uri="{FF2B5EF4-FFF2-40B4-BE49-F238E27FC236}">
                <a16:creationId xmlns:a16="http://schemas.microsoft.com/office/drawing/2014/main" id="{378D0177-0F79-415E-8735-BACAF297DC22}"/>
              </a:ext>
            </a:extLst>
          </p:cNvPr>
          <p:cNvSpPr>
            <a:spLocks noGrp="1"/>
          </p:cNvSpPr>
          <p:nvPr>
            <p:ph type="body" sz="quarter" idx="14"/>
          </p:nvPr>
        </p:nvSpPr>
        <p:spPr>
          <a:xfrm>
            <a:off x="1038075" y="2976323"/>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1" name="Text Placeholder 2">
            <a:extLst>
              <a:ext uri="{FF2B5EF4-FFF2-40B4-BE49-F238E27FC236}">
                <a16:creationId xmlns:a16="http://schemas.microsoft.com/office/drawing/2014/main" id="{41B98F6A-08F6-4702-A8AE-5ED77FAFDDDF}"/>
              </a:ext>
            </a:extLst>
          </p:cNvPr>
          <p:cNvSpPr>
            <a:spLocks noGrp="1"/>
          </p:cNvSpPr>
          <p:nvPr>
            <p:ph type="body" sz="quarter" idx="16"/>
          </p:nvPr>
        </p:nvSpPr>
        <p:spPr>
          <a:xfrm>
            <a:off x="4504958" y="2996761"/>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2" name="Text Placeholder 3">
            <a:extLst>
              <a:ext uri="{FF2B5EF4-FFF2-40B4-BE49-F238E27FC236}">
                <a16:creationId xmlns:a16="http://schemas.microsoft.com/office/drawing/2014/main" id="{19584E66-8E9D-4E85-92C8-CDB69C8ABD3F}"/>
              </a:ext>
            </a:extLst>
          </p:cNvPr>
          <p:cNvSpPr>
            <a:spLocks noGrp="1"/>
          </p:cNvSpPr>
          <p:nvPr>
            <p:ph type="body" sz="quarter" idx="17"/>
          </p:nvPr>
        </p:nvSpPr>
        <p:spPr>
          <a:xfrm>
            <a:off x="8012187" y="2972480"/>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0" name="Text Placeholder 4">
            <a:extLst>
              <a:ext uri="{FF2B5EF4-FFF2-40B4-BE49-F238E27FC236}">
                <a16:creationId xmlns:a16="http://schemas.microsoft.com/office/drawing/2014/main" id="{D9759D84-CBA4-4464-B2C0-0F365298C91E}"/>
              </a:ext>
            </a:extLst>
          </p:cNvPr>
          <p:cNvSpPr>
            <a:spLocks noGrp="1"/>
          </p:cNvSpPr>
          <p:nvPr>
            <p:ph type="body" sz="quarter" idx="15"/>
          </p:nvPr>
        </p:nvSpPr>
        <p:spPr>
          <a:xfrm>
            <a:off x="1038074" y="5472677"/>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1" name="Text Placeholder 5">
            <a:extLst>
              <a:ext uri="{FF2B5EF4-FFF2-40B4-BE49-F238E27FC236}">
                <a16:creationId xmlns:a16="http://schemas.microsoft.com/office/drawing/2014/main" id="{A7F1304E-7CCF-489D-91DE-1FA1097BE2DF}"/>
              </a:ext>
            </a:extLst>
          </p:cNvPr>
          <p:cNvSpPr>
            <a:spLocks noGrp="1"/>
          </p:cNvSpPr>
          <p:nvPr>
            <p:ph type="body" sz="quarter" idx="24"/>
          </p:nvPr>
        </p:nvSpPr>
        <p:spPr>
          <a:xfrm>
            <a:off x="4504958" y="5472677"/>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3" name="Text Placeholder 6">
            <a:extLst>
              <a:ext uri="{FF2B5EF4-FFF2-40B4-BE49-F238E27FC236}">
                <a16:creationId xmlns:a16="http://schemas.microsoft.com/office/drawing/2014/main" id="{4AF7161B-E938-4F96-831A-EF75173059A3}"/>
              </a:ext>
            </a:extLst>
          </p:cNvPr>
          <p:cNvSpPr>
            <a:spLocks noGrp="1"/>
          </p:cNvSpPr>
          <p:nvPr>
            <p:ph type="body" sz="quarter" idx="18"/>
          </p:nvPr>
        </p:nvSpPr>
        <p:spPr>
          <a:xfrm>
            <a:off x="7984721" y="5472677"/>
            <a:ext cx="3182083" cy="771975"/>
          </a:xfrm>
          <a:prstGeom prst="rect">
            <a:avLst/>
          </a:prstGeom>
        </p:spPr>
        <p:txBody>
          <a:bodyPr anchor="t"/>
          <a:lstStyle>
            <a:lvl1pPr marL="0" indent="0" algn="ctr">
              <a:lnSpc>
                <a:spcPct val="150000"/>
              </a:lnSpc>
              <a:spcBef>
                <a:spcPts val="1200"/>
              </a:spcBef>
              <a:buNone/>
              <a:defRPr sz="1600">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5" name="Picture Placeholder 1">
            <a:extLst>
              <a:ext uri="{FF2B5EF4-FFF2-40B4-BE49-F238E27FC236}">
                <a16:creationId xmlns:a16="http://schemas.microsoft.com/office/drawing/2014/main" id="{40718359-0982-4DDF-B156-39DCAE52F03A}"/>
              </a:ext>
            </a:extLst>
          </p:cNvPr>
          <p:cNvSpPr>
            <a:spLocks noGrp="1"/>
          </p:cNvSpPr>
          <p:nvPr>
            <p:ph type="pic" sz="quarter" idx="19"/>
          </p:nvPr>
        </p:nvSpPr>
        <p:spPr>
          <a:xfrm>
            <a:off x="2371678" y="2158315"/>
            <a:ext cx="514887" cy="514887"/>
          </a:xfrm>
          <a:prstGeom prst="rect">
            <a:avLst/>
          </a:prstGeom>
        </p:spPr>
        <p:txBody>
          <a:bodyPr anchor="ctr"/>
          <a:lstStyle>
            <a:lvl1pPr marL="0" indent="0" algn="ctr">
              <a:buNone/>
              <a:defRPr sz="800"/>
            </a:lvl1pPr>
          </a:lstStyle>
          <a:p>
            <a:endParaRPr lang="en-US"/>
          </a:p>
        </p:txBody>
      </p:sp>
      <p:sp>
        <p:nvSpPr>
          <p:cNvPr id="17" name="Picture Placeholder 2">
            <a:extLst>
              <a:ext uri="{FF2B5EF4-FFF2-40B4-BE49-F238E27FC236}">
                <a16:creationId xmlns:a16="http://schemas.microsoft.com/office/drawing/2014/main" id="{23AB75C8-B40B-4918-B726-343BF1D191FF}"/>
              </a:ext>
            </a:extLst>
          </p:cNvPr>
          <p:cNvSpPr>
            <a:spLocks noGrp="1"/>
          </p:cNvSpPr>
          <p:nvPr>
            <p:ph type="pic" sz="quarter" idx="21"/>
          </p:nvPr>
        </p:nvSpPr>
        <p:spPr>
          <a:xfrm>
            <a:off x="5828223" y="2212001"/>
            <a:ext cx="514887" cy="514887"/>
          </a:xfrm>
          <a:prstGeom prst="rect">
            <a:avLst/>
          </a:prstGeom>
        </p:spPr>
        <p:txBody>
          <a:bodyPr anchor="ctr"/>
          <a:lstStyle>
            <a:lvl1pPr marL="0" indent="0" algn="ctr">
              <a:buNone/>
              <a:defRPr sz="800"/>
            </a:lvl1pPr>
          </a:lstStyle>
          <a:p>
            <a:endParaRPr lang="en-US"/>
          </a:p>
        </p:txBody>
      </p:sp>
      <p:sp>
        <p:nvSpPr>
          <p:cNvPr id="18" name="Picture Placeholder 3">
            <a:extLst>
              <a:ext uri="{FF2B5EF4-FFF2-40B4-BE49-F238E27FC236}">
                <a16:creationId xmlns:a16="http://schemas.microsoft.com/office/drawing/2014/main" id="{B68B7171-ABA8-4BA8-8C6C-1D0664390599}"/>
              </a:ext>
            </a:extLst>
          </p:cNvPr>
          <p:cNvSpPr>
            <a:spLocks noGrp="1"/>
          </p:cNvSpPr>
          <p:nvPr>
            <p:ph type="pic" sz="quarter" idx="22"/>
          </p:nvPr>
        </p:nvSpPr>
        <p:spPr>
          <a:xfrm>
            <a:off x="9345787" y="2158315"/>
            <a:ext cx="514887" cy="514887"/>
          </a:xfrm>
          <a:prstGeom prst="rect">
            <a:avLst/>
          </a:prstGeom>
        </p:spPr>
        <p:txBody>
          <a:bodyPr anchor="ctr"/>
          <a:lstStyle>
            <a:lvl1pPr marL="0" indent="0" algn="ctr">
              <a:buNone/>
              <a:defRPr sz="800"/>
            </a:lvl1pPr>
          </a:lstStyle>
          <a:p>
            <a:endParaRPr lang="en-US"/>
          </a:p>
        </p:txBody>
      </p:sp>
      <p:sp>
        <p:nvSpPr>
          <p:cNvPr id="16" name="Picture Placeholder 4">
            <a:extLst>
              <a:ext uri="{FF2B5EF4-FFF2-40B4-BE49-F238E27FC236}">
                <a16:creationId xmlns:a16="http://schemas.microsoft.com/office/drawing/2014/main" id="{4358883A-B323-4F93-B71B-1B599DF9A1DA}"/>
              </a:ext>
            </a:extLst>
          </p:cNvPr>
          <p:cNvSpPr>
            <a:spLocks noGrp="1"/>
          </p:cNvSpPr>
          <p:nvPr>
            <p:ph type="pic" sz="quarter" idx="20"/>
          </p:nvPr>
        </p:nvSpPr>
        <p:spPr>
          <a:xfrm>
            <a:off x="2371677" y="4644321"/>
            <a:ext cx="514887" cy="514887"/>
          </a:xfrm>
          <a:prstGeom prst="rect">
            <a:avLst/>
          </a:prstGeom>
        </p:spPr>
        <p:txBody>
          <a:bodyPr anchor="ctr"/>
          <a:lstStyle>
            <a:lvl1pPr marL="0" indent="0" algn="ctr">
              <a:buNone/>
              <a:defRPr sz="800"/>
            </a:lvl1pPr>
          </a:lstStyle>
          <a:p>
            <a:endParaRPr lang="en-US"/>
          </a:p>
        </p:txBody>
      </p:sp>
      <p:sp>
        <p:nvSpPr>
          <p:cNvPr id="22" name="Picture Placeholder 5">
            <a:extLst>
              <a:ext uri="{FF2B5EF4-FFF2-40B4-BE49-F238E27FC236}">
                <a16:creationId xmlns:a16="http://schemas.microsoft.com/office/drawing/2014/main" id="{73D6B19E-1CC5-41FF-AFEA-FAC5802CCF41}"/>
              </a:ext>
            </a:extLst>
          </p:cNvPr>
          <p:cNvSpPr>
            <a:spLocks noGrp="1"/>
          </p:cNvSpPr>
          <p:nvPr>
            <p:ph type="pic" sz="quarter" idx="25"/>
          </p:nvPr>
        </p:nvSpPr>
        <p:spPr>
          <a:xfrm>
            <a:off x="5828223" y="4687917"/>
            <a:ext cx="514887" cy="514887"/>
          </a:xfrm>
          <a:prstGeom prst="rect">
            <a:avLst/>
          </a:prstGeom>
        </p:spPr>
        <p:txBody>
          <a:bodyPr anchor="ctr"/>
          <a:lstStyle>
            <a:lvl1pPr marL="0" indent="0" algn="ctr">
              <a:buNone/>
              <a:defRPr sz="800"/>
            </a:lvl1pPr>
          </a:lstStyle>
          <a:p>
            <a:endParaRPr lang="en-US"/>
          </a:p>
        </p:txBody>
      </p:sp>
      <p:sp>
        <p:nvSpPr>
          <p:cNvPr id="19" name="Picture Placeholder 6">
            <a:extLst>
              <a:ext uri="{FF2B5EF4-FFF2-40B4-BE49-F238E27FC236}">
                <a16:creationId xmlns:a16="http://schemas.microsoft.com/office/drawing/2014/main" id="{FD7CDF21-2365-4245-97DF-291DBABC146C}"/>
              </a:ext>
            </a:extLst>
          </p:cNvPr>
          <p:cNvSpPr>
            <a:spLocks noGrp="1"/>
          </p:cNvSpPr>
          <p:nvPr>
            <p:ph type="pic" sz="quarter" idx="23"/>
          </p:nvPr>
        </p:nvSpPr>
        <p:spPr>
          <a:xfrm>
            <a:off x="9332908" y="4609943"/>
            <a:ext cx="514887" cy="514887"/>
          </a:xfrm>
          <a:prstGeom prst="rect">
            <a:avLst/>
          </a:prstGeom>
        </p:spPr>
        <p:txBody>
          <a:bodyPr anchor="ctr"/>
          <a:lstStyle>
            <a:lvl1pPr marL="0" indent="0" algn="ctr">
              <a:buNone/>
              <a:defRPr sz="800"/>
            </a:lvl1pPr>
          </a:lstStyle>
          <a:p>
            <a:endParaRPr lang="en-US"/>
          </a:p>
        </p:txBody>
      </p:sp>
    </p:spTree>
    <p:extLst>
      <p:ext uri="{BB962C8B-B14F-4D97-AF65-F5344CB8AC3E}">
        <p14:creationId xmlns:p14="http://schemas.microsoft.com/office/powerpoint/2010/main" val="333890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10" presetClass="entr" presetSubtype="0" fill="hold" grpId="0" nodeType="withEffect" nodePh="1">
                                  <p:stCondLst>
                                    <p:cond delay="500"/>
                                  </p:stCondLst>
                                  <p:endCondLst>
                                    <p:cond evt="begin" delay="0">
                                      <p:tn val="17"/>
                                    </p:cond>
                                  </p:end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750"/>
                                        <p:tgtEl>
                                          <p:spTgt spid="9">
                                            <p:txEl>
                                              <p:pRg st="0" end="0"/>
                                            </p:txEl>
                                          </p:spTgt>
                                        </p:tgtEl>
                                      </p:cBhvr>
                                    </p:animEffect>
                                    <p:anim calcmode="lin" valueType="num">
                                      <p:cBhvr>
                                        <p:cTn id="2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10" presetClass="entr" presetSubtype="0" fill="hold" grpId="0" nodeType="withEffect" nodePh="1">
                                  <p:stCondLst>
                                    <p:cond delay="500"/>
                                  </p:stCondLst>
                                  <p:endCondLst>
                                    <p:cond evt="begin" delay="0">
                                      <p:tn val="32"/>
                                    </p:cond>
                                  </p:end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42" presetClass="entr" presetSubtype="0" fill="hold" grpId="0" nodeType="withEffect">
                                  <p:stCondLst>
                                    <p:cond delay="100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fade">
                                      <p:cBhvr>
                                        <p:cTn id="37" dur="750"/>
                                        <p:tgtEl>
                                          <p:spTgt spid="11">
                                            <p:txEl>
                                              <p:pRg st="0" end="0"/>
                                            </p:txEl>
                                          </p:spTgt>
                                        </p:tgtEl>
                                      </p:cBhvr>
                                    </p:animEffect>
                                    <p:anim calcmode="lin" valueType="num">
                                      <p:cBhvr>
                                        <p:cTn id="38" dur="7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9" dur="75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par>
                                <p:cTn id="47" presetID="10" presetClass="entr" presetSubtype="0" fill="hold" grpId="0" nodeType="withEffect" nodePh="1">
                                  <p:stCondLst>
                                    <p:cond delay="500"/>
                                  </p:stCondLst>
                                  <p:endCondLst>
                                    <p:cond evt="begin" delay="0">
                                      <p:tn val="47"/>
                                    </p:cond>
                                  </p:end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42" presetClass="entr" presetSubtype="0" fill="hold" grpId="0" nodeType="withEffect">
                                  <p:stCondLst>
                                    <p:cond delay="1000"/>
                                  </p:stCondLst>
                                  <p:childTnLst>
                                    <p:set>
                                      <p:cBhvr>
                                        <p:cTn id="51" dur="1" fill="hold">
                                          <p:stCondLst>
                                            <p:cond delay="0"/>
                                          </p:stCondLst>
                                        </p:cTn>
                                        <p:tgtEl>
                                          <p:spTgt spid="12">
                                            <p:txEl>
                                              <p:pRg st="0" end="0"/>
                                            </p:txEl>
                                          </p:spTgt>
                                        </p:tgtEl>
                                        <p:attrNameLst>
                                          <p:attrName>style.visibility</p:attrName>
                                        </p:attrNameLst>
                                      </p:cBhvr>
                                      <p:to>
                                        <p:strVal val="visible"/>
                                      </p:to>
                                    </p:set>
                                    <p:animEffect transition="in" filter="fade">
                                      <p:cBhvr>
                                        <p:cTn id="52" dur="750"/>
                                        <p:tgtEl>
                                          <p:spTgt spid="12">
                                            <p:txEl>
                                              <p:pRg st="0" end="0"/>
                                            </p:txEl>
                                          </p:spTgt>
                                        </p:tgtEl>
                                      </p:cBhvr>
                                    </p:animEffect>
                                    <p:anim calcmode="lin" valueType="num">
                                      <p:cBhvr>
                                        <p:cTn id="53"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54" dur="75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par>
                                <p:cTn id="62" presetID="10" presetClass="entr" presetSubtype="0" fill="hold" grpId="0" nodeType="withEffect" nodePh="1">
                                  <p:stCondLst>
                                    <p:cond delay="500"/>
                                  </p:stCondLst>
                                  <p:endCondLst>
                                    <p:cond evt="begin" delay="0">
                                      <p:tn val="62"/>
                                    </p:cond>
                                  </p:end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42" presetClass="entr" presetSubtype="0" fill="hold" grpId="0" nodeType="withEffect">
                                  <p:stCondLst>
                                    <p:cond delay="100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fade">
                                      <p:cBhvr>
                                        <p:cTn id="67" dur="750"/>
                                        <p:tgtEl>
                                          <p:spTgt spid="10">
                                            <p:txEl>
                                              <p:pRg st="0" end="0"/>
                                            </p:txEl>
                                          </p:spTgt>
                                        </p:tgtEl>
                                      </p:cBhvr>
                                    </p:animEffect>
                                    <p:anim calcmode="lin" valueType="num">
                                      <p:cBhvr>
                                        <p:cTn id="68"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69" dur="75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par>
                                <p:cTn id="77" presetID="10" presetClass="entr" presetSubtype="0" fill="hold" grpId="0" nodeType="withEffect" nodePh="1">
                                  <p:stCondLst>
                                    <p:cond delay="500"/>
                                  </p:stCondLst>
                                  <p:endCondLst>
                                    <p:cond evt="begin" delay="0">
                                      <p:tn val="77"/>
                                    </p:cond>
                                  </p:end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42" presetClass="entr" presetSubtype="0" fill="hold" grpId="0" nodeType="withEffect">
                                  <p:stCondLst>
                                    <p:cond delay="1000"/>
                                  </p:stCondLst>
                                  <p:childTnLst>
                                    <p:set>
                                      <p:cBhvr>
                                        <p:cTn id="81" dur="1" fill="hold">
                                          <p:stCondLst>
                                            <p:cond delay="0"/>
                                          </p:stCondLst>
                                        </p:cTn>
                                        <p:tgtEl>
                                          <p:spTgt spid="21">
                                            <p:txEl>
                                              <p:pRg st="0" end="0"/>
                                            </p:txEl>
                                          </p:spTgt>
                                        </p:tgtEl>
                                        <p:attrNameLst>
                                          <p:attrName>style.visibility</p:attrName>
                                        </p:attrNameLst>
                                      </p:cBhvr>
                                      <p:to>
                                        <p:strVal val="visible"/>
                                      </p:to>
                                    </p:set>
                                    <p:animEffect transition="in" filter="fade">
                                      <p:cBhvr>
                                        <p:cTn id="82" dur="750"/>
                                        <p:tgtEl>
                                          <p:spTgt spid="21">
                                            <p:txEl>
                                              <p:pRg st="0" end="0"/>
                                            </p:txEl>
                                          </p:spTgt>
                                        </p:tgtEl>
                                      </p:cBhvr>
                                    </p:animEffect>
                                    <p:anim calcmode="lin" valueType="num">
                                      <p:cBhvr>
                                        <p:cTn id="83"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84" dur="7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ppt_w</p:attrName>
                                        </p:attrNameLst>
                                      </p:cBhvr>
                                      <p:tavLst>
                                        <p:tav tm="0">
                                          <p:val>
                                            <p:fltVal val="0"/>
                                          </p:val>
                                        </p:tav>
                                        <p:tav tm="100000">
                                          <p:val>
                                            <p:strVal val="#ppt_w"/>
                                          </p:val>
                                        </p:tav>
                                      </p:tavLst>
                                    </p:anim>
                                    <p:anim calcmode="lin" valueType="num">
                                      <p:cBhvr>
                                        <p:cTn id="90" dur="500" fill="hold"/>
                                        <p:tgtEl>
                                          <p:spTgt spid="7"/>
                                        </p:tgtEl>
                                        <p:attrNameLst>
                                          <p:attrName>ppt_h</p:attrName>
                                        </p:attrNameLst>
                                      </p:cBhvr>
                                      <p:tavLst>
                                        <p:tav tm="0">
                                          <p:val>
                                            <p:fltVal val="0"/>
                                          </p:val>
                                        </p:tav>
                                        <p:tav tm="100000">
                                          <p:val>
                                            <p:strVal val="#ppt_h"/>
                                          </p:val>
                                        </p:tav>
                                      </p:tavLst>
                                    </p:anim>
                                    <p:animEffect transition="in" filter="fade">
                                      <p:cBhvr>
                                        <p:cTn id="91" dur="500"/>
                                        <p:tgtEl>
                                          <p:spTgt spid="7"/>
                                        </p:tgtEl>
                                      </p:cBhvr>
                                    </p:animEffect>
                                  </p:childTnLst>
                                </p:cTn>
                              </p:par>
                              <p:par>
                                <p:cTn id="92" presetID="10" presetClass="entr" presetSubtype="0" fill="hold" grpId="0" nodeType="withEffect" nodePh="1">
                                  <p:stCondLst>
                                    <p:cond delay="500"/>
                                  </p:stCondLst>
                                  <p:endCondLst>
                                    <p:cond evt="begin" delay="0">
                                      <p:tn val="92"/>
                                    </p:cond>
                                  </p:endCondLst>
                                  <p:childTnLst>
                                    <p:set>
                                      <p:cBhvr>
                                        <p:cTn id="93" dur="1" fill="hold">
                                          <p:stCondLst>
                                            <p:cond delay="0"/>
                                          </p:stCondLst>
                                        </p:cTn>
                                        <p:tgtEl>
                                          <p:spTgt spid="19"/>
                                        </p:tgtEl>
                                        <p:attrNameLst>
                                          <p:attrName>style.visibility</p:attrName>
                                        </p:attrNameLst>
                                      </p:cBhvr>
                                      <p:to>
                                        <p:strVal val="visible"/>
                                      </p:to>
                                    </p:set>
                                    <p:animEffect transition="in" filter="fade">
                                      <p:cBhvr>
                                        <p:cTn id="94" dur="500"/>
                                        <p:tgtEl>
                                          <p:spTgt spid="19"/>
                                        </p:tgtEl>
                                      </p:cBhvr>
                                    </p:animEffect>
                                  </p:childTnLst>
                                </p:cTn>
                              </p:par>
                              <p:par>
                                <p:cTn id="95" presetID="42" presetClass="entr" presetSubtype="0" fill="hold" grpId="0" nodeType="withEffect">
                                  <p:stCondLst>
                                    <p:cond delay="1000"/>
                                  </p:stCondLst>
                                  <p:childTnLst>
                                    <p:set>
                                      <p:cBhvr>
                                        <p:cTn id="96" dur="1" fill="hold">
                                          <p:stCondLst>
                                            <p:cond delay="0"/>
                                          </p:stCondLst>
                                        </p:cTn>
                                        <p:tgtEl>
                                          <p:spTgt spid="13">
                                            <p:txEl>
                                              <p:pRg st="0" end="0"/>
                                            </p:txEl>
                                          </p:spTgt>
                                        </p:tgtEl>
                                        <p:attrNameLst>
                                          <p:attrName>style.visibility</p:attrName>
                                        </p:attrNameLst>
                                      </p:cBhvr>
                                      <p:to>
                                        <p:strVal val="visible"/>
                                      </p:to>
                                    </p:set>
                                    <p:animEffect transition="in" filter="fade">
                                      <p:cBhvr>
                                        <p:cTn id="97" dur="750"/>
                                        <p:tgtEl>
                                          <p:spTgt spid="13">
                                            <p:txEl>
                                              <p:pRg st="0" end="0"/>
                                            </p:txEl>
                                          </p:spTgt>
                                        </p:tgtEl>
                                      </p:cBhvr>
                                    </p:animEffect>
                                    <p:anim calcmode="lin" valueType="num">
                                      <p:cBhvr>
                                        <p:cTn id="98" dur="75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9" dur="75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4" grpId="0" animBg="1"/>
      <p:bldP spid="20" grpId="0" animBg="1"/>
      <p:bldP spid="7" grpId="0" animBg="1"/>
      <p:bldP spid="8" grpId="0"/>
      <p:bldP spid="9" grpId="0" build="p">
        <p:tmplLst>
          <p:tmpl lvl="1">
            <p:tnLst>
              <p:par>
                <p:cTn presetID="42" presetClass="entr" presetSubtype="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P spid="11" grpId="0" build="p"/>
      <p:bldP spid="12" grpId="0" build="p"/>
      <p:bldP spid="10" grpId="0" build="p"/>
      <p:bldP spid="21" grpId="0" build="p"/>
      <p:bldP spid="13" grpId="0" build="p"/>
      <p:bldP spid="15" grpId="0"/>
      <p:bldP spid="17" grpId="0"/>
      <p:bldP spid="18" grpId="0"/>
      <p:bldP spid="16" grpId="0"/>
      <p:bldP spid="22" grpId="0"/>
      <p:bldP spid="19" grpId="0"/>
    </p:bldLst>
  </p:timing>
  <p:extLst>
    <p:ext uri="{DCECCB84-F9BA-43D5-87BE-67443E8EF086}">
      <p15:sldGuideLst xmlns:p15="http://schemas.microsoft.com/office/powerpoint/2012/main">
        <p15:guide id="1" orient="horz" pos="2376" userDrawn="1">
          <p15:clr>
            <a:srgbClr val="FBAE40"/>
          </p15:clr>
        </p15:guide>
        <p15:guide id="2" pos="165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Shape">
            <a:extLst>
              <a:ext uri="{FF2B5EF4-FFF2-40B4-BE49-F238E27FC236}">
                <a16:creationId xmlns:a16="http://schemas.microsoft.com/office/drawing/2014/main" id="{76DB000D-2D02-40EE-A4B6-F14E21218296}"/>
              </a:ext>
            </a:extLst>
          </p:cNvPr>
          <p:cNvSpPr/>
          <p:nvPr userDrawn="1"/>
        </p:nvSpPr>
        <p:spPr>
          <a:xfrm>
            <a:off x="1817443" y="2178389"/>
            <a:ext cx="1184038" cy="1184038"/>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a:extLst>
              <a:ext uri="{FF2B5EF4-FFF2-40B4-BE49-F238E27FC236}">
                <a16:creationId xmlns:a16="http://schemas.microsoft.com/office/drawing/2014/main" id="{CBE294FC-3038-414E-8093-81E43A2AFC57}"/>
              </a:ext>
            </a:extLst>
          </p:cNvPr>
          <p:cNvSpPr/>
          <p:nvPr userDrawn="1"/>
        </p:nvSpPr>
        <p:spPr>
          <a:xfrm>
            <a:off x="5505331" y="2178388"/>
            <a:ext cx="1184039" cy="1184039"/>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a:extLst>
              <a:ext uri="{FF2B5EF4-FFF2-40B4-BE49-F238E27FC236}">
                <a16:creationId xmlns:a16="http://schemas.microsoft.com/office/drawing/2014/main" id="{33E363F6-9E15-4661-9550-134A0B696920}"/>
              </a:ext>
            </a:extLst>
          </p:cNvPr>
          <p:cNvSpPr/>
          <p:nvPr userDrawn="1"/>
        </p:nvSpPr>
        <p:spPr>
          <a:xfrm>
            <a:off x="9193219" y="2175497"/>
            <a:ext cx="1184039" cy="1184039"/>
          </a:xfrm>
          <a:custGeom>
            <a:avLst/>
            <a:gdLst>
              <a:gd name="connsiteX0" fmla="*/ 1526130 w 3052260"/>
              <a:gd name="connsiteY0" fmla="*/ 200936 h 3052260"/>
              <a:gd name="connsiteX1" fmla="*/ 200936 w 3052260"/>
              <a:gd name="connsiteY1" fmla="*/ 1526130 h 3052260"/>
              <a:gd name="connsiteX2" fmla="*/ 1526130 w 3052260"/>
              <a:gd name="connsiteY2" fmla="*/ 2851324 h 3052260"/>
              <a:gd name="connsiteX3" fmla="*/ 2851324 w 3052260"/>
              <a:gd name="connsiteY3" fmla="*/ 1526130 h 3052260"/>
              <a:gd name="connsiteX4" fmla="*/ 2228218 w 3052260"/>
              <a:gd name="connsiteY4" fmla="*/ 824042 h 3052260"/>
              <a:gd name="connsiteX5" fmla="*/ 1526130 w 3052260"/>
              <a:gd name="connsiteY5" fmla="*/ 200936 h 3052260"/>
              <a:gd name="connsiteX6" fmla="*/ 1526130 w 3052260"/>
              <a:gd name="connsiteY6" fmla="*/ 0 h 3052260"/>
              <a:gd name="connsiteX7" fmla="*/ 2334674 w 3052260"/>
              <a:gd name="connsiteY7" fmla="*/ 717586 h 3052260"/>
              <a:gd name="connsiteX8" fmla="*/ 3052260 w 3052260"/>
              <a:gd name="connsiteY8" fmla="*/ 1526130 h 3052260"/>
              <a:gd name="connsiteX9" fmla="*/ 1526130 w 3052260"/>
              <a:gd name="connsiteY9" fmla="*/ 3052260 h 3052260"/>
              <a:gd name="connsiteX10" fmla="*/ 0 w 3052260"/>
              <a:gd name="connsiteY10" fmla="*/ 1526130 h 3052260"/>
              <a:gd name="connsiteX11" fmla="*/ 1526130 w 3052260"/>
              <a:gd name="connsiteY11" fmla="*/ 0 h 305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2260" h="3052260">
                <a:moveTo>
                  <a:pt x="1526130" y="200936"/>
                </a:moveTo>
                <a:cubicBezTo>
                  <a:pt x="794246" y="200936"/>
                  <a:pt x="200936" y="794246"/>
                  <a:pt x="200936" y="1526130"/>
                </a:cubicBezTo>
                <a:cubicBezTo>
                  <a:pt x="200936" y="2258014"/>
                  <a:pt x="794246" y="2851324"/>
                  <a:pt x="1526130" y="2851324"/>
                </a:cubicBezTo>
                <a:cubicBezTo>
                  <a:pt x="2258014" y="2851324"/>
                  <a:pt x="2851324" y="2258014"/>
                  <a:pt x="2851324" y="1526130"/>
                </a:cubicBezTo>
                <a:cubicBezTo>
                  <a:pt x="2851324" y="1292101"/>
                  <a:pt x="2643622" y="1058071"/>
                  <a:pt x="2228218" y="824042"/>
                </a:cubicBezTo>
                <a:cubicBezTo>
                  <a:pt x="1994189" y="408638"/>
                  <a:pt x="1760159" y="200936"/>
                  <a:pt x="1526130" y="200936"/>
                </a:cubicBezTo>
                <a:close/>
                <a:moveTo>
                  <a:pt x="1526130" y="0"/>
                </a:moveTo>
                <a:cubicBezTo>
                  <a:pt x="1795645" y="0"/>
                  <a:pt x="2065159" y="239195"/>
                  <a:pt x="2334674" y="717586"/>
                </a:cubicBezTo>
                <a:cubicBezTo>
                  <a:pt x="2813065" y="987101"/>
                  <a:pt x="3052260" y="1256615"/>
                  <a:pt x="3052260" y="1526130"/>
                </a:cubicBezTo>
                <a:cubicBezTo>
                  <a:pt x="3052260" y="2368988"/>
                  <a:pt x="2368988" y="3052260"/>
                  <a:pt x="1526130" y="3052260"/>
                </a:cubicBezTo>
                <a:cubicBezTo>
                  <a:pt x="683272" y="3052260"/>
                  <a:pt x="0" y="2368988"/>
                  <a:pt x="0" y="1526130"/>
                </a:cubicBezTo>
                <a:cubicBezTo>
                  <a:pt x="0" y="683272"/>
                  <a:pt x="683272" y="0"/>
                  <a:pt x="152613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Picture Placeholder 1">
            <a:extLst>
              <a:ext uri="{FF2B5EF4-FFF2-40B4-BE49-F238E27FC236}">
                <a16:creationId xmlns:a16="http://schemas.microsoft.com/office/drawing/2014/main" id="{EEF141ED-6E4E-4A3F-A9C8-4D814A71E56F}"/>
              </a:ext>
            </a:extLst>
          </p:cNvPr>
          <p:cNvSpPr>
            <a:spLocks noGrp="1"/>
          </p:cNvSpPr>
          <p:nvPr>
            <p:ph type="pic" sz="quarter" idx="33"/>
          </p:nvPr>
        </p:nvSpPr>
        <p:spPr>
          <a:xfrm>
            <a:off x="2085577" y="2477238"/>
            <a:ext cx="669902" cy="669902"/>
          </a:xfrm>
          <a:prstGeom prst="rect">
            <a:avLst/>
          </a:prstGeom>
        </p:spPr>
        <p:txBody>
          <a:bodyPr anchor="ctr"/>
          <a:lstStyle>
            <a:lvl1pPr marL="0" indent="0" algn="ctr">
              <a:buNone/>
              <a:defRPr sz="800"/>
            </a:lvl1pPr>
          </a:lstStyle>
          <a:p>
            <a:endParaRPr lang="en-US"/>
          </a:p>
        </p:txBody>
      </p:sp>
      <p:sp>
        <p:nvSpPr>
          <p:cNvPr id="51" name="Picture Placeholder 3">
            <a:extLst>
              <a:ext uri="{FF2B5EF4-FFF2-40B4-BE49-F238E27FC236}">
                <a16:creationId xmlns:a16="http://schemas.microsoft.com/office/drawing/2014/main" id="{C223F32B-4588-4DC0-BF84-CA2598D87CAA}"/>
              </a:ext>
            </a:extLst>
          </p:cNvPr>
          <p:cNvSpPr>
            <a:spLocks noGrp="1"/>
          </p:cNvSpPr>
          <p:nvPr>
            <p:ph type="pic" sz="quarter" idx="34"/>
          </p:nvPr>
        </p:nvSpPr>
        <p:spPr>
          <a:xfrm>
            <a:off x="5748920" y="2477238"/>
            <a:ext cx="669902" cy="669902"/>
          </a:xfrm>
          <a:prstGeom prst="rect">
            <a:avLst/>
          </a:prstGeom>
        </p:spPr>
        <p:txBody>
          <a:bodyPr anchor="ctr"/>
          <a:lstStyle>
            <a:lvl1pPr marL="0" indent="0" algn="ctr">
              <a:buNone/>
              <a:defRPr sz="800"/>
            </a:lvl1pPr>
          </a:lstStyle>
          <a:p>
            <a:endParaRPr lang="en-US"/>
          </a:p>
        </p:txBody>
      </p:sp>
      <p:sp>
        <p:nvSpPr>
          <p:cNvPr id="52" name="Picture Placeholder 3">
            <a:extLst>
              <a:ext uri="{FF2B5EF4-FFF2-40B4-BE49-F238E27FC236}">
                <a16:creationId xmlns:a16="http://schemas.microsoft.com/office/drawing/2014/main" id="{8391C12B-F217-4970-80F0-B87F378F298C}"/>
              </a:ext>
            </a:extLst>
          </p:cNvPr>
          <p:cNvSpPr>
            <a:spLocks noGrp="1"/>
          </p:cNvSpPr>
          <p:nvPr>
            <p:ph type="pic" sz="quarter" idx="35"/>
          </p:nvPr>
        </p:nvSpPr>
        <p:spPr>
          <a:xfrm>
            <a:off x="9449883" y="2477238"/>
            <a:ext cx="669902" cy="669902"/>
          </a:xfrm>
          <a:prstGeom prst="rect">
            <a:avLst/>
          </a:prstGeom>
        </p:spPr>
        <p:txBody>
          <a:bodyPr anchor="ctr"/>
          <a:lstStyle>
            <a:lvl1pPr marL="0" indent="0" algn="ctr">
              <a:buNone/>
              <a:defRPr sz="800"/>
            </a:lvl1pPr>
          </a:lstStyle>
          <a:p>
            <a:endParaRPr lang="en-US"/>
          </a:p>
        </p:txBody>
      </p:sp>
      <p:sp>
        <p:nvSpPr>
          <p:cNvPr id="6" name="Title">
            <a:extLst>
              <a:ext uri="{FF2B5EF4-FFF2-40B4-BE49-F238E27FC236}">
                <a16:creationId xmlns:a16="http://schemas.microsoft.com/office/drawing/2014/main" id="{0E55F81F-ED95-4DAE-B448-56C02C1C53B6}"/>
              </a:ext>
            </a:extLst>
          </p:cNvPr>
          <p:cNvSpPr>
            <a:spLocks noGrp="1"/>
          </p:cNvSpPr>
          <p:nvPr>
            <p:ph type="title"/>
          </p:nvPr>
        </p:nvSpPr>
        <p:spPr>
          <a:xfrm>
            <a:off x="1039776" y="850763"/>
            <a:ext cx="10112448" cy="771975"/>
          </a:xfrm>
          <a:prstGeom prst="rect">
            <a:avLst/>
          </a:prstGeom>
        </p:spPr>
        <p:txBody>
          <a:bodyPr anchor="ctr"/>
          <a:lstStyle>
            <a:lvl1pPr algn="ctr">
              <a:defRPr sz="2800"/>
            </a:lvl1pPr>
          </a:lstStyle>
          <a:p>
            <a:r>
              <a:rPr lang="en-US"/>
              <a:t>Click to edit Master title style</a:t>
            </a:r>
          </a:p>
        </p:txBody>
      </p:sp>
      <p:sp>
        <p:nvSpPr>
          <p:cNvPr id="22" name="Text Placeholder 1">
            <a:extLst>
              <a:ext uri="{FF2B5EF4-FFF2-40B4-BE49-F238E27FC236}">
                <a16:creationId xmlns:a16="http://schemas.microsoft.com/office/drawing/2014/main" id="{85BBB382-5628-46B2-B034-5A8467E0F35D}"/>
              </a:ext>
            </a:extLst>
          </p:cNvPr>
          <p:cNvSpPr>
            <a:spLocks noGrp="1"/>
          </p:cNvSpPr>
          <p:nvPr>
            <p:ph type="body" sz="quarter" idx="14"/>
          </p:nvPr>
        </p:nvSpPr>
        <p:spPr>
          <a:xfrm>
            <a:off x="684918" y="3537516"/>
            <a:ext cx="3444496" cy="338554"/>
          </a:xfrm>
          <a:prstGeom prst="rect">
            <a:avLst/>
          </a:prstGeom>
        </p:spPr>
        <p:txBody>
          <a:bodyPr anchor="ctr"/>
          <a:lstStyle>
            <a:lvl1pPr marL="0" indent="0" algn="ctr">
              <a:lnSpc>
                <a:spcPct val="150000"/>
              </a:lnSpc>
              <a:spcBef>
                <a:spcPts val="1200"/>
              </a:spcBef>
              <a:buNone/>
              <a:defRPr sz="1600" b="1">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3" name="Text Placeholder 2">
            <a:extLst>
              <a:ext uri="{FF2B5EF4-FFF2-40B4-BE49-F238E27FC236}">
                <a16:creationId xmlns:a16="http://schemas.microsoft.com/office/drawing/2014/main" id="{07A3CABE-A158-4EFE-9950-6503888D8104}"/>
              </a:ext>
            </a:extLst>
          </p:cNvPr>
          <p:cNvSpPr>
            <a:spLocks noGrp="1"/>
          </p:cNvSpPr>
          <p:nvPr>
            <p:ph type="body" sz="quarter" idx="15"/>
          </p:nvPr>
        </p:nvSpPr>
        <p:spPr>
          <a:xfrm>
            <a:off x="4373752" y="3537516"/>
            <a:ext cx="3444496" cy="338554"/>
          </a:xfrm>
          <a:prstGeom prst="rect">
            <a:avLst/>
          </a:prstGeom>
        </p:spPr>
        <p:txBody>
          <a:bodyPr anchor="ctr"/>
          <a:lstStyle>
            <a:lvl1pPr marL="0" indent="0" algn="ctr">
              <a:lnSpc>
                <a:spcPct val="150000"/>
              </a:lnSpc>
              <a:spcBef>
                <a:spcPts val="1200"/>
              </a:spcBef>
              <a:buNone/>
              <a:defRPr sz="1600" b="1">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4" name="Text Placeholder 3">
            <a:extLst>
              <a:ext uri="{FF2B5EF4-FFF2-40B4-BE49-F238E27FC236}">
                <a16:creationId xmlns:a16="http://schemas.microsoft.com/office/drawing/2014/main" id="{F3D9B178-0DDF-436A-97FA-B9662BF74EDB}"/>
              </a:ext>
            </a:extLst>
          </p:cNvPr>
          <p:cNvSpPr>
            <a:spLocks noGrp="1"/>
          </p:cNvSpPr>
          <p:nvPr>
            <p:ph type="body" sz="quarter" idx="16"/>
          </p:nvPr>
        </p:nvSpPr>
        <p:spPr>
          <a:xfrm>
            <a:off x="8062586" y="3537516"/>
            <a:ext cx="3444496" cy="338554"/>
          </a:xfrm>
          <a:prstGeom prst="rect">
            <a:avLst/>
          </a:prstGeom>
        </p:spPr>
        <p:txBody>
          <a:bodyPr anchor="ctr"/>
          <a:lstStyle>
            <a:lvl1pPr marL="0" indent="0" algn="ctr">
              <a:lnSpc>
                <a:spcPct val="150000"/>
              </a:lnSpc>
              <a:spcBef>
                <a:spcPts val="1200"/>
              </a:spcBef>
              <a:buNone/>
              <a:defRPr sz="1600" b="1">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5" name="Text Placeholder 16">
            <a:extLst>
              <a:ext uri="{FF2B5EF4-FFF2-40B4-BE49-F238E27FC236}">
                <a16:creationId xmlns:a16="http://schemas.microsoft.com/office/drawing/2014/main" id="{DCCA6AE1-6967-4FF5-B69E-92EEEBB8F182}"/>
              </a:ext>
            </a:extLst>
          </p:cNvPr>
          <p:cNvSpPr>
            <a:spLocks noGrp="1"/>
          </p:cNvSpPr>
          <p:nvPr>
            <p:ph type="body" sz="quarter" idx="18"/>
          </p:nvPr>
        </p:nvSpPr>
        <p:spPr>
          <a:xfrm>
            <a:off x="684918" y="414021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6" name="Text Placeholder 16">
            <a:extLst>
              <a:ext uri="{FF2B5EF4-FFF2-40B4-BE49-F238E27FC236}">
                <a16:creationId xmlns:a16="http://schemas.microsoft.com/office/drawing/2014/main" id="{63E4E24C-2027-41EF-8D96-EE124E1D18BC}"/>
              </a:ext>
            </a:extLst>
          </p:cNvPr>
          <p:cNvSpPr>
            <a:spLocks noGrp="1"/>
          </p:cNvSpPr>
          <p:nvPr>
            <p:ph type="body" sz="quarter" idx="19"/>
          </p:nvPr>
        </p:nvSpPr>
        <p:spPr>
          <a:xfrm>
            <a:off x="684917" y="4589618"/>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7" name="Text Placeholder 16">
            <a:extLst>
              <a:ext uri="{FF2B5EF4-FFF2-40B4-BE49-F238E27FC236}">
                <a16:creationId xmlns:a16="http://schemas.microsoft.com/office/drawing/2014/main" id="{D42EA887-9219-48F7-807E-C148FF4FA657}"/>
              </a:ext>
            </a:extLst>
          </p:cNvPr>
          <p:cNvSpPr>
            <a:spLocks noGrp="1"/>
          </p:cNvSpPr>
          <p:nvPr>
            <p:ph type="body" sz="quarter" idx="20"/>
          </p:nvPr>
        </p:nvSpPr>
        <p:spPr>
          <a:xfrm>
            <a:off x="684917" y="503902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8" name="Text Placeholder 16">
            <a:extLst>
              <a:ext uri="{FF2B5EF4-FFF2-40B4-BE49-F238E27FC236}">
                <a16:creationId xmlns:a16="http://schemas.microsoft.com/office/drawing/2014/main" id="{200E9CBF-3ED3-4360-8936-BAEBDFA909AD}"/>
              </a:ext>
            </a:extLst>
          </p:cNvPr>
          <p:cNvSpPr>
            <a:spLocks noGrp="1"/>
          </p:cNvSpPr>
          <p:nvPr>
            <p:ph type="body" sz="quarter" idx="21"/>
          </p:nvPr>
        </p:nvSpPr>
        <p:spPr>
          <a:xfrm>
            <a:off x="698280" y="5514135"/>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9" name="Text Placeholder 16">
            <a:extLst>
              <a:ext uri="{FF2B5EF4-FFF2-40B4-BE49-F238E27FC236}">
                <a16:creationId xmlns:a16="http://schemas.microsoft.com/office/drawing/2014/main" id="{4E0CFE31-768A-41A0-98DC-9C20C558B997}"/>
              </a:ext>
            </a:extLst>
          </p:cNvPr>
          <p:cNvSpPr>
            <a:spLocks noGrp="1"/>
          </p:cNvSpPr>
          <p:nvPr>
            <p:ph type="body" sz="quarter" idx="22"/>
          </p:nvPr>
        </p:nvSpPr>
        <p:spPr>
          <a:xfrm>
            <a:off x="684916" y="5989247"/>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5" name="Text Placeholder 16">
            <a:extLst>
              <a:ext uri="{FF2B5EF4-FFF2-40B4-BE49-F238E27FC236}">
                <a16:creationId xmlns:a16="http://schemas.microsoft.com/office/drawing/2014/main" id="{7FF13E17-C711-4E6E-A1BB-A3B8F26495AC}"/>
              </a:ext>
            </a:extLst>
          </p:cNvPr>
          <p:cNvSpPr>
            <a:spLocks noGrp="1"/>
          </p:cNvSpPr>
          <p:nvPr>
            <p:ph type="body" sz="quarter" idx="23"/>
          </p:nvPr>
        </p:nvSpPr>
        <p:spPr>
          <a:xfrm>
            <a:off x="4373754" y="414021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6" name="Text Placeholder 16">
            <a:extLst>
              <a:ext uri="{FF2B5EF4-FFF2-40B4-BE49-F238E27FC236}">
                <a16:creationId xmlns:a16="http://schemas.microsoft.com/office/drawing/2014/main" id="{830B85D3-2A58-4CF2-931E-5E24A54FE44D}"/>
              </a:ext>
            </a:extLst>
          </p:cNvPr>
          <p:cNvSpPr>
            <a:spLocks noGrp="1"/>
          </p:cNvSpPr>
          <p:nvPr>
            <p:ph type="body" sz="quarter" idx="24"/>
          </p:nvPr>
        </p:nvSpPr>
        <p:spPr>
          <a:xfrm>
            <a:off x="4373753" y="4589618"/>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7" name="Text Placeholder 16">
            <a:extLst>
              <a:ext uri="{FF2B5EF4-FFF2-40B4-BE49-F238E27FC236}">
                <a16:creationId xmlns:a16="http://schemas.microsoft.com/office/drawing/2014/main" id="{62CFDC9A-3FE7-48FC-913C-9DFA3E1AEAA4}"/>
              </a:ext>
            </a:extLst>
          </p:cNvPr>
          <p:cNvSpPr>
            <a:spLocks noGrp="1"/>
          </p:cNvSpPr>
          <p:nvPr>
            <p:ph type="body" sz="quarter" idx="25"/>
          </p:nvPr>
        </p:nvSpPr>
        <p:spPr>
          <a:xfrm>
            <a:off x="4373753" y="503902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8" name="Text Placeholder 16">
            <a:extLst>
              <a:ext uri="{FF2B5EF4-FFF2-40B4-BE49-F238E27FC236}">
                <a16:creationId xmlns:a16="http://schemas.microsoft.com/office/drawing/2014/main" id="{DA96E17C-E641-498D-8518-7AE3350B9F41}"/>
              </a:ext>
            </a:extLst>
          </p:cNvPr>
          <p:cNvSpPr>
            <a:spLocks noGrp="1"/>
          </p:cNvSpPr>
          <p:nvPr>
            <p:ph type="body" sz="quarter" idx="26"/>
          </p:nvPr>
        </p:nvSpPr>
        <p:spPr>
          <a:xfrm>
            <a:off x="4387116" y="5514135"/>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9" name="Text Placeholder 16">
            <a:extLst>
              <a:ext uri="{FF2B5EF4-FFF2-40B4-BE49-F238E27FC236}">
                <a16:creationId xmlns:a16="http://schemas.microsoft.com/office/drawing/2014/main" id="{A7BEC620-CF53-4FBA-9DE4-04D991963904}"/>
              </a:ext>
            </a:extLst>
          </p:cNvPr>
          <p:cNvSpPr>
            <a:spLocks noGrp="1"/>
          </p:cNvSpPr>
          <p:nvPr>
            <p:ph type="body" sz="quarter" idx="27"/>
          </p:nvPr>
        </p:nvSpPr>
        <p:spPr>
          <a:xfrm>
            <a:off x="4373752" y="5989247"/>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45" name="Text Placeholder 16">
            <a:extLst>
              <a:ext uri="{FF2B5EF4-FFF2-40B4-BE49-F238E27FC236}">
                <a16:creationId xmlns:a16="http://schemas.microsoft.com/office/drawing/2014/main" id="{2D85F3EA-A434-42B6-B8F6-8551B95902E8}"/>
              </a:ext>
            </a:extLst>
          </p:cNvPr>
          <p:cNvSpPr>
            <a:spLocks noGrp="1"/>
          </p:cNvSpPr>
          <p:nvPr>
            <p:ph type="body" sz="quarter" idx="28"/>
          </p:nvPr>
        </p:nvSpPr>
        <p:spPr>
          <a:xfrm>
            <a:off x="8062590" y="414021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46" name="Text Placeholder 16">
            <a:extLst>
              <a:ext uri="{FF2B5EF4-FFF2-40B4-BE49-F238E27FC236}">
                <a16:creationId xmlns:a16="http://schemas.microsoft.com/office/drawing/2014/main" id="{3E02EDA1-9296-4AB8-9A7A-823E78219D98}"/>
              </a:ext>
            </a:extLst>
          </p:cNvPr>
          <p:cNvSpPr>
            <a:spLocks noGrp="1"/>
          </p:cNvSpPr>
          <p:nvPr>
            <p:ph type="body" sz="quarter" idx="29"/>
          </p:nvPr>
        </p:nvSpPr>
        <p:spPr>
          <a:xfrm>
            <a:off x="8062589" y="4589618"/>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47" name="Text Placeholder 16">
            <a:extLst>
              <a:ext uri="{FF2B5EF4-FFF2-40B4-BE49-F238E27FC236}">
                <a16:creationId xmlns:a16="http://schemas.microsoft.com/office/drawing/2014/main" id="{B4A946F8-0859-4669-9696-93BDCBFBA1C1}"/>
              </a:ext>
            </a:extLst>
          </p:cNvPr>
          <p:cNvSpPr>
            <a:spLocks noGrp="1"/>
          </p:cNvSpPr>
          <p:nvPr>
            <p:ph type="body" sz="quarter" idx="30"/>
          </p:nvPr>
        </p:nvSpPr>
        <p:spPr>
          <a:xfrm>
            <a:off x="8062589" y="5039023"/>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48" name="Text Placeholder 16">
            <a:extLst>
              <a:ext uri="{FF2B5EF4-FFF2-40B4-BE49-F238E27FC236}">
                <a16:creationId xmlns:a16="http://schemas.microsoft.com/office/drawing/2014/main" id="{3A93D477-5FE8-4E50-A8F2-2094BCC74053}"/>
              </a:ext>
            </a:extLst>
          </p:cNvPr>
          <p:cNvSpPr>
            <a:spLocks noGrp="1"/>
          </p:cNvSpPr>
          <p:nvPr>
            <p:ph type="body" sz="quarter" idx="31"/>
          </p:nvPr>
        </p:nvSpPr>
        <p:spPr>
          <a:xfrm>
            <a:off x="8062586" y="5514135"/>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49" name="Text Placeholder 16">
            <a:extLst>
              <a:ext uri="{FF2B5EF4-FFF2-40B4-BE49-F238E27FC236}">
                <a16:creationId xmlns:a16="http://schemas.microsoft.com/office/drawing/2014/main" id="{1E5A8C45-B0B0-4F3C-8C22-ED7191F3B8BC}"/>
              </a:ext>
            </a:extLst>
          </p:cNvPr>
          <p:cNvSpPr>
            <a:spLocks noGrp="1"/>
          </p:cNvSpPr>
          <p:nvPr>
            <p:ph type="body" sz="quarter" idx="32"/>
          </p:nvPr>
        </p:nvSpPr>
        <p:spPr>
          <a:xfrm>
            <a:off x="8062588" y="5989247"/>
            <a:ext cx="3444496" cy="338554"/>
          </a:xfrm>
          <a:prstGeom prst="rect">
            <a:avLst/>
          </a:prstGeom>
        </p:spPr>
        <p:txBody>
          <a:bodyPr anchor="ctr"/>
          <a:lstStyle>
            <a:lvl1pPr marL="0" indent="0" algn="ctr">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99250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10" presetClass="entr" presetSubtype="0" fill="hold" grpId="0" nodeType="withEffect" nodePh="1">
                                  <p:stCondLst>
                                    <p:cond delay="500"/>
                                  </p:stCondLst>
                                  <p:endCondLst>
                                    <p:cond evt="begin" delay="0">
                                      <p:tn val="15"/>
                                    </p:cond>
                                  </p:endCondLst>
                                  <p:childTnLst>
                                    <p:set>
                                      <p:cBhvr>
                                        <p:cTn id="16" dur="1" fill="hold">
                                          <p:stCondLst>
                                            <p:cond delay="0"/>
                                          </p:stCondLst>
                                        </p:cTn>
                                        <p:tgtEl>
                                          <p:spTgt spid="50"/>
                                        </p:tgtEl>
                                        <p:attrNameLst>
                                          <p:attrName>style.visibility</p:attrName>
                                        </p:attrNameLst>
                                      </p:cBhvr>
                                      <p:to>
                                        <p:strVal val="visible"/>
                                      </p:to>
                                    </p:set>
                                    <p:animEffect transition="in" filter="fade">
                                      <p:cBhvr>
                                        <p:cTn id="17" dur="500"/>
                                        <p:tgtEl>
                                          <p:spTgt spid="50"/>
                                        </p:tgtEl>
                                      </p:cBhvr>
                                    </p:animEffect>
                                  </p:childTnLst>
                                </p:cTn>
                              </p:par>
                              <p:par>
                                <p:cTn id="18" presetID="42" presetClass="entr" presetSubtype="0" fill="hold" grpId="0" nodeType="withEffect">
                                  <p:stCondLst>
                                    <p:cond delay="100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fade">
                                      <p:cBhvr>
                                        <p:cTn id="20" dur="750"/>
                                        <p:tgtEl>
                                          <p:spTgt spid="22">
                                            <p:txEl>
                                              <p:pRg st="0" end="0"/>
                                            </p:txEl>
                                          </p:spTgt>
                                        </p:tgtEl>
                                      </p:cBhvr>
                                    </p:animEffect>
                                    <p:anim calcmode="lin" valueType="num">
                                      <p:cBhvr>
                                        <p:cTn id="21" dur="75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22" dur="75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fade">
                                      <p:cBhvr>
                                        <p:cTn id="27" dur="500"/>
                                        <p:tgtEl>
                                          <p:spTgt spid="25">
                                            <p:txEl>
                                              <p:pRg st="0" end="0"/>
                                            </p:txEl>
                                          </p:spTgt>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7">
                                            <p:txEl>
                                              <p:pRg st="0" end="0"/>
                                            </p:txEl>
                                          </p:spTgt>
                                        </p:tgtEl>
                                        <p:attrNameLst>
                                          <p:attrName>style.visibility</p:attrName>
                                        </p:attrNameLst>
                                      </p:cBhvr>
                                      <p:to>
                                        <p:strVal val="visible"/>
                                      </p:to>
                                    </p:set>
                                    <p:animEffect transition="in" filter="fade">
                                      <p:cBhvr>
                                        <p:cTn id="33" dur="500"/>
                                        <p:tgtEl>
                                          <p:spTgt spid="27">
                                            <p:txEl>
                                              <p:pRg st="0" end="0"/>
                                            </p:txEl>
                                          </p:spTgt>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fade">
                                      <p:cBhvr>
                                        <p:cTn id="36" dur="500"/>
                                        <p:tgtEl>
                                          <p:spTgt spid="28">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9">
                                            <p:txEl>
                                              <p:pRg st="0" end="0"/>
                                            </p:txEl>
                                          </p:spTgt>
                                        </p:tgtEl>
                                        <p:attrNameLst>
                                          <p:attrName>style.visibility</p:attrName>
                                        </p:attrNameLst>
                                      </p:cBhvr>
                                      <p:to>
                                        <p:strVal val="visible"/>
                                      </p:to>
                                    </p:set>
                                    <p:animEffect transition="in" filter="fade">
                                      <p:cBhvr>
                                        <p:cTn id="39" dur="500"/>
                                        <p:tgtEl>
                                          <p:spTgt spid="29">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par>
                                <p:cTn id="47" presetID="10" presetClass="entr" presetSubtype="0" fill="hold" grpId="0" nodeType="withEffect" nodePh="1">
                                  <p:stCondLst>
                                    <p:cond delay="500"/>
                                  </p:stCondLst>
                                  <p:endCondLst>
                                    <p:cond evt="begin" delay="0">
                                      <p:tn val="47"/>
                                    </p:cond>
                                  </p:end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42" presetClass="entr" presetSubtype="0" fill="hold" grpId="0" nodeType="withEffect">
                                  <p:stCondLst>
                                    <p:cond delay="100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750"/>
                                        <p:tgtEl>
                                          <p:spTgt spid="23">
                                            <p:txEl>
                                              <p:pRg st="0" end="0"/>
                                            </p:txEl>
                                          </p:spTgt>
                                        </p:tgtEl>
                                      </p:cBhvr>
                                    </p:animEffect>
                                    <p:anim calcmode="lin" valueType="num">
                                      <p:cBhvr>
                                        <p:cTn id="53" dur="75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4" dur="75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5">
                                            <p:txEl>
                                              <p:pRg st="0" end="0"/>
                                            </p:txEl>
                                          </p:spTgt>
                                        </p:tgtEl>
                                        <p:attrNameLst>
                                          <p:attrName>style.visibility</p:attrName>
                                        </p:attrNameLst>
                                      </p:cBhvr>
                                      <p:to>
                                        <p:strVal val="visible"/>
                                      </p:to>
                                    </p:set>
                                    <p:animEffect transition="in" filter="fade">
                                      <p:cBhvr>
                                        <p:cTn id="59" dur="500"/>
                                        <p:tgtEl>
                                          <p:spTgt spid="35">
                                            <p:txEl>
                                              <p:pRg st="0" end="0"/>
                                            </p:txEl>
                                          </p:spTgt>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6">
                                            <p:txEl>
                                              <p:pRg st="0" end="0"/>
                                            </p:txEl>
                                          </p:spTgt>
                                        </p:tgtEl>
                                        <p:attrNameLst>
                                          <p:attrName>style.visibility</p:attrName>
                                        </p:attrNameLst>
                                      </p:cBhvr>
                                      <p:to>
                                        <p:strVal val="visible"/>
                                      </p:to>
                                    </p:set>
                                    <p:animEffect transition="in" filter="fade">
                                      <p:cBhvr>
                                        <p:cTn id="62" dur="500"/>
                                        <p:tgtEl>
                                          <p:spTgt spid="36">
                                            <p:txEl>
                                              <p:pRg st="0" end="0"/>
                                            </p:txEl>
                                          </p:spTgt>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fade">
                                      <p:cBhvr>
                                        <p:cTn id="65" dur="500"/>
                                        <p:tgtEl>
                                          <p:spTgt spid="37">
                                            <p:txEl>
                                              <p:pRg st="0" end="0"/>
                                            </p:txEl>
                                          </p:spTgt>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38">
                                            <p:txEl>
                                              <p:pRg st="0" end="0"/>
                                            </p:txEl>
                                          </p:spTgt>
                                        </p:tgtEl>
                                        <p:attrNameLst>
                                          <p:attrName>style.visibility</p:attrName>
                                        </p:attrNameLst>
                                      </p:cBhvr>
                                      <p:to>
                                        <p:strVal val="visible"/>
                                      </p:to>
                                    </p:set>
                                    <p:animEffect transition="in" filter="fade">
                                      <p:cBhvr>
                                        <p:cTn id="68" dur="500"/>
                                        <p:tgtEl>
                                          <p:spTgt spid="38">
                                            <p:txEl>
                                              <p:pRg st="0" end="0"/>
                                            </p:tx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39">
                                            <p:txEl>
                                              <p:pRg st="0" end="0"/>
                                            </p:txEl>
                                          </p:spTgt>
                                        </p:tgtEl>
                                        <p:attrNameLst>
                                          <p:attrName>style.visibility</p:attrName>
                                        </p:attrNameLst>
                                      </p:cBhvr>
                                      <p:to>
                                        <p:strVal val="visible"/>
                                      </p:to>
                                    </p:set>
                                    <p:animEffect transition="in" filter="fade">
                                      <p:cBhvr>
                                        <p:cTn id="71" dur="500"/>
                                        <p:tgtEl>
                                          <p:spTgt spid="39">
                                            <p:txEl>
                                              <p:pRg st="0" end="0"/>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500" fill="hold"/>
                                        <p:tgtEl>
                                          <p:spTgt spid="5"/>
                                        </p:tgtEl>
                                        <p:attrNameLst>
                                          <p:attrName>ppt_w</p:attrName>
                                        </p:attrNameLst>
                                      </p:cBhvr>
                                      <p:tavLst>
                                        <p:tav tm="0">
                                          <p:val>
                                            <p:fltVal val="0"/>
                                          </p:val>
                                        </p:tav>
                                        <p:tav tm="100000">
                                          <p:val>
                                            <p:strVal val="#ppt_w"/>
                                          </p:val>
                                        </p:tav>
                                      </p:tavLst>
                                    </p:anim>
                                    <p:anim calcmode="lin" valueType="num">
                                      <p:cBhvr>
                                        <p:cTn id="77" dur="500" fill="hold"/>
                                        <p:tgtEl>
                                          <p:spTgt spid="5"/>
                                        </p:tgtEl>
                                        <p:attrNameLst>
                                          <p:attrName>ppt_h</p:attrName>
                                        </p:attrNameLst>
                                      </p:cBhvr>
                                      <p:tavLst>
                                        <p:tav tm="0">
                                          <p:val>
                                            <p:fltVal val="0"/>
                                          </p:val>
                                        </p:tav>
                                        <p:tav tm="100000">
                                          <p:val>
                                            <p:strVal val="#ppt_h"/>
                                          </p:val>
                                        </p:tav>
                                      </p:tavLst>
                                    </p:anim>
                                    <p:animEffect transition="in" filter="fade">
                                      <p:cBhvr>
                                        <p:cTn id="78" dur="500"/>
                                        <p:tgtEl>
                                          <p:spTgt spid="5"/>
                                        </p:tgtEl>
                                      </p:cBhvr>
                                    </p:animEffect>
                                  </p:childTnLst>
                                </p:cTn>
                              </p:par>
                              <p:par>
                                <p:cTn id="79" presetID="10" presetClass="entr" presetSubtype="0" fill="hold" grpId="0" nodeType="withEffect" nodePh="1">
                                  <p:stCondLst>
                                    <p:cond delay="500"/>
                                  </p:stCondLst>
                                  <p:endCondLst>
                                    <p:cond evt="begin" delay="0">
                                      <p:tn val="79"/>
                                    </p:cond>
                                  </p:endCondLst>
                                  <p:childTnLst>
                                    <p:set>
                                      <p:cBhvr>
                                        <p:cTn id="80" dur="1" fill="hold">
                                          <p:stCondLst>
                                            <p:cond delay="0"/>
                                          </p:stCondLst>
                                        </p:cTn>
                                        <p:tgtEl>
                                          <p:spTgt spid="52"/>
                                        </p:tgtEl>
                                        <p:attrNameLst>
                                          <p:attrName>style.visibility</p:attrName>
                                        </p:attrNameLst>
                                      </p:cBhvr>
                                      <p:to>
                                        <p:strVal val="visible"/>
                                      </p:to>
                                    </p:set>
                                    <p:animEffect transition="in" filter="fade">
                                      <p:cBhvr>
                                        <p:cTn id="81" dur="500"/>
                                        <p:tgtEl>
                                          <p:spTgt spid="52"/>
                                        </p:tgtEl>
                                      </p:cBhvr>
                                    </p:animEffect>
                                  </p:childTnLst>
                                </p:cTn>
                              </p:par>
                              <p:par>
                                <p:cTn id="82" presetID="42" presetClass="entr" presetSubtype="0" fill="hold" grpId="0" nodeType="withEffect">
                                  <p:stCondLst>
                                    <p:cond delay="1000"/>
                                  </p:stCondLst>
                                  <p:childTnLst>
                                    <p:set>
                                      <p:cBhvr>
                                        <p:cTn id="83" dur="1" fill="hold">
                                          <p:stCondLst>
                                            <p:cond delay="0"/>
                                          </p:stCondLst>
                                        </p:cTn>
                                        <p:tgtEl>
                                          <p:spTgt spid="24">
                                            <p:txEl>
                                              <p:pRg st="0" end="0"/>
                                            </p:txEl>
                                          </p:spTgt>
                                        </p:tgtEl>
                                        <p:attrNameLst>
                                          <p:attrName>style.visibility</p:attrName>
                                        </p:attrNameLst>
                                      </p:cBhvr>
                                      <p:to>
                                        <p:strVal val="visible"/>
                                      </p:to>
                                    </p:set>
                                    <p:animEffect transition="in" filter="fade">
                                      <p:cBhvr>
                                        <p:cTn id="84" dur="750"/>
                                        <p:tgtEl>
                                          <p:spTgt spid="24">
                                            <p:txEl>
                                              <p:pRg st="0" end="0"/>
                                            </p:txEl>
                                          </p:spTgt>
                                        </p:tgtEl>
                                      </p:cBhvr>
                                    </p:animEffect>
                                    <p:anim calcmode="lin" valueType="num">
                                      <p:cBhvr>
                                        <p:cTn id="85" dur="75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86" dur="75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5">
                                            <p:txEl>
                                              <p:pRg st="0" end="0"/>
                                            </p:txEl>
                                          </p:spTgt>
                                        </p:tgtEl>
                                        <p:attrNameLst>
                                          <p:attrName>style.visibility</p:attrName>
                                        </p:attrNameLst>
                                      </p:cBhvr>
                                      <p:to>
                                        <p:strVal val="visible"/>
                                      </p:to>
                                    </p:set>
                                    <p:animEffect transition="in" filter="fade">
                                      <p:cBhvr>
                                        <p:cTn id="91" dur="500"/>
                                        <p:tgtEl>
                                          <p:spTgt spid="45">
                                            <p:txEl>
                                              <p:pRg st="0" end="0"/>
                                            </p:txEl>
                                          </p:spTgt>
                                        </p:tgtEl>
                                      </p:cBhvr>
                                    </p:animEffect>
                                  </p:childTnLst>
                                </p:cTn>
                              </p:par>
                              <p:par>
                                <p:cTn id="92" presetID="10" presetClass="entr" presetSubtype="0" fill="hold" grpId="0" nodeType="withEffect">
                                  <p:stCondLst>
                                    <p:cond delay="500"/>
                                  </p:stCondLst>
                                  <p:childTnLst>
                                    <p:set>
                                      <p:cBhvr>
                                        <p:cTn id="93" dur="1" fill="hold">
                                          <p:stCondLst>
                                            <p:cond delay="0"/>
                                          </p:stCondLst>
                                        </p:cTn>
                                        <p:tgtEl>
                                          <p:spTgt spid="46">
                                            <p:txEl>
                                              <p:pRg st="0" end="0"/>
                                            </p:txEl>
                                          </p:spTgt>
                                        </p:tgtEl>
                                        <p:attrNameLst>
                                          <p:attrName>style.visibility</p:attrName>
                                        </p:attrNameLst>
                                      </p:cBhvr>
                                      <p:to>
                                        <p:strVal val="visible"/>
                                      </p:to>
                                    </p:set>
                                    <p:animEffect transition="in" filter="fade">
                                      <p:cBhvr>
                                        <p:cTn id="94" dur="500"/>
                                        <p:tgtEl>
                                          <p:spTgt spid="46">
                                            <p:txEl>
                                              <p:pRg st="0" end="0"/>
                                            </p:txEl>
                                          </p:spTgt>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47">
                                            <p:txEl>
                                              <p:pRg st="0" end="0"/>
                                            </p:txEl>
                                          </p:spTgt>
                                        </p:tgtEl>
                                        <p:attrNameLst>
                                          <p:attrName>style.visibility</p:attrName>
                                        </p:attrNameLst>
                                      </p:cBhvr>
                                      <p:to>
                                        <p:strVal val="visible"/>
                                      </p:to>
                                    </p:set>
                                    <p:animEffect transition="in" filter="fade">
                                      <p:cBhvr>
                                        <p:cTn id="97" dur="500"/>
                                        <p:tgtEl>
                                          <p:spTgt spid="47">
                                            <p:txEl>
                                              <p:pRg st="0" end="0"/>
                                            </p:txEl>
                                          </p:spTgt>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48">
                                            <p:txEl>
                                              <p:pRg st="0" end="0"/>
                                            </p:txEl>
                                          </p:spTgt>
                                        </p:tgtEl>
                                        <p:attrNameLst>
                                          <p:attrName>style.visibility</p:attrName>
                                        </p:attrNameLst>
                                      </p:cBhvr>
                                      <p:to>
                                        <p:strVal val="visible"/>
                                      </p:to>
                                    </p:set>
                                    <p:animEffect transition="in" filter="fade">
                                      <p:cBhvr>
                                        <p:cTn id="100" dur="500"/>
                                        <p:tgtEl>
                                          <p:spTgt spid="48">
                                            <p:txEl>
                                              <p:pRg st="0" end="0"/>
                                            </p:txEl>
                                          </p:spTgt>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49">
                                            <p:txEl>
                                              <p:pRg st="0" end="0"/>
                                            </p:txEl>
                                          </p:spTgt>
                                        </p:tgtEl>
                                        <p:attrNameLst>
                                          <p:attrName>style.visibility</p:attrName>
                                        </p:attrNameLst>
                                      </p:cBhvr>
                                      <p:to>
                                        <p:strVal val="visible"/>
                                      </p:to>
                                    </p:set>
                                    <p:animEffect transition="in" filter="fade">
                                      <p:cBhvr>
                                        <p:cTn id="103"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0" grpId="0"/>
      <p:bldP spid="51" grpId="0"/>
      <p:bldP spid="52" grpId="0"/>
      <p:bldP spid="6" grpId="0"/>
      <p:bldP spid="22" grpId="0" build="p">
        <p:tmplLst>
          <p:tmpl lvl="1">
            <p:tnLst>
              <p:par>
                <p:cTn presetID="42" presetClass="entr" presetSubtype="0" fill="hold" nodeType="withEffect">
                  <p:stCondLst>
                    <p:cond delay="1000"/>
                  </p:stCondLst>
                  <p:childTnLst>
                    <p:set>
                      <p:cBhvr>
                        <p:cTn dur="1" fill="hold">
                          <p:stCondLst>
                            <p:cond delay="0"/>
                          </p:stCondLst>
                        </p:cTn>
                        <p:tgtEl>
                          <p:spTgt spid="22"/>
                        </p:tgtEl>
                        <p:attrNameLst>
                          <p:attrName>style.visibility</p:attrName>
                        </p:attrNameLst>
                      </p:cBhvr>
                      <p:to>
                        <p:strVal val="visible"/>
                      </p:to>
                    </p:set>
                    <p:animEffect transition="in" filter="fade">
                      <p:cBhvr>
                        <p:cTn dur="750"/>
                        <p:tgtEl>
                          <p:spTgt spid="22"/>
                        </p:tgtEl>
                      </p:cBhvr>
                    </p:animEffect>
                    <p:anim calcmode="lin" valueType="num">
                      <p:cBhvr>
                        <p:cTn dur="750" fill="hold"/>
                        <p:tgtEl>
                          <p:spTgt spid="22"/>
                        </p:tgtEl>
                        <p:attrNameLst>
                          <p:attrName>ppt_x</p:attrName>
                        </p:attrNameLst>
                      </p:cBhvr>
                      <p:tavLst>
                        <p:tav tm="0">
                          <p:val>
                            <p:strVal val="#ppt_x"/>
                          </p:val>
                        </p:tav>
                        <p:tav tm="100000">
                          <p:val>
                            <p:strVal val="#ppt_x"/>
                          </p:val>
                        </p:tav>
                      </p:tavLst>
                    </p:anim>
                    <p:anim calcmode="lin" valueType="num">
                      <p:cBhvr>
                        <p:cTn dur="75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bldP spid="24" grpId="0" build="p"/>
      <p:bldP spid="25" grpId="0" build="p">
        <p:tmplLst>
          <p:tmpl lvl="1">
            <p:tnLst>
              <p:par>
                <p:cTn presetID="10" presetClass="entr" presetSubtype="0" fill="hold" nodeType="click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5" grpId="0" build="p">
        <p:tmplLst>
          <p:tmpl lvl="1">
            <p:tnLst>
              <p:par>
                <p:cTn presetID="10" presetClass="entr" presetSubtype="0"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5" grpId="0" build="p">
        <p:tmplLst>
          <p:tmpl lvl="1">
            <p:tnLst>
              <p:par>
                <p:cTn presetID="10" presetClass="entr" presetSubtype="0"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10" presetClass="entr" presetSubtype="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7" grpId="0" build="p">
        <p:tmplLst>
          <p:tmpl lvl="1">
            <p:tnLst>
              <p:par>
                <p:cTn presetID="10" presetClass="entr" presetSubtype="0"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3" name="Freeform: Shape">
            <a:extLst>
              <a:ext uri="{FF2B5EF4-FFF2-40B4-BE49-F238E27FC236}">
                <a16:creationId xmlns:a16="http://schemas.microsoft.com/office/drawing/2014/main" id="{9E9A0655-62ED-43B3-8086-8AD52F8B0225}"/>
              </a:ext>
            </a:extLst>
          </p:cNvPr>
          <p:cNvSpPr/>
          <p:nvPr userDrawn="1"/>
        </p:nvSpPr>
        <p:spPr>
          <a:xfrm>
            <a:off x="8141026" y="3225859"/>
            <a:ext cx="3482790" cy="2038075"/>
          </a:xfrm>
          <a:custGeom>
            <a:avLst/>
            <a:gdLst>
              <a:gd name="connsiteX0" fmla="*/ 679637 w 3482790"/>
              <a:gd name="connsiteY0" fmla="*/ 0 h 2038075"/>
              <a:gd name="connsiteX1" fmla="*/ 3482790 w 3482790"/>
              <a:gd name="connsiteY1" fmla="*/ 0 h 2038075"/>
              <a:gd name="connsiteX2" fmla="*/ 3482790 w 3482790"/>
              <a:gd name="connsiteY2" fmla="*/ 1740547 h 2038075"/>
              <a:gd name="connsiteX3" fmla="*/ 2081212 w 3482790"/>
              <a:gd name="connsiteY3" fmla="*/ 2038075 h 2038075"/>
              <a:gd name="connsiteX4" fmla="*/ 679637 w 3482790"/>
              <a:gd name="connsiteY4" fmla="*/ 1740547 h 2038075"/>
              <a:gd name="connsiteX5" fmla="*/ 679637 w 3482790"/>
              <a:gd name="connsiteY5" fmla="*/ 1407167 h 2038075"/>
              <a:gd name="connsiteX6" fmla="*/ 653258 w 3482790"/>
              <a:gd name="connsiteY6" fmla="*/ 1416072 h 2038075"/>
              <a:gd name="connsiteX7" fmla="*/ 519730 w 3482790"/>
              <a:gd name="connsiteY7" fmla="*/ 1428777 h 2038075"/>
              <a:gd name="connsiteX8" fmla="*/ 148631 w 3482790"/>
              <a:gd name="connsiteY8" fmla="*/ 1313708 h 2038075"/>
              <a:gd name="connsiteX9" fmla="*/ 0 w 3482790"/>
              <a:gd name="connsiteY9" fmla="*/ 962747 h 2038075"/>
              <a:gd name="connsiteX10" fmla="*/ 320276 w 3482790"/>
              <a:gd name="connsiteY10" fmla="*/ 962747 h 2038075"/>
              <a:gd name="connsiteX11" fmla="*/ 370140 w 3482790"/>
              <a:gd name="connsiteY11" fmla="*/ 1104666 h 2038075"/>
              <a:gd name="connsiteX12" fmla="*/ 504387 w 3482790"/>
              <a:gd name="connsiteY12" fmla="*/ 1156447 h 2038075"/>
              <a:gd name="connsiteX13" fmla="*/ 616580 w 3482790"/>
              <a:gd name="connsiteY13" fmla="*/ 1114255 h 2038075"/>
              <a:gd name="connsiteX14" fmla="*/ 657813 w 3482790"/>
              <a:gd name="connsiteY14" fmla="*/ 1004939 h 2038075"/>
              <a:gd name="connsiteX15" fmla="*/ 416168 w 3482790"/>
              <a:gd name="connsiteY15" fmla="*/ 838089 h 2038075"/>
              <a:gd name="connsiteX16" fmla="*/ 354797 w 3482790"/>
              <a:gd name="connsiteY16" fmla="*/ 838089 h 2038075"/>
              <a:gd name="connsiteX17" fmla="*/ 354797 w 3482790"/>
              <a:gd name="connsiteY17" fmla="*/ 571511 h 2038075"/>
              <a:gd name="connsiteX18" fmla="*/ 414249 w 3482790"/>
              <a:gd name="connsiteY18" fmla="*/ 571511 h 2038075"/>
              <a:gd name="connsiteX19" fmla="*/ 630963 w 3482790"/>
              <a:gd name="connsiteY19" fmla="*/ 416168 h 2038075"/>
              <a:gd name="connsiteX20" fmla="*/ 593565 w 3482790"/>
              <a:gd name="connsiteY20" fmla="*/ 309729 h 2038075"/>
              <a:gd name="connsiteX21" fmla="*/ 492880 w 3482790"/>
              <a:gd name="connsiteY21" fmla="*/ 272331 h 2038075"/>
              <a:gd name="connsiteX22" fmla="*/ 383564 w 3482790"/>
              <a:gd name="connsiteY22" fmla="*/ 319318 h 2038075"/>
              <a:gd name="connsiteX23" fmla="*/ 337536 w 3482790"/>
              <a:gd name="connsiteY23" fmla="*/ 444936 h 2038075"/>
              <a:gd name="connsiteX24" fmla="*/ 17260 w 3482790"/>
              <a:gd name="connsiteY24" fmla="*/ 444936 h 2038075"/>
              <a:gd name="connsiteX25" fmla="*/ 151508 w 3482790"/>
              <a:gd name="connsiteY25" fmla="*/ 115070 h 2038075"/>
              <a:gd name="connsiteX26" fmla="*/ 500551 w 3482790"/>
              <a:gd name="connsiteY26" fmla="*/ 1 h 2038075"/>
              <a:gd name="connsiteX27" fmla="*/ 632401 w 3482790"/>
              <a:gd name="connsiteY27" fmla="*/ 12227 h 2038075"/>
              <a:gd name="connsiteX28" fmla="*/ 679637 w 3482790"/>
              <a:gd name="connsiteY28" fmla="*/ 27736 h 2038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482790" h="2038075">
                <a:moveTo>
                  <a:pt x="679637" y="0"/>
                </a:moveTo>
                <a:lnTo>
                  <a:pt x="3482790" y="0"/>
                </a:lnTo>
                <a:lnTo>
                  <a:pt x="3482790" y="1740547"/>
                </a:lnTo>
                <a:lnTo>
                  <a:pt x="2081212" y="2038075"/>
                </a:lnTo>
                <a:lnTo>
                  <a:pt x="679637" y="1740547"/>
                </a:lnTo>
                <a:lnTo>
                  <a:pt x="679637" y="1407167"/>
                </a:lnTo>
                <a:lnTo>
                  <a:pt x="653258" y="1416072"/>
                </a:lnTo>
                <a:cubicBezTo>
                  <a:pt x="612184" y="1424542"/>
                  <a:pt x="567675" y="1428777"/>
                  <a:pt x="519730" y="1428777"/>
                </a:cubicBezTo>
                <a:cubicBezTo>
                  <a:pt x="363747" y="1428777"/>
                  <a:pt x="240048" y="1390421"/>
                  <a:pt x="148631" y="1313708"/>
                </a:cubicBezTo>
                <a:cubicBezTo>
                  <a:pt x="57215" y="1236996"/>
                  <a:pt x="7671" y="1120008"/>
                  <a:pt x="0" y="962747"/>
                </a:cubicBezTo>
                <a:lnTo>
                  <a:pt x="320276" y="962747"/>
                </a:lnTo>
                <a:cubicBezTo>
                  <a:pt x="322833" y="1022839"/>
                  <a:pt x="339454" y="1070145"/>
                  <a:pt x="370140" y="1104666"/>
                </a:cubicBezTo>
                <a:cubicBezTo>
                  <a:pt x="400824" y="1139187"/>
                  <a:pt x="445574" y="1156447"/>
                  <a:pt x="504387" y="1156447"/>
                </a:cubicBezTo>
                <a:cubicBezTo>
                  <a:pt x="551693" y="1156447"/>
                  <a:pt x="589090" y="1142383"/>
                  <a:pt x="616580" y="1114255"/>
                </a:cubicBezTo>
                <a:cubicBezTo>
                  <a:pt x="644069" y="1086127"/>
                  <a:pt x="657813" y="1049688"/>
                  <a:pt x="657813" y="1004939"/>
                </a:cubicBezTo>
                <a:cubicBezTo>
                  <a:pt x="657813" y="893705"/>
                  <a:pt x="577265" y="838089"/>
                  <a:pt x="416168" y="838089"/>
                </a:cubicBezTo>
                <a:lnTo>
                  <a:pt x="354797" y="838089"/>
                </a:lnTo>
                <a:lnTo>
                  <a:pt x="354797" y="571511"/>
                </a:lnTo>
                <a:lnTo>
                  <a:pt x="414249" y="571511"/>
                </a:lnTo>
                <a:cubicBezTo>
                  <a:pt x="558725" y="574069"/>
                  <a:pt x="630963" y="522287"/>
                  <a:pt x="630963" y="416168"/>
                </a:cubicBezTo>
                <a:cubicBezTo>
                  <a:pt x="630963" y="370141"/>
                  <a:pt x="618498" y="334661"/>
                  <a:pt x="593565" y="309729"/>
                </a:cubicBezTo>
                <a:cubicBezTo>
                  <a:pt x="568634" y="284797"/>
                  <a:pt x="535072" y="272331"/>
                  <a:pt x="492880" y="272331"/>
                </a:cubicBezTo>
                <a:cubicBezTo>
                  <a:pt x="446852" y="272331"/>
                  <a:pt x="410413" y="287993"/>
                  <a:pt x="383564" y="319318"/>
                </a:cubicBezTo>
                <a:cubicBezTo>
                  <a:pt x="356715" y="350642"/>
                  <a:pt x="341372" y="392515"/>
                  <a:pt x="337536" y="444936"/>
                </a:cubicBezTo>
                <a:lnTo>
                  <a:pt x="17260" y="444936"/>
                </a:lnTo>
                <a:cubicBezTo>
                  <a:pt x="23653" y="301738"/>
                  <a:pt x="68402" y="191783"/>
                  <a:pt x="151508" y="115070"/>
                </a:cubicBezTo>
                <a:cubicBezTo>
                  <a:pt x="234614" y="38357"/>
                  <a:pt x="350962" y="1"/>
                  <a:pt x="500551" y="1"/>
                </a:cubicBezTo>
                <a:cubicBezTo>
                  <a:pt x="547857" y="1"/>
                  <a:pt x="591807" y="4076"/>
                  <a:pt x="632401" y="12227"/>
                </a:cubicBezTo>
                <a:lnTo>
                  <a:pt x="679637" y="27736"/>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Freeform: Shape">
            <a:extLst>
              <a:ext uri="{FF2B5EF4-FFF2-40B4-BE49-F238E27FC236}">
                <a16:creationId xmlns:a16="http://schemas.microsoft.com/office/drawing/2014/main" id="{DAFE5E67-690E-48CB-AB58-759E62EA2740}"/>
              </a:ext>
            </a:extLst>
          </p:cNvPr>
          <p:cNvSpPr/>
          <p:nvPr userDrawn="1"/>
        </p:nvSpPr>
        <p:spPr>
          <a:xfrm>
            <a:off x="4273252" y="3239749"/>
            <a:ext cx="3496214" cy="2038075"/>
          </a:xfrm>
          <a:custGeom>
            <a:avLst/>
            <a:gdLst>
              <a:gd name="connsiteX0" fmla="*/ 693061 w 3496214"/>
              <a:gd name="connsiteY0" fmla="*/ 892981 h 2038075"/>
              <a:gd name="connsiteX1" fmla="*/ 627607 w 3496214"/>
              <a:gd name="connsiteY1" fmla="*/ 961548 h 2038075"/>
              <a:gd name="connsiteX2" fmla="*/ 431510 w 3496214"/>
              <a:gd name="connsiteY2" fmla="*/ 1106583 h 2038075"/>
              <a:gd name="connsiteX3" fmla="*/ 693061 w 3496214"/>
              <a:gd name="connsiteY3" fmla="*/ 1106583 h 2038075"/>
              <a:gd name="connsiteX4" fmla="*/ 500552 w 3496214"/>
              <a:gd name="connsiteY4" fmla="*/ 0 h 2038075"/>
              <a:gd name="connsiteX5" fmla="*/ 604054 w 3496214"/>
              <a:gd name="connsiteY5" fmla="*/ 6952 h 2038075"/>
              <a:gd name="connsiteX6" fmla="*/ 693061 w 3496214"/>
              <a:gd name="connsiteY6" fmla="*/ 27588 h 2038075"/>
              <a:gd name="connsiteX7" fmla="*/ 693061 w 3496214"/>
              <a:gd name="connsiteY7" fmla="*/ 0 h 2038075"/>
              <a:gd name="connsiteX8" fmla="*/ 3496214 w 3496214"/>
              <a:gd name="connsiteY8" fmla="*/ 0 h 2038075"/>
              <a:gd name="connsiteX9" fmla="*/ 3496214 w 3496214"/>
              <a:gd name="connsiteY9" fmla="*/ 1740547 h 2038075"/>
              <a:gd name="connsiteX10" fmla="*/ 2094636 w 3496214"/>
              <a:gd name="connsiteY10" fmla="*/ 2038075 h 2038075"/>
              <a:gd name="connsiteX11" fmla="*/ 693061 w 3496214"/>
              <a:gd name="connsiteY11" fmla="*/ 1740547 h 2038075"/>
              <a:gd name="connsiteX12" fmla="*/ 693061 w 3496214"/>
              <a:gd name="connsiteY12" fmla="*/ 1371242 h 2038075"/>
              <a:gd name="connsiteX13" fmla="*/ 0 w 3496214"/>
              <a:gd name="connsiteY13" fmla="*/ 1371242 h 2038075"/>
              <a:gd name="connsiteX14" fmla="*/ 0 w 3496214"/>
              <a:gd name="connsiteY14" fmla="*/ 1125761 h 2038075"/>
              <a:gd name="connsiteX15" fmla="*/ 609867 w 3496214"/>
              <a:gd name="connsiteY15" fmla="*/ 433428 h 2038075"/>
              <a:gd name="connsiteX16" fmla="*/ 473702 w 3496214"/>
              <a:gd name="connsiteY16" fmla="*/ 276167 h 2038075"/>
              <a:gd name="connsiteX17" fmla="*/ 361509 w 3496214"/>
              <a:gd name="connsiteY17" fmla="*/ 329865 h 2038075"/>
              <a:gd name="connsiteX18" fmla="*/ 322194 w 3496214"/>
              <a:gd name="connsiteY18" fmla="*/ 496716 h 2038075"/>
              <a:gd name="connsiteX19" fmla="*/ 1918 w 3496214"/>
              <a:gd name="connsiteY19" fmla="*/ 496716 h 2038075"/>
              <a:gd name="connsiteX20" fmla="*/ 151508 w 3496214"/>
              <a:gd name="connsiteY20" fmla="*/ 124659 h 2038075"/>
              <a:gd name="connsiteX21" fmla="*/ 500552 w 3496214"/>
              <a:gd name="connsiteY21" fmla="*/ 0 h 2038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96214" h="2038075">
                <a:moveTo>
                  <a:pt x="693061" y="892981"/>
                </a:moveTo>
                <a:lnTo>
                  <a:pt x="627607" y="961548"/>
                </a:lnTo>
                <a:cubicBezTo>
                  <a:pt x="567196" y="1014767"/>
                  <a:pt x="501830" y="1063113"/>
                  <a:pt x="431510" y="1106583"/>
                </a:cubicBezTo>
                <a:lnTo>
                  <a:pt x="693061" y="1106583"/>
                </a:lnTo>
                <a:close/>
                <a:moveTo>
                  <a:pt x="500552" y="0"/>
                </a:moveTo>
                <a:cubicBezTo>
                  <a:pt x="537310" y="0"/>
                  <a:pt x="571811" y="2318"/>
                  <a:pt x="604054" y="6952"/>
                </a:cubicBezTo>
                <a:lnTo>
                  <a:pt x="693061" y="27588"/>
                </a:lnTo>
                <a:lnTo>
                  <a:pt x="693061" y="0"/>
                </a:lnTo>
                <a:lnTo>
                  <a:pt x="3496214" y="0"/>
                </a:lnTo>
                <a:lnTo>
                  <a:pt x="3496214" y="1740547"/>
                </a:lnTo>
                <a:lnTo>
                  <a:pt x="2094636" y="2038075"/>
                </a:lnTo>
                <a:lnTo>
                  <a:pt x="693061" y="1740547"/>
                </a:lnTo>
                <a:lnTo>
                  <a:pt x="693061" y="1371242"/>
                </a:lnTo>
                <a:lnTo>
                  <a:pt x="0" y="1371242"/>
                </a:lnTo>
                <a:lnTo>
                  <a:pt x="0" y="1125761"/>
                </a:lnTo>
                <a:cubicBezTo>
                  <a:pt x="406578" y="835531"/>
                  <a:pt x="609867" y="604753"/>
                  <a:pt x="609867" y="433428"/>
                </a:cubicBezTo>
                <a:cubicBezTo>
                  <a:pt x="609867" y="328587"/>
                  <a:pt x="564479" y="276167"/>
                  <a:pt x="473702" y="276167"/>
                </a:cubicBezTo>
                <a:cubicBezTo>
                  <a:pt x="422560" y="276167"/>
                  <a:pt x="385162" y="294066"/>
                  <a:pt x="361509" y="329865"/>
                </a:cubicBezTo>
                <a:cubicBezTo>
                  <a:pt x="337856" y="365665"/>
                  <a:pt x="324751" y="421282"/>
                  <a:pt x="322194" y="496716"/>
                </a:cubicBezTo>
                <a:lnTo>
                  <a:pt x="1918" y="496716"/>
                </a:lnTo>
                <a:cubicBezTo>
                  <a:pt x="9589" y="331783"/>
                  <a:pt x="59453" y="207764"/>
                  <a:pt x="151508" y="124659"/>
                </a:cubicBezTo>
                <a:cubicBezTo>
                  <a:pt x="243563" y="41553"/>
                  <a:pt x="359911" y="0"/>
                  <a:pt x="500552" y="0"/>
                </a:cubicBez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Freeform: Shape">
            <a:extLst>
              <a:ext uri="{FF2B5EF4-FFF2-40B4-BE49-F238E27FC236}">
                <a16:creationId xmlns:a16="http://schemas.microsoft.com/office/drawing/2014/main" id="{15D1E69C-6A06-4993-A7DD-F484390B0A5F}"/>
              </a:ext>
            </a:extLst>
          </p:cNvPr>
          <p:cNvSpPr/>
          <p:nvPr userDrawn="1"/>
        </p:nvSpPr>
        <p:spPr>
          <a:xfrm rot="5400000">
            <a:off x="1222611" y="2586253"/>
            <a:ext cx="2038075" cy="3346931"/>
          </a:xfrm>
          <a:custGeom>
            <a:avLst/>
            <a:gdLst>
              <a:gd name="connsiteX0" fmla="*/ 0 w 2038075"/>
              <a:gd name="connsiteY0" fmla="*/ 3346931 h 3346931"/>
              <a:gd name="connsiteX1" fmla="*/ 0 w 2038075"/>
              <a:gd name="connsiteY1" fmla="*/ 2803153 h 3346931"/>
              <a:gd name="connsiteX2" fmla="*/ 0 w 2038075"/>
              <a:gd name="connsiteY2" fmla="*/ 2798433 h 3346931"/>
              <a:gd name="connsiteX3" fmla="*/ 0 w 2038075"/>
              <a:gd name="connsiteY3" fmla="*/ 0 h 3346931"/>
              <a:gd name="connsiteX4" fmla="*/ 1740546 w 2038075"/>
              <a:gd name="connsiteY4" fmla="*/ 0 h 3346931"/>
              <a:gd name="connsiteX5" fmla="*/ 2038075 w 2038075"/>
              <a:gd name="connsiteY5" fmla="*/ 1401578 h 3346931"/>
              <a:gd name="connsiteX6" fmla="*/ 1740546 w 2038075"/>
              <a:gd name="connsiteY6" fmla="*/ 2803153 h 3346931"/>
              <a:gd name="connsiteX7" fmla="*/ 1355899 w 2038075"/>
              <a:gd name="connsiteY7" fmla="*/ 2803153 h 3346931"/>
              <a:gd name="connsiteX8" fmla="*/ 1355899 w 2038075"/>
              <a:gd name="connsiteY8" fmla="*/ 3143642 h 3346931"/>
              <a:gd name="connsiteX9" fmla="*/ 306851 w 2038075"/>
              <a:gd name="connsiteY9" fmla="*/ 3143642 h 3346931"/>
              <a:gd name="connsiteX10" fmla="*/ 306851 w 2038075"/>
              <a:gd name="connsiteY10" fmla="*/ 3346931 h 334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38075" h="3346931">
                <a:moveTo>
                  <a:pt x="0" y="3346931"/>
                </a:moveTo>
                <a:lnTo>
                  <a:pt x="0" y="2803153"/>
                </a:lnTo>
                <a:lnTo>
                  <a:pt x="0" y="2798433"/>
                </a:lnTo>
                <a:lnTo>
                  <a:pt x="0" y="0"/>
                </a:lnTo>
                <a:lnTo>
                  <a:pt x="1740546" y="0"/>
                </a:lnTo>
                <a:lnTo>
                  <a:pt x="2038075" y="1401578"/>
                </a:lnTo>
                <a:lnTo>
                  <a:pt x="1740546" y="2803153"/>
                </a:lnTo>
                <a:lnTo>
                  <a:pt x="1355899" y="2803153"/>
                </a:lnTo>
                <a:lnTo>
                  <a:pt x="1355899" y="3143642"/>
                </a:lnTo>
                <a:lnTo>
                  <a:pt x="306851" y="3143642"/>
                </a:lnTo>
                <a:lnTo>
                  <a:pt x="306851" y="3346931"/>
                </a:ln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a:extLst>
              <a:ext uri="{FF2B5EF4-FFF2-40B4-BE49-F238E27FC236}">
                <a16:creationId xmlns:a16="http://schemas.microsoft.com/office/drawing/2014/main" id="{D6C2A73A-9481-4626-BBE6-6D047BC9C883}"/>
              </a:ext>
            </a:extLst>
          </p:cNvPr>
          <p:cNvSpPr/>
          <p:nvPr userDrawn="1"/>
        </p:nvSpPr>
        <p:spPr>
          <a:xfrm>
            <a:off x="1111961" y="2533229"/>
            <a:ext cx="2803153" cy="5653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a:extLst>
              <a:ext uri="{FF2B5EF4-FFF2-40B4-BE49-F238E27FC236}">
                <a16:creationId xmlns:a16="http://schemas.microsoft.com/office/drawing/2014/main" id="{83DDCAAA-988D-469C-BC40-1E34BD00CABA}"/>
              </a:ext>
            </a:extLst>
          </p:cNvPr>
          <p:cNvSpPr/>
          <p:nvPr userDrawn="1"/>
        </p:nvSpPr>
        <p:spPr>
          <a:xfrm>
            <a:off x="4966312" y="2533229"/>
            <a:ext cx="2803153" cy="5653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a:extLst>
              <a:ext uri="{FF2B5EF4-FFF2-40B4-BE49-F238E27FC236}">
                <a16:creationId xmlns:a16="http://schemas.microsoft.com/office/drawing/2014/main" id="{A05E0115-BC45-4AC8-B5DD-0D9B79C89E07}"/>
              </a:ext>
            </a:extLst>
          </p:cNvPr>
          <p:cNvSpPr/>
          <p:nvPr userDrawn="1"/>
        </p:nvSpPr>
        <p:spPr>
          <a:xfrm>
            <a:off x="8820664" y="2533229"/>
            <a:ext cx="2803153" cy="5653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a:extLst>
              <a:ext uri="{FF2B5EF4-FFF2-40B4-BE49-F238E27FC236}">
                <a16:creationId xmlns:a16="http://schemas.microsoft.com/office/drawing/2014/main" id="{5ACE1821-E897-4195-9A89-D2156B9F95EB}"/>
              </a:ext>
            </a:extLst>
          </p:cNvPr>
          <p:cNvSpPr>
            <a:spLocks noGrp="1"/>
          </p:cNvSpPr>
          <p:nvPr>
            <p:ph type="title"/>
          </p:nvPr>
        </p:nvSpPr>
        <p:spPr>
          <a:xfrm>
            <a:off x="1039776" y="850763"/>
            <a:ext cx="10112448" cy="771975"/>
          </a:xfrm>
          <a:prstGeom prst="rect">
            <a:avLst/>
          </a:prstGeom>
        </p:spPr>
        <p:txBody>
          <a:bodyPr anchor="ctr"/>
          <a:lstStyle>
            <a:lvl1pPr algn="ctr">
              <a:defRPr sz="2800"/>
            </a:lvl1pPr>
          </a:lstStyle>
          <a:p>
            <a:r>
              <a:rPr lang="en-US"/>
              <a:t>Click to edit Master title style</a:t>
            </a:r>
          </a:p>
        </p:txBody>
      </p:sp>
      <p:sp>
        <p:nvSpPr>
          <p:cNvPr id="10" name="Text Placeholder 1">
            <a:extLst>
              <a:ext uri="{FF2B5EF4-FFF2-40B4-BE49-F238E27FC236}">
                <a16:creationId xmlns:a16="http://schemas.microsoft.com/office/drawing/2014/main" id="{DFE319D8-59E0-4040-8738-34FAB39E5FFB}"/>
              </a:ext>
            </a:extLst>
          </p:cNvPr>
          <p:cNvSpPr>
            <a:spLocks noGrp="1"/>
          </p:cNvSpPr>
          <p:nvPr>
            <p:ph type="body" sz="quarter" idx="14"/>
          </p:nvPr>
        </p:nvSpPr>
        <p:spPr>
          <a:xfrm>
            <a:off x="1182762" y="2646604"/>
            <a:ext cx="26615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1" name="Text Placeholder 2">
            <a:extLst>
              <a:ext uri="{FF2B5EF4-FFF2-40B4-BE49-F238E27FC236}">
                <a16:creationId xmlns:a16="http://schemas.microsoft.com/office/drawing/2014/main" id="{F841583E-5EAE-46BE-A5B7-94A15E5412B4}"/>
              </a:ext>
            </a:extLst>
          </p:cNvPr>
          <p:cNvSpPr>
            <a:spLocks noGrp="1"/>
          </p:cNvSpPr>
          <p:nvPr>
            <p:ph type="body" sz="quarter" idx="18"/>
          </p:nvPr>
        </p:nvSpPr>
        <p:spPr>
          <a:xfrm>
            <a:off x="1111961" y="3386662"/>
            <a:ext cx="2732350"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2" name="Text Placeholder 3">
            <a:extLst>
              <a:ext uri="{FF2B5EF4-FFF2-40B4-BE49-F238E27FC236}">
                <a16:creationId xmlns:a16="http://schemas.microsoft.com/office/drawing/2014/main" id="{8C86BE4B-CFCF-45AB-BF62-8B655F1676E2}"/>
              </a:ext>
            </a:extLst>
          </p:cNvPr>
          <p:cNvSpPr>
            <a:spLocks noGrp="1"/>
          </p:cNvSpPr>
          <p:nvPr>
            <p:ph type="body" sz="quarter" idx="19"/>
          </p:nvPr>
        </p:nvSpPr>
        <p:spPr>
          <a:xfrm>
            <a:off x="5030707" y="2665598"/>
            <a:ext cx="26615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3" name="Text Placeholder 4">
            <a:extLst>
              <a:ext uri="{FF2B5EF4-FFF2-40B4-BE49-F238E27FC236}">
                <a16:creationId xmlns:a16="http://schemas.microsoft.com/office/drawing/2014/main" id="{2055F654-9BF4-4CF0-875D-F66820636A9B}"/>
              </a:ext>
            </a:extLst>
          </p:cNvPr>
          <p:cNvSpPr>
            <a:spLocks noGrp="1"/>
          </p:cNvSpPr>
          <p:nvPr>
            <p:ph type="body" sz="quarter" idx="20"/>
          </p:nvPr>
        </p:nvSpPr>
        <p:spPr>
          <a:xfrm>
            <a:off x="5037115" y="3386662"/>
            <a:ext cx="265514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4" name="Text Placeholder 5">
            <a:extLst>
              <a:ext uri="{FF2B5EF4-FFF2-40B4-BE49-F238E27FC236}">
                <a16:creationId xmlns:a16="http://schemas.microsoft.com/office/drawing/2014/main" id="{387C0D11-67EA-4CEE-8D6C-7CAD8EE4DF66}"/>
              </a:ext>
            </a:extLst>
          </p:cNvPr>
          <p:cNvSpPr>
            <a:spLocks noGrp="1"/>
          </p:cNvSpPr>
          <p:nvPr>
            <p:ph type="body" sz="quarter" idx="21"/>
          </p:nvPr>
        </p:nvSpPr>
        <p:spPr>
          <a:xfrm>
            <a:off x="8891465" y="2646604"/>
            <a:ext cx="26615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5" name="Text Placeholder 6">
            <a:extLst>
              <a:ext uri="{FF2B5EF4-FFF2-40B4-BE49-F238E27FC236}">
                <a16:creationId xmlns:a16="http://schemas.microsoft.com/office/drawing/2014/main" id="{65EE5322-E292-4326-8EA5-F81DA5A8C8BC}"/>
              </a:ext>
            </a:extLst>
          </p:cNvPr>
          <p:cNvSpPr>
            <a:spLocks noGrp="1"/>
          </p:cNvSpPr>
          <p:nvPr>
            <p:ph type="body" sz="quarter" idx="22"/>
          </p:nvPr>
        </p:nvSpPr>
        <p:spPr>
          <a:xfrm>
            <a:off x="8891465" y="3386662"/>
            <a:ext cx="2661549"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397426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wipe(left)">
                                      <p:cBhvr>
                                        <p:cTn id="18" dur="500"/>
                                        <p:tgtEl>
                                          <p:spTgt spid="10">
                                            <p:txEl>
                                              <p:pRg st="0" end="0"/>
                                            </p:txEl>
                                          </p:spTgt>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wipe(left)">
                                      <p:cBhvr>
                                        <p:cTn id="21" dur="500"/>
                                        <p:tgtEl>
                                          <p:spTgt spid="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par>
                                <p:cTn id="33" presetID="22" presetClass="entr" presetSubtype="8" fill="hold" grpId="0" nodeType="withEffect">
                                  <p:stCondLst>
                                    <p:cond delay="150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wipe(left)">
                                      <p:cBhvr>
                                        <p:cTn id="35" dur="500"/>
                                        <p:tgtEl>
                                          <p:spTgt spid="1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500"/>
                                        <p:tgtEl>
                                          <p:spTgt spid="3"/>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wipe(left)">
                                      <p:cBhvr>
                                        <p:cTn id="46" dur="500"/>
                                        <p:tgtEl>
                                          <p:spTgt spid="14">
                                            <p:txEl>
                                              <p:pRg st="0" end="0"/>
                                            </p:txEl>
                                          </p:spTgt>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15">
                                            <p:txEl>
                                              <p:pRg st="0" end="0"/>
                                            </p:txEl>
                                          </p:spTgt>
                                        </p:tgtEl>
                                        <p:attrNameLst>
                                          <p:attrName>style.visibility</p:attrName>
                                        </p:attrNameLst>
                                      </p:cBhvr>
                                      <p:to>
                                        <p:strVal val="visible"/>
                                      </p:to>
                                    </p:set>
                                    <p:animEffect transition="in" filter="wipe(left)">
                                      <p:cBhvr>
                                        <p:cTn id="4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build="p">
        <p:tmplLst>
          <p:tmpl lvl="1">
            <p:tnLst>
              <p:par>
                <p:cTn presetID="22" presetClass="entr" presetSubtype="8" fill="hold" nodeType="withEffect">
                  <p:stCondLst>
                    <p:cond delay="10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build="p">
        <p:tmplLst>
          <p:tmpl lvl="1">
            <p:tnLst>
              <p:par>
                <p:cTn presetID="22" presetClass="entr" presetSubtype="8" fill="hold" nodeType="withEffect">
                  <p:stCondLst>
                    <p:cond delay="15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bldP spid="13" grpId="0" build="p"/>
      <p:bldP spid="14" grpId="0" build="p"/>
      <p:bldP spid="15" grpId="0" bui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Oval">
            <a:extLst>
              <a:ext uri="{FF2B5EF4-FFF2-40B4-BE49-F238E27FC236}">
                <a16:creationId xmlns:a16="http://schemas.microsoft.com/office/drawing/2014/main" id="{55340BF0-469B-40E7-9251-AF454D081B66}"/>
              </a:ext>
            </a:extLst>
          </p:cNvPr>
          <p:cNvSpPr/>
          <p:nvPr userDrawn="1"/>
        </p:nvSpPr>
        <p:spPr>
          <a:xfrm>
            <a:off x="573671" y="2675356"/>
            <a:ext cx="753644" cy="7536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a:extLst>
              <a:ext uri="{FF2B5EF4-FFF2-40B4-BE49-F238E27FC236}">
                <a16:creationId xmlns:a16="http://schemas.microsoft.com/office/drawing/2014/main" id="{9B3C974C-028F-4948-AEC4-1C5A8FAFBAFD}"/>
              </a:ext>
            </a:extLst>
          </p:cNvPr>
          <p:cNvSpPr/>
          <p:nvPr userDrawn="1"/>
        </p:nvSpPr>
        <p:spPr>
          <a:xfrm>
            <a:off x="1450640" y="2784977"/>
            <a:ext cx="2685715" cy="53440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a:extLst>
              <a:ext uri="{FF2B5EF4-FFF2-40B4-BE49-F238E27FC236}">
                <a16:creationId xmlns:a16="http://schemas.microsoft.com/office/drawing/2014/main" id="{790B1A73-E943-4F08-9548-56138CE5535B}"/>
              </a:ext>
            </a:extLst>
          </p:cNvPr>
          <p:cNvSpPr/>
          <p:nvPr userDrawn="1"/>
        </p:nvSpPr>
        <p:spPr>
          <a:xfrm>
            <a:off x="4314658" y="2675356"/>
            <a:ext cx="753644" cy="7536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a:extLst>
              <a:ext uri="{FF2B5EF4-FFF2-40B4-BE49-F238E27FC236}">
                <a16:creationId xmlns:a16="http://schemas.microsoft.com/office/drawing/2014/main" id="{5349024B-4CED-42BF-B532-152BEC7F2E87}"/>
              </a:ext>
            </a:extLst>
          </p:cNvPr>
          <p:cNvSpPr/>
          <p:nvPr userDrawn="1"/>
        </p:nvSpPr>
        <p:spPr>
          <a:xfrm>
            <a:off x="5191627" y="2784977"/>
            <a:ext cx="2685715" cy="53440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A82B1051-E5B4-4FE7-935A-58946041B2F1}"/>
              </a:ext>
            </a:extLst>
          </p:cNvPr>
          <p:cNvSpPr/>
          <p:nvPr userDrawn="1"/>
        </p:nvSpPr>
        <p:spPr>
          <a:xfrm>
            <a:off x="8055645" y="2675356"/>
            <a:ext cx="753644" cy="7536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a:extLst>
              <a:ext uri="{FF2B5EF4-FFF2-40B4-BE49-F238E27FC236}">
                <a16:creationId xmlns:a16="http://schemas.microsoft.com/office/drawing/2014/main" id="{FAADA6CB-EEE7-47FD-88B4-3852D3E755CE}"/>
              </a:ext>
            </a:extLst>
          </p:cNvPr>
          <p:cNvSpPr/>
          <p:nvPr userDrawn="1"/>
        </p:nvSpPr>
        <p:spPr>
          <a:xfrm>
            <a:off x="8932614" y="2784977"/>
            <a:ext cx="2685715" cy="5344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a:extLst>
              <a:ext uri="{FF2B5EF4-FFF2-40B4-BE49-F238E27FC236}">
                <a16:creationId xmlns:a16="http://schemas.microsoft.com/office/drawing/2014/main" id="{D431D8EE-BF11-477E-8BAA-A5AE8197FDBD}"/>
              </a:ext>
            </a:extLst>
          </p:cNvPr>
          <p:cNvSpPr/>
          <p:nvPr userDrawn="1"/>
        </p:nvSpPr>
        <p:spPr>
          <a:xfrm>
            <a:off x="1467394" y="342900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a:extLst>
              <a:ext uri="{FF2B5EF4-FFF2-40B4-BE49-F238E27FC236}">
                <a16:creationId xmlns:a16="http://schemas.microsoft.com/office/drawing/2014/main" id="{E6097BB8-250E-4A07-AE69-93BBD5D34B57}"/>
              </a:ext>
            </a:extLst>
          </p:cNvPr>
          <p:cNvSpPr/>
          <p:nvPr userDrawn="1"/>
        </p:nvSpPr>
        <p:spPr>
          <a:xfrm>
            <a:off x="5191627" y="342900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a:extLst>
              <a:ext uri="{FF2B5EF4-FFF2-40B4-BE49-F238E27FC236}">
                <a16:creationId xmlns:a16="http://schemas.microsoft.com/office/drawing/2014/main" id="{4D7AFC67-2987-48CD-8251-BB453B852485}"/>
              </a:ext>
            </a:extLst>
          </p:cNvPr>
          <p:cNvSpPr/>
          <p:nvPr userDrawn="1"/>
        </p:nvSpPr>
        <p:spPr>
          <a:xfrm>
            <a:off x="8947187" y="3428999"/>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a:extLst>
              <a:ext uri="{FF2B5EF4-FFF2-40B4-BE49-F238E27FC236}">
                <a16:creationId xmlns:a16="http://schemas.microsoft.com/office/drawing/2014/main" id="{18480435-24E7-46A8-B3F9-75EBF6CC8E56}"/>
              </a:ext>
            </a:extLst>
          </p:cNvPr>
          <p:cNvSpPr>
            <a:spLocks noGrp="1"/>
          </p:cNvSpPr>
          <p:nvPr>
            <p:ph type="title"/>
          </p:nvPr>
        </p:nvSpPr>
        <p:spPr>
          <a:xfrm>
            <a:off x="1039776" y="850763"/>
            <a:ext cx="10112448" cy="771975"/>
          </a:xfrm>
          <a:prstGeom prst="rect">
            <a:avLst/>
          </a:prstGeom>
        </p:spPr>
        <p:txBody>
          <a:bodyPr anchor="ctr"/>
          <a:lstStyle>
            <a:lvl1pPr algn="ctr">
              <a:defRPr sz="2800"/>
            </a:lvl1pPr>
          </a:lstStyle>
          <a:p>
            <a:r>
              <a:rPr lang="en-US"/>
              <a:t>Click to edit Master title style</a:t>
            </a:r>
          </a:p>
        </p:txBody>
      </p:sp>
      <p:sp>
        <p:nvSpPr>
          <p:cNvPr id="15" name="Picture Placeholder 1">
            <a:extLst>
              <a:ext uri="{FF2B5EF4-FFF2-40B4-BE49-F238E27FC236}">
                <a16:creationId xmlns:a16="http://schemas.microsoft.com/office/drawing/2014/main" id="{39EDDA02-92C2-4F7A-AFD9-F4A324E0BDCA}"/>
              </a:ext>
            </a:extLst>
          </p:cNvPr>
          <p:cNvSpPr>
            <a:spLocks noGrp="1"/>
          </p:cNvSpPr>
          <p:nvPr>
            <p:ph type="pic" sz="quarter" idx="10"/>
          </p:nvPr>
        </p:nvSpPr>
        <p:spPr>
          <a:xfrm>
            <a:off x="716878" y="2818263"/>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2" name="Picture Placeholder 2">
            <a:extLst>
              <a:ext uri="{FF2B5EF4-FFF2-40B4-BE49-F238E27FC236}">
                <a16:creationId xmlns:a16="http://schemas.microsoft.com/office/drawing/2014/main" id="{5C5AA36A-4A06-40D7-A0A2-9E4F035F82EF}"/>
              </a:ext>
            </a:extLst>
          </p:cNvPr>
          <p:cNvSpPr>
            <a:spLocks noGrp="1"/>
          </p:cNvSpPr>
          <p:nvPr>
            <p:ph type="pic" sz="quarter" idx="21"/>
          </p:nvPr>
        </p:nvSpPr>
        <p:spPr>
          <a:xfrm>
            <a:off x="4442961" y="2810744"/>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3" name="Picture Placeholder 3">
            <a:extLst>
              <a:ext uri="{FF2B5EF4-FFF2-40B4-BE49-F238E27FC236}">
                <a16:creationId xmlns:a16="http://schemas.microsoft.com/office/drawing/2014/main" id="{4A9E0CF6-9D32-4D97-BB56-288290337DD7}"/>
              </a:ext>
            </a:extLst>
          </p:cNvPr>
          <p:cNvSpPr>
            <a:spLocks noGrp="1"/>
          </p:cNvSpPr>
          <p:nvPr>
            <p:ph type="pic" sz="quarter" idx="22"/>
          </p:nvPr>
        </p:nvSpPr>
        <p:spPr>
          <a:xfrm>
            <a:off x="8201037" y="2824881"/>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16" name="Text Placeholder 1">
            <a:extLst>
              <a:ext uri="{FF2B5EF4-FFF2-40B4-BE49-F238E27FC236}">
                <a16:creationId xmlns:a16="http://schemas.microsoft.com/office/drawing/2014/main" id="{6DD46484-2E1A-4943-B455-CBE890AD599B}"/>
              </a:ext>
            </a:extLst>
          </p:cNvPr>
          <p:cNvSpPr>
            <a:spLocks noGrp="1"/>
          </p:cNvSpPr>
          <p:nvPr>
            <p:ph type="body" sz="quarter" idx="14"/>
          </p:nvPr>
        </p:nvSpPr>
        <p:spPr>
          <a:xfrm>
            <a:off x="1555006" y="2880416"/>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2">
            <a:extLst>
              <a:ext uri="{FF2B5EF4-FFF2-40B4-BE49-F238E27FC236}">
                <a16:creationId xmlns:a16="http://schemas.microsoft.com/office/drawing/2014/main" id="{1921E222-D59E-48E3-A66F-E1D2B70D8AFC}"/>
              </a:ext>
            </a:extLst>
          </p:cNvPr>
          <p:cNvSpPr>
            <a:spLocks noGrp="1"/>
          </p:cNvSpPr>
          <p:nvPr>
            <p:ph type="body" sz="quarter" idx="18"/>
          </p:nvPr>
        </p:nvSpPr>
        <p:spPr>
          <a:xfrm>
            <a:off x="1555006"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17" name="Text Placeholder 3">
            <a:extLst>
              <a:ext uri="{FF2B5EF4-FFF2-40B4-BE49-F238E27FC236}">
                <a16:creationId xmlns:a16="http://schemas.microsoft.com/office/drawing/2014/main" id="{1D87AA82-94AE-4893-9B33-0B7B77FCC674}"/>
              </a:ext>
            </a:extLst>
          </p:cNvPr>
          <p:cNvSpPr>
            <a:spLocks noGrp="1"/>
          </p:cNvSpPr>
          <p:nvPr>
            <p:ph type="body" sz="quarter" idx="15"/>
          </p:nvPr>
        </p:nvSpPr>
        <p:spPr>
          <a:xfrm>
            <a:off x="5281262" y="2887034"/>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0" name="Text Placeholder 4">
            <a:extLst>
              <a:ext uri="{FF2B5EF4-FFF2-40B4-BE49-F238E27FC236}">
                <a16:creationId xmlns:a16="http://schemas.microsoft.com/office/drawing/2014/main" id="{4B97C754-3B79-4D50-8AB7-7FFE8BFD8C85}"/>
              </a:ext>
            </a:extLst>
          </p:cNvPr>
          <p:cNvSpPr>
            <a:spLocks noGrp="1"/>
          </p:cNvSpPr>
          <p:nvPr>
            <p:ph type="body" sz="quarter" idx="19"/>
          </p:nvPr>
        </p:nvSpPr>
        <p:spPr>
          <a:xfrm>
            <a:off x="5281261"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18" name="Text Placeholder 5">
            <a:extLst>
              <a:ext uri="{FF2B5EF4-FFF2-40B4-BE49-F238E27FC236}">
                <a16:creationId xmlns:a16="http://schemas.microsoft.com/office/drawing/2014/main" id="{08E618CC-3D9B-4FB7-9B04-E1C497E66436}"/>
              </a:ext>
            </a:extLst>
          </p:cNvPr>
          <p:cNvSpPr>
            <a:spLocks noGrp="1"/>
          </p:cNvSpPr>
          <p:nvPr>
            <p:ph type="body" sz="quarter" idx="16"/>
          </p:nvPr>
        </p:nvSpPr>
        <p:spPr>
          <a:xfrm>
            <a:off x="9022249" y="2887034"/>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1" name="Text Placeholder 6">
            <a:extLst>
              <a:ext uri="{FF2B5EF4-FFF2-40B4-BE49-F238E27FC236}">
                <a16:creationId xmlns:a16="http://schemas.microsoft.com/office/drawing/2014/main" id="{8C26A815-D390-4752-9C62-30AA3A1B5AF6}"/>
              </a:ext>
            </a:extLst>
          </p:cNvPr>
          <p:cNvSpPr>
            <a:spLocks noGrp="1"/>
          </p:cNvSpPr>
          <p:nvPr>
            <p:ph type="body" sz="quarter" idx="20"/>
          </p:nvPr>
        </p:nvSpPr>
        <p:spPr>
          <a:xfrm>
            <a:off x="9022249"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Tree>
    <p:extLst>
      <p:ext uri="{BB962C8B-B14F-4D97-AF65-F5344CB8AC3E}">
        <p14:creationId xmlns:p14="http://schemas.microsoft.com/office/powerpoint/2010/main" val="67013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wipe(left)">
                                      <p:cBhvr>
                                        <p:cTn id="21" dur="500"/>
                                        <p:tgtEl>
                                          <p:spTgt spid="16">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wipe(left)">
                                      <p:cBhvr>
                                        <p:cTn id="27" dur="500"/>
                                        <p:tgtEl>
                                          <p:spTgt spid="1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nodePh="1">
                                  <p:stCondLst>
                                    <p:cond delay="500"/>
                                  </p:stCondLst>
                                  <p:endCondLst>
                                    <p:cond evt="begin" delay="0">
                                      <p:tn val="33"/>
                                    </p:cond>
                                  </p:end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wipe(left)">
                                      <p:cBhvr>
                                        <p:cTn id="41" dur="500"/>
                                        <p:tgtEl>
                                          <p:spTgt spid="17">
                                            <p:txEl>
                                              <p:pRg st="0" end="0"/>
                                            </p:txEl>
                                          </p:spTgt>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250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wipe(left)">
                                      <p:cBhvr>
                                        <p:cTn id="47" dur="500"/>
                                        <p:tgtEl>
                                          <p:spTgt spid="20">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nodePh="1">
                                  <p:stCondLst>
                                    <p:cond delay="500"/>
                                  </p:stCondLst>
                                  <p:endCondLst>
                                    <p:cond evt="begin" delay="0">
                                      <p:tn val="53"/>
                                    </p:cond>
                                  </p:end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150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wipe(left)">
                                      <p:cBhvr>
                                        <p:cTn id="61" dur="500"/>
                                        <p:tgtEl>
                                          <p:spTgt spid="18">
                                            <p:txEl>
                                              <p:pRg st="0" end="0"/>
                                            </p:txEl>
                                          </p:spTgt>
                                        </p:tgtEl>
                                      </p:cBhvr>
                                    </p:animEffect>
                                  </p:childTnLst>
                                </p:cTn>
                              </p:par>
                              <p:par>
                                <p:cTn id="62" presetID="22" presetClass="entr" presetSubtype="8" fill="hold" grpId="0" nodeType="withEffect">
                                  <p:stCondLst>
                                    <p:cond delay="200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250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ipe(left)">
                                      <p:cBhvr>
                                        <p:cTn id="6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0" grpId="0" animBg="1"/>
      <p:bldP spid="9" grpId="0" animBg="1"/>
      <p:bldP spid="11" grpId="0" animBg="1"/>
      <p:bldP spid="13" grpId="0"/>
      <p:bldP spid="15" grpId="0"/>
      <p:bldP spid="22" grpId="0"/>
      <p:bldP spid="23" grpId="0"/>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9" grpId="0" build="p">
        <p:tmplLst>
          <p:tmpl lvl="1">
            <p:tnLst>
              <p:par>
                <p:cTn presetID="22" presetClass="entr" presetSubtype="8"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0" grpId="0" build="p">
        <p:tmplLst>
          <p:tmpl lvl="1">
            <p:tnLst>
              <p:par>
                <p:cTn presetID="22" presetClass="entr" presetSubtype="8" fill="hold" nodeType="withEffect">
                  <p:stCondLst>
                    <p:cond delay="25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1" grpId="0" build="p">
        <p:tmplLst>
          <p:tmpl lvl="1">
            <p:tnLst>
              <p:par>
                <p:cTn presetID="22" presetClass="entr" presetSubtype="8" fill="hold" nodeType="withEffect">
                  <p:stCondLst>
                    <p:cond delay="2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8D58FD4-BF6D-4400-AF06-8A1E3EECFBD6}"/>
              </a:ext>
            </a:extLst>
          </p:cNvPr>
          <p:cNvSpPr/>
          <p:nvPr userDrawn="1"/>
        </p:nvSpPr>
        <p:spPr>
          <a:xfrm>
            <a:off x="-1" y="719245"/>
            <a:ext cx="1245141" cy="54890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screen shot of a computer&#10;&#10;Description automatically generated">
            <a:extLst>
              <a:ext uri="{FF2B5EF4-FFF2-40B4-BE49-F238E27FC236}">
                <a16:creationId xmlns:a16="http://schemas.microsoft.com/office/drawing/2014/main" id="{E63A0CFE-4984-45B6-945C-76322BF3FD1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3347" y="-320497"/>
            <a:ext cx="5303976" cy="7498994"/>
          </a:xfrm>
          <a:prstGeom prst="rect">
            <a:avLst/>
          </a:prstGeom>
        </p:spPr>
      </p:pic>
      <p:sp>
        <p:nvSpPr>
          <p:cNvPr id="7" name="Picture Placeholder 11">
            <a:extLst>
              <a:ext uri="{FF2B5EF4-FFF2-40B4-BE49-F238E27FC236}">
                <a16:creationId xmlns:a16="http://schemas.microsoft.com/office/drawing/2014/main" id="{C19491BD-53D6-40C2-B827-512869B1B2EA}"/>
              </a:ext>
            </a:extLst>
          </p:cNvPr>
          <p:cNvSpPr>
            <a:spLocks noGrp="1"/>
          </p:cNvSpPr>
          <p:nvPr>
            <p:ph type="pic" sz="quarter" idx="10"/>
          </p:nvPr>
        </p:nvSpPr>
        <p:spPr>
          <a:xfrm>
            <a:off x="1245141" y="719245"/>
            <a:ext cx="3102270" cy="5489049"/>
          </a:xfrm>
          <a:prstGeom prst="rect">
            <a:avLst/>
          </a:prstGeom>
        </p:spPr>
        <p:txBody>
          <a:bodyPr anchor="ctr">
            <a:normAutofit/>
          </a:bodyPr>
          <a:lstStyle>
            <a:lvl1pPr marL="0" indent="0" algn="ctr">
              <a:buNone/>
              <a:defRPr sz="1600"/>
            </a:lvl1pPr>
          </a:lstStyle>
          <a:p>
            <a:endParaRPr lang="en-US"/>
          </a:p>
        </p:txBody>
      </p:sp>
    </p:spTree>
    <p:extLst>
      <p:ext uri="{BB962C8B-B14F-4D97-AF65-F5344CB8AC3E}">
        <p14:creationId xmlns:p14="http://schemas.microsoft.com/office/powerpoint/2010/main" val="34878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10" presetClass="entr" presetSubtype="0" fill="hold" grpId="0" nodeType="withEffect" nodePh="1">
                                  <p:stCondLst>
                                    <p:cond delay="1000"/>
                                  </p:stCondLst>
                                  <p:endCondLst>
                                    <p:cond evt="begin" delay="0">
                                      <p:tn val="11"/>
                                    </p:cond>
                                  </p:end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Oval">
            <a:extLst>
              <a:ext uri="{FF2B5EF4-FFF2-40B4-BE49-F238E27FC236}">
                <a16:creationId xmlns:a16="http://schemas.microsoft.com/office/drawing/2014/main" id="{E7F0857F-066C-421F-AF2F-0F09449455A0}"/>
              </a:ext>
            </a:extLst>
          </p:cNvPr>
          <p:cNvSpPr/>
          <p:nvPr userDrawn="1"/>
        </p:nvSpPr>
        <p:spPr>
          <a:xfrm>
            <a:off x="573671" y="1865672"/>
            <a:ext cx="749808" cy="749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a:extLst>
              <a:ext uri="{FF2B5EF4-FFF2-40B4-BE49-F238E27FC236}">
                <a16:creationId xmlns:a16="http://schemas.microsoft.com/office/drawing/2014/main" id="{41C3ECEF-64CF-4F88-B636-A171B04C29A5}"/>
              </a:ext>
            </a:extLst>
          </p:cNvPr>
          <p:cNvSpPr/>
          <p:nvPr userDrawn="1"/>
        </p:nvSpPr>
        <p:spPr>
          <a:xfrm>
            <a:off x="1557842" y="1948188"/>
            <a:ext cx="4122522" cy="58477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a:extLst>
              <a:ext uri="{FF2B5EF4-FFF2-40B4-BE49-F238E27FC236}">
                <a16:creationId xmlns:a16="http://schemas.microsoft.com/office/drawing/2014/main" id="{773A15EF-BB3B-4AAA-989A-EE83E80DEE87}"/>
              </a:ext>
            </a:extLst>
          </p:cNvPr>
          <p:cNvSpPr/>
          <p:nvPr userDrawn="1"/>
        </p:nvSpPr>
        <p:spPr>
          <a:xfrm>
            <a:off x="6554210" y="1865671"/>
            <a:ext cx="749808" cy="7498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a:extLst>
              <a:ext uri="{FF2B5EF4-FFF2-40B4-BE49-F238E27FC236}">
                <a16:creationId xmlns:a16="http://schemas.microsoft.com/office/drawing/2014/main" id="{21D43CCB-EB23-47CC-A207-747E3BBC67A7}"/>
              </a:ext>
            </a:extLst>
          </p:cNvPr>
          <p:cNvSpPr/>
          <p:nvPr userDrawn="1"/>
        </p:nvSpPr>
        <p:spPr>
          <a:xfrm>
            <a:off x="7497978" y="1948187"/>
            <a:ext cx="4122522" cy="58477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5A520F7F-0A66-4F98-8756-1567CCFAF79B}"/>
              </a:ext>
            </a:extLst>
          </p:cNvPr>
          <p:cNvSpPr/>
          <p:nvPr userDrawn="1"/>
        </p:nvSpPr>
        <p:spPr>
          <a:xfrm>
            <a:off x="573671" y="4097108"/>
            <a:ext cx="749808" cy="749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a:extLst>
              <a:ext uri="{FF2B5EF4-FFF2-40B4-BE49-F238E27FC236}">
                <a16:creationId xmlns:a16="http://schemas.microsoft.com/office/drawing/2014/main" id="{C01FF0C5-F5FA-4201-B8F9-C515E11C1A0B}"/>
              </a:ext>
            </a:extLst>
          </p:cNvPr>
          <p:cNvSpPr/>
          <p:nvPr userDrawn="1"/>
        </p:nvSpPr>
        <p:spPr>
          <a:xfrm>
            <a:off x="1557842" y="4179624"/>
            <a:ext cx="4122522" cy="58477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a:extLst>
              <a:ext uri="{FF2B5EF4-FFF2-40B4-BE49-F238E27FC236}">
                <a16:creationId xmlns:a16="http://schemas.microsoft.com/office/drawing/2014/main" id="{F31CC17C-C656-4723-8550-9A4FBF4D7B55}"/>
              </a:ext>
            </a:extLst>
          </p:cNvPr>
          <p:cNvSpPr/>
          <p:nvPr userDrawn="1"/>
        </p:nvSpPr>
        <p:spPr>
          <a:xfrm>
            <a:off x="6554210" y="4097107"/>
            <a:ext cx="749808" cy="7498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a:extLst>
              <a:ext uri="{FF2B5EF4-FFF2-40B4-BE49-F238E27FC236}">
                <a16:creationId xmlns:a16="http://schemas.microsoft.com/office/drawing/2014/main" id="{79788833-30D1-4B1B-83AD-1E4E4F1D89D8}"/>
              </a:ext>
            </a:extLst>
          </p:cNvPr>
          <p:cNvSpPr/>
          <p:nvPr userDrawn="1"/>
        </p:nvSpPr>
        <p:spPr>
          <a:xfrm>
            <a:off x="7497978" y="4179623"/>
            <a:ext cx="4122522" cy="58477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a:extLst>
              <a:ext uri="{FF2B5EF4-FFF2-40B4-BE49-F238E27FC236}">
                <a16:creationId xmlns:a16="http://schemas.microsoft.com/office/drawing/2014/main" id="{20C2B0F7-700E-46DF-95A4-A7C738B25751}"/>
              </a:ext>
            </a:extLst>
          </p:cNvPr>
          <p:cNvSpPr/>
          <p:nvPr userDrawn="1"/>
        </p:nvSpPr>
        <p:spPr>
          <a:xfrm>
            <a:off x="1557842" y="2615478"/>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a:extLst>
              <a:ext uri="{FF2B5EF4-FFF2-40B4-BE49-F238E27FC236}">
                <a16:creationId xmlns:a16="http://schemas.microsoft.com/office/drawing/2014/main" id="{03FDB341-030B-4CF6-AF5E-53A94D45B0F6}"/>
              </a:ext>
            </a:extLst>
          </p:cNvPr>
          <p:cNvSpPr/>
          <p:nvPr userDrawn="1"/>
        </p:nvSpPr>
        <p:spPr>
          <a:xfrm>
            <a:off x="1600415" y="4891420"/>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a:extLst>
              <a:ext uri="{FF2B5EF4-FFF2-40B4-BE49-F238E27FC236}">
                <a16:creationId xmlns:a16="http://schemas.microsoft.com/office/drawing/2014/main" id="{3C0C4EDC-C859-4C63-91EE-54EFA1A567CE}"/>
              </a:ext>
            </a:extLst>
          </p:cNvPr>
          <p:cNvSpPr/>
          <p:nvPr userDrawn="1"/>
        </p:nvSpPr>
        <p:spPr>
          <a:xfrm>
            <a:off x="7497978" y="2615477"/>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a:extLst>
              <a:ext uri="{FF2B5EF4-FFF2-40B4-BE49-F238E27FC236}">
                <a16:creationId xmlns:a16="http://schemas.microsoft.com/office/drawing/2014/main" id="{EC0D3E03-B89A-4AC9-812D-84DBBFA751B3}"/>
              </a:ext>
            </a:extLst>
          </p:cNvPr>
          <p:cNvSpPr/>
          <p:nvPr userDrawn="1"/>
        </p:nvSpPr>
        <p:spPr>
          <a:xfrm>
            <a:off x="7497977" y="4846915"/>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Picture Placeholder 1">
            <a:extLst>
              <a:ext uri="{FF2B5EF4-FFF2-40B4-BE49-F238E27FC236}">
                <a16:creationId xmlns:a16="http://schemas.microsoft.com/office/drawing/2014/main" id="{96639756-03A6-4B8A-99A8-CDE66B3A2340}"/>
              </a:ext>
            </a:extLst>
          </p:cNvPr>
          <p:cNvSpPr>
            <a:spLocks noGrp="1"/>
          </p:cNvSpPr>
          <p:nvPr>
            <p:ph type="pic" sz="quarter" idx="10"/>
          </p:nvPr>
        </p:nvSpPr>
        <p:spPr>
          <a:xfrm>
            <a:off x="717145" y="2008073"/>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4" name="Picture Placeholder 2">
            <a:extLst>
              <a:ext uri="{FF2B5EF4-FFF2-40B4-BE49-F238E27FC236}">
                <a16:creationId xmlns:a16="http://schemas.microsoft.com/office/drawing/2014/main" id="{11FC8275-936F-42B6-BF41-1797D8FDD4FF}"/>
              </a:ext>
            </a:extLst>
          </p:cNvPr>
          <p:cNvSpPr>
            <a:spLocks noGrp="1"/>
          </p:cNvSpPr>
          <p:nvPr>
            <p:ph type="pic" sz="quarter" idx="24"/>
          </p:nvPr>
        </p:nvSpPr>
        <p:spPr>
          <a:xfrm>
            <a:off x="6712874" y="2008073"/>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3" name="Picture Placeholder 3">
            <a:extLst>
              <a:ext uri="{FF2B5EF4-FFF2-40B4-BE49-F238E27FC236}">
                <a16:creationId xmlns:a16="http://schemas.microsoft.com/office/drawing/2014/main" id="{C6EB5461-A125-4F0D-865C-0E298A6635AA}"/>
              </a:ext>
            </a:extLst>
          </p:cNvPr>
          <p:cNvSpPr>
            <a:spLocks noGrp="1"/>
          </p:cNvSpPr>
          <p:nvPr>
            <p:ph type="pic" sz="quarter" idx="23"/>
          </p:nvPr>
        </p:nvSpPr>
        <p:spPr>
          <a:xfrm>
            <a:off x="717145" y="4240580"/>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5" name="Picture Placeholder 4">
            <a:extLst>
              <a:ext uri="{FF2B5EF4-FFF2-40B4-BE49-F238E27FC236}">
                <a16:creationId xmlns:a16="http://schemas.microsoft.com/office/drawing/2014/main" id="{1A0E452A-8ED1-4521-ADC7-ADF45291B376}"/>
              </a:ext>
            </a:extLst>
          </p:cNvPr>
          <p:cNvSpPr>
            <a:spLocks noGrp="1"/>
          </p:cNvSpPr>
          <p:nvPr>
            <p:ph type="pic" sz="quarter" idx="25"/>
          </p:nvPr>
        </p:nvSpPr>
        <p:spPr>
          <a:xfrm>
            <a:off x="6697684" y="4240580"/>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15" name="Title">
            <a:extLst>
              <a:ext uri="{FF2B5EF4-FFF2-40B4-BE49-F238E27FC236}">
                <a16:creationId xmlns:a16="http://schemas.microsoft.com/office/drawing/2014/main" id="{61617DE7-F7CE-45C5-AB43-F9DDC7D70EA5}"/>
              </a:ext>
            </a:extLst>
          </p:cNvPr>
          <p:cNvSpPr>
            <a:spLocks noGrp="1"/>
          </p:cNvSpPr>
          <p:nvPr>
            <p:ph type="title"/>
          </p:nvPr>
        </p:nvSpPr>
        <p:spPr>
          <a:xfrm>
            <a:off x="1039776" y="726714"/>
            <a:ext cx="10112448" cy="771975"/>
          </a:xfrm>
          <a:prstGeom prst="rect">
            <a:avLst/>
          </a:prstGeom>
        </p:spPr>
        <p:txBody>
          <a:bodyPr anchor="ctr"/>
          <a:lstStyle>
            <a:lvl1pPr algn="ctr">
              <a:defRPr sz="2800"/>
            </a:lvl1pPr>
          </a:lstStyle>
          <a:p>
            <a:r>
              <a:rPr lang="en-US"/>
              <a:t>Click to edit Master title style</a:t>
            </a:r>
          </a:p>
        </p:txBody>
      </p:sp>
      <p:sp>
        <p:nvSpPr>
          <p:cNvPr id="16" name="Text Placeholder 1">
            <a:extLst>
              <a:ext uri="{FF2B5EF4-FFF2-40B4-BE49-F238E27FC236}">
                <a16:creationId xmlns:a16="http://schemas.microsoft.com/office/drawing/2014/main" id="{23DC2B01-A9FD-496B-B7E7-4343E043C277}"/>
              </a:ext>
            </a:extLst>
          </p:cNvPr>
          <p:cNvSpPr>
            <a:spLocks noGrp="1"/>
          </p:cNvSpPr>
          <p:nvPr>
            <p:ph type="body" sz="quarter" idx="14"/>
          </p:nvPr>
        </p:nvSpPr>
        <p:spPr>
          <a:xfrm>
            <a:off x="1737886" y="2066390"/>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7" name="Text Placeholder 2">
            <a:extLst>
              <a:ext uri="{FF2B5EF4-FFF2-40B4-BE49-F238E27FC236}">
                <a16:creationId xmlns:a16="http://schemas.microsoft.com/office/drawing/2014/main" id="{6756F9C0-2EF9-42C3-9DCD-CCF55DF21A19}"/>
              </a:ext>
            </a:extLst>
          </p:cNvPr>
          <p:cNvSpPr>
            <a:spLocks noGrp="1"/>
          </p:cNvSpPr>
          <p:nvPr>
            <p:ph type="body" sz="quarter" idx="18"/>
          </p:nvPr>
        </p:nvSpPr>
        <p:spPr>
          <a:xfrm>
            <a:off x="1737886" y="2686607"/>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8" name="Text Placeholder 3">
            <a:extLst>
              <a:ext uri="{FF2B5EF4-FFF2-40B4-BE49-F238E27FC236}">
                <a16:creationId xmlns:a16="http://schemas.microsoft.com/office/drawing/2014/main" id="{616C9B13-ED23-4ED7-9E34-B37060E94428}"/>
              </a:ext>
            </a:extLst>
          </p:cNvPr>
          <p:cNvSpPr>
            <a:spLocks noGrp="1"/>
          </p:cNvSpPr>
          <p:nvPr>
            <p:ph type="body" sz="quarter" idx="19"/>
          </p:nvPr>
        </p:nvSpPr>
        <p:spPr>
          <a:xfrm>
            <a:off x="7649626" y="2050318"/>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4">
            <a:extLst>
              <a:ext uri="{FF2B5EF4-FFF2-40B4-BE49-F238E27FC236}">
                <a16:creationId xmlns:a16="http://schemas.microsoft.com/office/drawing/2014/main" id="{7870AE60-A7A4-4002-AF09-DCF8771AB68F}"/>
              </a:ext>
            </a:extLst>
          </p:cNvPr>
          <p:cNvSpPr>
            <a:spLocks noGrp="1"/>
          </p:cNvSpPr>
          <p:nvPr>
            <p:ph type="body" sz="quarter" idx="20"/>
          </p:nvPr>
        </p:nvSpPr>
        <p:spPr>
          <a:xfrm>
            <a:off x="7649625" y="2691369"/>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0" name="Text Placeholder 5">
            <a:extLst>
              <a:ext uri="{FF2B5EF4-FFF2-40B4-BE49-F238E27FC236}">
                <a16:creationId xmlns:a16="http://schemas.microsoft.com/office/drawing/2014/main" id="{15E605D9-6E5A-4DB3-B373-D464F9668A44}"/>
              </a:ext>
            </a:extLst>
          </p:cNvPr>
          <p:cNvSpPr>
            <a:spLocks noGrp="1"/>
          </p:cNvSpPr>
          <p:nvPr>
            <p:ph type="body" sz="quarter" idx="21"/>
          </p:nvPr>
        </p:nvSpPr>
        <p:spPr>
          <a:xfrm>
            <a:off x="1752064" y="4302733"/>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1" name="Text Placeholder 6">
            <a:extLst>
              <a:ext uri="{FF2B5EF4-FFF2-40B4-BE49-F238E27FC236}">
                <a16:creationId xmlns:a16="http://schemas.microsoft.com/office/drawing/2014/main" id="{0D852D9B-8A22-48F3-B25E-BE7F29E76605}"/>
              </a:ext>
            </a:extLst>
          </p:cNvPr>
          <p:cNvSpPr>
            <a:spLocks noGrp="1"/>
          </p:cNvSpPr>
          <p:nvPr>
            <p:ph type="body" sz="quarter" idx="22"/>
          </p:nvPr>
        </p:nvSpPr>
        <p:spPr>
          <a:xfrm>
            <a:off x="1730778" y="4991004"/>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6" name="Text Placeholder 7">
            <a:extLst>
              <a:ext uri="{FF2B5EF4-FFF2-40B4-BE49-F238E27FC236}">
                <a16:creationId xmlns:a16="http://schemas.microsoft.com/office/drawing/2014/main" id="{B1410C20-E833-48BA-9FFD-ACE8DC6DB6DF}"/>
              </a:ext>
            </a:extLst>
          </p:cNvPr>
          <p:cNvSpPr>
            <a:spLocks noGrp="1"/>
          </p:cNvSpPr>
          <p:nvPr>
            <p:ph type="body" sz="quarter" idx="26"/>
          </p:nvPr>
        </p:nvSpPr>
        <p:spPr>
          <a:xfrm>
            <a:off x="7649624" y="4297826"/>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7" name="Text Placeholder 16">
            <a:extLst>
              <a:ext uri="{FF2B5EF4-FFF2-40B4-BE49-F238E27FC236}">
                <a16:creationId xmlns:a16="http://schemas.microsoft.com/office/drawing/2014/main" id="{284E54E9-A252-4505-9CB2-F0106678841E}"/>
              </a:ext>
            </a:extLst>
          </p:cNvPr>
          <p:cNvSpPr>
            <a:spLocks noGrp="1"/>
          </p:cNvSpPr>
          <p:nvPr>
            <p:ph type="body" sz="quarter" idx="27"/>
          </p:nvPr>
        </p:nvSpPr>
        <p:spPr>
          <a:xfrm>
            <a:off x="7649623" y="4939369"/>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245076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wipe(left)">
                                      <p:cBhvr>
                                        <p:cTn id="21" dur="500"/>
                                        <p:tgtEl>
                                          <p:spTgt spid="16">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left)">
                                      <p:cBhvr>
                                        <p:cTn id="27" dur="500"/>
                                        <p:tgtEl>
                                          <p:spTgt spid="1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nodePh="1">
                                  <p:stCondLst>
                                    <p:cond delay="500"/>
                                  </p:stCondLst>
                                  <p:endCondLst>
                                    <p:cond evt="begin" delay="0">
                                      <p:tn val="33"/>
                                    </p:cond>
                                  </p:end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8">
                                            <p:txEl>
                                              <p:pRg st="0" end="0"/>
                                            </p:txEl>
                                          </p:spTgt>
                                        </p:tgtEl>
                                        <p:attrNameLst>
                                          <p:attrName>style.visibility</p:attrName>
                                        </p:attrNameLst>
                                      </p:cBhvr>
                                      <p:to>
                                        <p:strVal val="visible"/>
                                      </p:to>
                                    </p:set>
                                    <p:animEffect transition="in" filter="wipe(left)">
                                      <p:cBhvr>
                                        <p:cTn id="41" dur="500"/>
                                        <p:tgtEl>
                                          <p:spTgt spid="18">
                                            <p:txEl>
                                              <p:pRg st="0" end="0"/>
                                            </p:txEl>
                                          </p:spTgt>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par>
                                <p:cTn id="45" presetID="22" presetClass="entr" presetSubtype="8" fill="hold" grpId="0" nodeType="withEffect">
                                  <p:stCondLst>
                                    <p:cond delay="2500"/>
                                  </p:stCondLst>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wipe(left)">
                                      <p:cBhvr>
                                        <p:cTn id="47" dur="500"/>
                                        <p:tgtEl>
                                          <p:spTgt spid="1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nodePh="1">
                                  <p:stCondLst>
                                    <p:cond delay="500"/>
                                  </p:stCondLst>
                                  <p:endCondLst>
                                    <p:cond evt="begin" delay="0">
                                      <p:tn val="53"/>
                                    </p:cond>
                                  </p:end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1500"/>
                                  </p:stCondLst>
                                  <p:childTnLst>
                                    <p:set>
                                      <p:cBhvr>
                                        <p:cTn id="60" dur="1" fill="hold">
                                          <p:stCondLst>
                                            <p:cond delay="0"/>
                                          </p:stCondLst>
                                        </p:cTn>
                                        <p:tgtEl>
                                          <p:spTgt spid="20">
                                            <p:txEl>
                                              <p:pRg st="0" end="0"/>
                                            </p:txEl>
                                          </p:spTgt>
                                        </p:tgtEl>
                                        <p:attrNameLst>
                                          <p:attrName>style.visibility</p:attrName>
                                        </p:attrNameLst>
                                      </p:cBhvr>
                                      <p:to>
                                        <p:strVal val="visible"/>
                                      </p:to>
                                    </p:set>
                                    <p:animEffect transition="in" filter="wipe(left)">
                                      <p:cBhvr>
                                        <p:cTn id="61" dur="500"/>
                                        <p:tgtEl>
                                          <p:spTgt spid="20">
                                            <p:txEl>
                                              <p:pRg st="0" end="0"/>
                                            </p:txEl>
                                          </p:spTgt>
                                        </p:tgtEl>
                                      </p:cBhvr>
                                    </p:animEffect>
                                  </p:childTnLst>
                                </p:cTn>
                              </p:par>
                              <p:par>
                                <p:cTn id="62" presetID="22" presetClass="entr" presetSubtype="8" fill="hold" grpId="0" nodeType="withEffect">
                                  <p:stCondLst>
                                    <p:cond delay="200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500"/>
                                        <p:tgtEl>
                                          <p:spTgt spid="12"/>
                                        </p:tgtEl>
                                      </p:cBhvr>
                                    </p:animEffect>
                                  </p:childTnLst>
                                </p:cTn>
                              </p:par>
                              <p:par>
                                <p:cTn id="65" presetID="22" presetClass="entr" presetSubtype="8" fill="hold" grpId="0" nodeType="withEffect">
                                  <p:stCondLst>
                                    <p:cond delay="250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ipe(left)">
                                      <p:cBhvr>
                                        <p:cTn id="67" dur="500"/>
                                        <p:tgtEl>
                                          <p:spTgt spid="2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childTnLst>
                                </p:cTn>
                              </p:par>
                              <p:par>
                                <p:cTn id="73" presetID="10" presetClass="entr" presetSubtype="0" fill="hold" grpId="0" nodeType="withEffect" nodePh="1">
                                  <p:stCondLst>
                                    <p:cond delay="500"/>
                                  </p:stCondLst>
                                  <p:endCondLst>
                                    <p:cond evt="begin" delay="0">
                                      <p:tn val="73"/>
                                    </p:cond>
                                  </p:end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22" presetClass="entr" presetSubtype="8" fill="hold" grpId="0" nodeType="withEffect">
                                  <p:stCondLst>
                                    <p:cond delay="1000"/>
                                  </p:stCondLst>
                                  <p:childTnLst>
                                    <p:set>
                                      <p:cBhvr>
                                        <p:cTn id="77" dur="1" fill="hold">
                                          <p:stCondLst>
                                            <p:cond delay="0"/>
                                          </p:stCondLst>
                                        </p:cTn>
                                        <p:tgtEl>
                                          <p:spTgt spid="10"/>
                                        </p:tgtEl>
                                        <p:attrNameLst>
                                          <p:attrName>style.visibility</p:attrName>
                                        </p:attrNameLst>
                                      </p:cBhvr>
                                      <p:to>
                                        <p:strVal val="visible"/>
                                      </p:to>
                                    </p:set>
                                    <p:animEffect transition="in" filter="wipe(left)">
                                      <p:cBhvr>
                                        <p:cTn id="78" dur="500"/>
                                        <p:tgtEl>
                                          <p:spTgt spid="10"/>
                                        </p:tgtEl>
                                      </p:cBhvr>
                                    </p:animEffect>
                                  </p:childTnLst>
                                </p:cTn>
                              </p:par>
                              <p:par>
                                <p:cTn id="79" presetID="22" presetClass="entr" presetSubtype="8" fill="hold" grpId="0" nodeType="withEffect">
                                  <p:stCondLst>
                                    <p:cond delay="1500"/>
                                  </p:stCondLst>
                                  <p:childTnLst>
                                    <p:set>
                                      <p:cBhvr>
                                        <p:cTn id="80" dur="1" fill="hold">
                                          <p:stCondLst>
                                            <p:cond delay="0"/>
                                          </p:stCondLst>
                                        </p:cTn>
                                        <p:tgtEl>
                                          <p:spTgt spid="26">
                                            <p:txEl>
                                              <p:pRg st="0" end="0"/>
                                            </p:txEl>
                                          </p:spTgt>
                                        </p:tgtEl>
                                        <p:attrNameLst>
                                          <p:attrName>style.visibility</p:attrName>
                                        </p:attrNameLst>
                                      </p:cBhvr>
                                      <p:to>
                                        <p:strVal val="visible"/>
                                      </p:to>
                                    </p:set>
                                    <p:animEffect transition="in" filter="wipe(left)">
                                      <p:cBhvr>
                                        <p:cTn id="81" dur="500"/>
                                        <p:tgtEl>
                                          <p:spTgt spid="26">
                                            <p:txEl>
                                              <p:pRg st="0" end="0"/>
                                            </p:txEl>
                                          </p:spTgt>
                                        </p:tgtEl>
                                      </p:cBhvr>
                                    </p:animEffect>
                                  </p:childTnLst>
                                </p:cTn>
                              </p:par>
                              <p:par>
                                <p:cTn id="82" presetID="22" presetClass="entr" presetSubtype="8" fill="hold" grpId="0" nodeType="withEffect">
                                  <p:stCondLst>
                                    <p:cond delay="20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2500"/>
                                  </p:stCondLst>
                                  <p:childTnLst>
                                    <p:set>
                                      <p:cBhvr>
                                        <p:cTn id="86" dur="1" fill="hold">
                                          <p:stCondLst>
                                            <p:cond delay="0"/>
                                          </p:stCondLst>
                                        </p:cTn>
                                        <p:tgtEl>
                                          <p:spTgt spid="27">
                                            <p:txEl>
                                              <p:pRg st="0" end="0"/>
                                            </p:txEl>
                                          </p:spTgt>
                                        </p:tgtEl>
                                        <p:attrNameLst>
                                          <p:attrName>style.visibility</p:attrName>
                                        </p:attrNameLst>
                                      </p:cBhvr>
                                      <p:to>
                                        <p:strVal val="visible"/>
                                      </p:to>
                                    </p:set>
                                    <p:animEffect transition="in" filter="wipe(left)">
                                      <p:cBhvr>
                                        <p:cTn id="87"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2" grpId="0"/>
      <p:bldP spid="24" grpId="0"/>
      <p:bldP spid="23" grpId="0"/>
      <p:bldP spid="25" grpId="0"/>
      <p:bldP spid="15" grpId="0"/>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2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withEffect">
                  <p:stCondLst>
                    <p:cond delay="15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2" presetClass="entr" presetSubtype="8" fill="hold" nodeType="withEffect">
                  <p:stCondLst>
                    <p:cond delay="2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6" grpId="0" build="p">
        <p:tmplLst>
          <p:tmpl lvl="1">
            <p:tnLst>
              <p:par>
                <p:cTn presetID="22" presetClass="entr" presetSubtype="8"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22" presetClass="entr" presetSubtype="8" fill="hold" nodeType="withEffect">
                  <p:stCondLst>
                    <p:cond delay="250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Oval">
            <a:extLst>
              <a:ext uri="{FF2B5EF4-FFF2-40B4-BE49-F238E27FC236}">
                <a16:creationId xmlns:a16="http://schemas.microsoft.com/office/drawing/2014/main" id="{E7F0857F-066C-421F-AF2F-0F09449455A0}"/>
              </a:ext>
            </a:extLst>
          </p:cNvPr>
          <p:cNvSpPr/>
          <p:nvPr userDrawn="1"/>
        </p:nvSpPr>
        <p:spPr>
          <a:xfrm>
            <a:off x="573671" y="1485843"/>
            <a:ext cx="749808" cy="749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a:extLst>
              <a:ext uri="{FF2B5EF4-FFF2-40B4-BE49-F238E27FC236}">
                <a16:creationId xmlns:a16="http://schemas.microsoft.com/office/drawing/2014/main" id="{41C3ECEF-64CF-4F88-B636-A171B04C29A5}"/>
              </a:ext>
            </a:extLst>
          </p:cNvPr>
          <p:cNvSpPr/>
          <p:nvPr userDrawn="1"/>
        </p:nvSpPr>
        <p:spPr>
          <a:xfrm>
            <a:off x="1557842" y="1568359"/>
            <a:ext cx="4122522" cy="58477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a:extLst>
              <a:ext uri="{FF2B5EF4-FFF2-40B4-BE49-F238E27FC236}">
                <a16:creationId xmlns:a16="http://schemas.microsoft.com/office/drawing/2014/main" id="{773A15EF-BB3B-4AAA-989A-EE83E80DEE87}"/>
              </a:ext>
            </a:extLst>
          </p:cNvPr>
          <p:cNvSpPr/>
          <p:nvPr userDrawn="1"/>
        </p:nvSpPr>
        <p:spPr>
          <a:xfrm>
            <a:off x="6554210" y="1485842"/>
            <a:ext cx="749808" cy="7498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a:extLst>
              <a:ext uri="{FF2B5EF4-FFF2-40B4-BE49-F238E27FC236}">
                <a16:creationId xmlns:a16="http://schemas.microsoft.com/office/drawing/2014/main" id="{21D43CCB-EB23-47CC-A207-747E3BBC67A7}"/>
              </a:ext>
            </a:extLst>
          </p:cNvPr>
          <p:cNvSpPr/>
          <p:nvPr userDrawn="1"/>
        </p:nvSpPr>
        <p:spPr>
          <a:xfrm>
            <a:off x="7497978" y="1568358"/>
            <a:ext cx="4122522" cy="58477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a:extLst>
              <a:ext uri="{FF2B5EF4-FFF2-40B4-BE49-F238E27FC236}">
                <a16:creationId xmlns:a16="http://schemas.microsoft.com/office/drawing/2014/main" id="{5818266B-0EFD-448D-A4E2-FEC471E56FED}"/>
              </a:ext>
            </a:extLst>
          </p:cNvPr>
          <p:cNvSpPr/>
          <p:nvPr userDrawn="1"/>
        </p:nvSpPr>
        <p:spPr>
          <a:xfrm>
            <a:off x="573671" y="3673372"/>
            <a:ext cx="753644" cy="7536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a:extLst>
              <a:ext uri="{FF2B5EF4-FFF2-40B4-BE49-F238E27FC236}">
                <a16:creationId xmlns:a16="http://schemas.microsoft.com/office/drawing/2014/main" id="{79DF7F15-CE76-498E-85C8-B6321EFDDAB7}"/>
              </a:ext>
            </a:extLst>
          </p:cNvPr>
          <p:cNvSpPr/>
          <p:nvPr userDrawn="1"/>
        </p:nvSpPr>
        <p:spPr>
          <a:xfrm>
            <a:off x="1544286" y="3782993"/>
            <a:ext cx="2685715" cy="53440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a:extLst>
              <a:ext uri="{FF2B5EF4-FFF2-40B4-BE49-F238E27FC236}">
                <a16:creationId xmlns:a16="http://schemas.microsoft.com/office/drawing/2014/main" id="{9C0398A6-43E3-4E6B-A351-EBE3A64B8D17}"/>
              </a:ext>
            </a:extLst>
          </p:cNvPr>
          <p:cNvSpPr/>
          <p:nvPr userDrawn="1"/>
        </p:nvSpPr>
        <p:spPr>
          <a:xfrm>
            <a:off x="4314658" y="3673372"/>
            <a:ext cx="753644" cy="7536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a:extLst>
              <a:ext uri="{FF2B5EF4-FFF2-40B4-BE49-F238E27FC236}">
                <a16:creationId xmlns:a16="http://schemas.microsoft.com/office/drawing/2014/main" id="{07E846FC-99E0-474B-9189-AC6AAA182055}"/>
              </a:ext>
            </a:extLst>
          </p:cNvPr>
          <p:cNvSpPr/>
          <p:nvPr userDrawn="1"/>
        </p:nvSpPr>
        <p:spPr>
          <a:xfrm>
            <a:off x="5191627" y="3782993"/>
            <a:ext cx="2685715" cy="53440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a:extLst>
              <a:ext uri="{FF2B5EF4-FFF2-40B4-BE49-F238E27FC236}">
                <a16:creationId xmlns:a16="http://schemas.microsoft.com/office/drawing/2014/main" id="{AEE2E83F-A77A-4CEC-B4F3-E455CED23D3E}"/>
              </a:ext>
            </a:extLst>
          </p:cNvPr>
          <p:cNvSpPr/>
          <p:nvPr userDrawn="1"/>
        </p:nvSpPr>
        <p:spPr>
          <a:xfrm>
            <a:off x="8000667" y="3673372"/>
            <a:ext cx="753644" cy="7536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a:extLst>
              <a:ext uri="{FF2B5EF4-FFF2-40B4-BE49-F238E27FC236}">
                <a16:creationId xmlns:a16="http://schemas.microsoft.com/office/drawing/2014/main" id="{C978F91E-F78E-44C0-BA7D-5E2AA2F29C36}"/>
              </a:ext>
            </a:extLst>
          </p:cNvPr>
          <p:cNvSpPr/>
          <p:nvPr userDrawn="1"/>
        </p:nvSpPr>
        <p:spPr>
          <a:xfrm>
            <a:off x="8877636" y="3782993"/>
            <a:ext cx="2685715" cy="5344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a:extLst>
              <a:ext uri="{FF2B5EF4-FFF2-40B4-BE49-F238E27FC236}">
                <a16:creationId xmlns:a16="http://schemas.microsoft.com/office/drawing/2014/main" id="{20C2B0F7-700E-46DF-95A4-A7C738B25751}"/>
              </a:ext>
            </a:extLst>
          </p:cNvPr>
          <p:cNvSpPr/>
          <p:nvPr userDrawn="1"/>
        </p:nvSpPr>
        <p:spPr>
          <a:xfrm>
            <a:off x="1557842" y="2235649"/>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a:extLst>
              <a:ext uri="{FF2B5EF4-FFF2-40B4-BE49-F238E27FC236}">
                <a16:creationId xmlns:a16="http://schemas.microsoft.com/office/drawing/2014/main" id="{3C0C4EDC-C859-4C63-91EE-54EFA1A567CE}"/>
              </a:ext>
            </a:extLst>
          </p:cNvPr>
          <p:cNvSpPr/>
          <p:nvPr userDrawn="1"/>
        </p:nvSpPr>
        <p:spPr>
          <a:xfrm>
            <a:off x="7497978" y="2235648"/>
            <a:ext cx="4079949" cy="1337541"/>
          </a:xfrm>
          <a:custGeom>
            <a:avLst/>
            <a:gdLst>
              <a:gd name="connsiteX0" fmla="*/ 98664 w 4079949"/>
              <a:gd name="connsiteY0" fmla="*/ 0 h 1267202"/>
              <a:gd name="connsiteX1" fmla="*/ 3981285 w 4079949"/>
              <a:gd name="connsiteY1" fmla="*/ 0 h 1267202"/>
              <a:gd name="connsiteX2" fmla="*/ 4079949 w 4079949"/>
              <a:gd name="connsiteY2" fmla="*/ 98664 h 1267202"/>
              <a:gd name="connsiteX3" fmla="*/ 4079949 w 4079949"/>
              <a:gd name="connsiteY3" fmla="*/ 896695 h 1267202"/>
              <a:gd name="connsiteX4" fmla="*/ 4048014 w 4079949"/>
              <a:gd name="connsiteY4" fmla="*/ 899915 h 1267202"/>
              <a:gd name="connsiteX5" fmla="*/ 3748666 w 4079949"/>
              <a:gd name="connsiteY5" fmla="*/ 1267202 h 1267202"/>
              <a:gd name="connsiteX6" fmla="*/ 98664 w 4079949"/>
              <a:gd name="connsiteY6" fmla="*/ 1267202 h 1267202"/>
              <a:gd name="connsiteX7" fmla="*/ 0 w 4079949"/>
              <a:gd name="connsiteY7" fmla="*/ 1168538 h 1267202"/>
              <a:gd name="connsiteX8" fmla="*/ 0 w 4079949"/>
              <a:gd name="connsiteY8" fmla="*/ 98664 h 1267202"/>
              <a:gd name="connsiteX9" fmla="*/ 98664 w 4079949"/>
              <a:gd name="connsiteY9" fmla="*/ 0 h 126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9949" h="1267202">
                <a:moveTo>
                  <a:pt x="98664" y="0"/>
                </a:moveTo>
                <a:lnTo>
                  <a:pt x="3981285" y="0"/>
                </a:lnTo>
                <a:cubicBezTo>
                  <a:pt x="4035776" y="0"/>
                  <a:pt x="4079949" y="44173"/>
                  <a:pt x="4079949" y="98664"/>
                </a:cubicBezTo>
                <a:lnTo>
                  <a:pt x="4079949" y="896695"/>
                </a:lnTo>
                <a:lnTo>
                  <a:pt x="4048014" y="899915"/>
                </a:lnTo>
                <a:cubicBezTo>
                  <a:pt x="3877176" y="934873"/>
                  <a:pt x="3748666" y="1086030"/>
                  <a:pt x="3748666" y="1267202"/>
                </a:cubicBezTo>
                <a:lnTo>
                  <a:pt x="98664" y="1267202"/>
                </a:lnTo>
                <a:cubicBezTo>
                  <a:pt x="44173" y="1267202"/>
                  <a:pt x="0" y="1223029"/>
                  <a:pt x="0" y="1168538"/>
                </a:cubicBezTo>
                <a:lnTo>
                  <a:pt x="0" y="98664"/>
                </a:lnTo>
                <a:cubicBezTo>
                  <a:pt x="0" y="44173"/>
                  <a:pt x="44173" y="0"/>
                  <a:pt x="98664"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a:extLst>
              <a:ext uri="{FF2B5EF4-FFF2-40B4-BE49-F238E27FC236}">
                <a16:creationId xmlns:a16="http://schemas.microsoft.com/office/drawing/2014/main" id="{73C0E550-8280-494E-827F-481F4CC212CE}"/>
              </a:ext>
            </a:extLst>
          </p:cNvPr>
          <p:cNvSpPr/>
          <p:nvPr userDrawn="1"/>
        </p:nvSpPr>
        <p:spPr>
          <a:xfrm>
            <a:off x="5191627" y="4427016"/>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3" name="Freeform: Shape">
            <a:extLst>
              <a:ext uri="{FF2B5EF4-FFF2-40B4-BE49-F238E27FC236}">
                <a16:creationId xmlns:a16="http://schemas.microsoft.com/office/drawing/2014/main" id="{95CC4B57-0917-4643-AD6F-03627E8B5623}"/>
              </a:ext>
            </a:extLst>
          </p:cNvPr>
          <p:cNvSpPr/>
          <p:nvPr userDrawn="1"/>
        </p:nvSpPr>
        <p:spPr>
          <a:xfrm>
            <a:off x="1561040" y="4427016"/>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a:extLst>
              <a:ext uri="{FF2B5EF4-FFF2-40B4-BE49-F238E27FC236}">
                <a16:creationId xmlns:a16="http://schemas.microsoft.com/office/drawing/2014/main" id="{58508095-96AF-4D3A-9307-B648CED38F87}"/>
              </a:ext>
            </a:extLst>
          </p:cNvPr>
          <p:cNvSpPr/>
          <p:nvPr userDrawn="1"/>
        </p:nvSpPr>
        <p:spPr>
          <a:xfrm>
            <a:off x="8892209" y="4427015"/>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Picture Placeholder 14">
            <a:extLst>
              <a:ext uri="{FF2B5EF4-FFF2-40B4-BE49-F238E27FC236}">
                <a16:creationId xmlns:a16="http://schemas.microsoft.com/office/drawing/2014/main" id="{96639756-03A6-4B8A-99A8-CDE66B3A2340}"/>
              </a:ext>
            </a:extLst>
          </p:cNvPr>
          <p:cNvSpPr>
            <a:spLocks noGrp="1"/>
          </p:cNvSpPr>
          <p:nvPr>
            <p:ph type="pic" sz="quarter" idx="10"/>
          </p:nvPr>
        </p:nvSpPr>
        <p:spPr>
          <a:xfrm>
            <a:off x="717145" y="1628244"/>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4" name="Picture Placeholder 14">
            <a:extLst>
              <a:ext uri="{FF2B5EF4-FFF2-40B4-BE49-F238E27FC236}">
                <a16:creationId xmlns:a16="http://schemas.microsoft.com/office/drawing/2014/main" id="{11FC8275-936F-42B6-BF41-1797D8FDD4FF}"/>
              </a:ext>
            </a:extLst>
          </p:cNvPr>
          <p:cNvSpPr>
            <a:spLocks noGrp="1"/>
          </p:cNvSpPr>
          <p:nvPr>
            <p:ph type="pic" sz="quarter" idx="24"/>
          </p:nvPr>
        </p:nvSpPr>
        <p:spPr>
          <a:xfrm>
            <a:off x="6712874" y="1628244"/>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55" name="Picture Placeholder 14">
            <a:extLst>
              <a:ext uri="{FF2B5EF4-FFF2-40B4-BE49-F238E27FC236}">
                <a16:creationId xmlns:a16="http://schemas.microsoft.com/office/drawing/2014/main" id="{0912A3EC-F780-4C4E-9F6B-7AA643818380}"/>
              </a:ext>
            </a:extLst>
          </p:cNvPr>
          <p:cNvSpPr>
            <a:spLocks noGrp="1"/>
          </p:cNvSpPr>
          <p:nvPr>
            <p:ph type="pic" sz="quarter" idx="23"/>
          </p:nvPr>
        </p:nvSpPr>
        <p:spPr>
          <a:xfrm>
            <a:off x="716878" y="3816279"/>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62" name="Picture Placeholder 14">
            <a:extLst>
              <a:ext uri="{FF2B5EF4-FFF2-40B4-BE49-F238E27FC236}">
                <a16:creationId xmlns:a16="http://schemas.microsoft.com/office/drawing/2014/main" id="{BCF9DF8F-BEC8-4120-AA73-3493FF927CD2}"/>
              </a:ext>
            </a:extLst>
          </p:cNvPr>
          <p:cNvSpPr>
            <a:spLocks noGrp="1"/>
          </p:cNvSpPr>
          <p:nvPr>
            <p:ph type="pic" sz="quarter" idx="31"/>
          </p:nvPr>
        </p:nvSpPr>
        <p:spPr>
          <a:xfrm>
            <a:off x="4442961" y="3808760"/>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63" name="Picture Placeholder 14">
            <a:extLst>
              <a:ext uri="{FF2B5EF4-FFF2-40B4-BE49-F238E27FC236}">
                <a16:creationId xmlns:a16="http://schemas.microsoft.com/office/drawing/2014/main" id="{D1E31E6F-8772-468D-B83D-F43045EBC81B}"/>
              </a:ext>
            </a:extLst>
          </p:cNvPr>
          <p:cNvSpPr>
            <a:spLocks noGrp="1"/>
          </p:cNvSpPr>
          <p:nvPr>
            <p:ph type="pic" sz="quarter" idx="32"/>
          </p:nvPr>
        </p:nvSpPr>
        <p:spPr>
          <a:xfrm>
            <a:off x="8146059" y="3822897"/>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15" name="Title 1">
            <a:extLst>
              <a:ext uri="{FF2B5EF4-FFF2-40B4-BE49-F238E27FC236}">
                <a16:creationId xmlns:a16="http://schemas.microsoft.com/office/drawing/2014/main" id="{61617DE7-F7CE-45C5-AB43-F9DDC7D70EA5}"/>
              </a:ext>
            </a:extLst>
          </p:cNvPr>
          <p:cNvSpPr>
            <a:spLocks noGrp="1"/>
          </p:cNvSpPr>
          <p:nvPr>
            <p:ph type="title"/>
          </p:nvPr>
        </p:nvSpPr>
        <p:spPr>
          <a:xfrm>
            <a:off x="1039776" y="472083"/>
            <a:ext cx="10112448" cy="771975"/>
          </a:xfrm>
          <a:prstGeom prst="rect">
            <a:avLst/>
          </a:prstGeom>
        </p:spPr>
        <p:txBody>
          <a:bodyPr anchor="ctr"/>
          <a:lstStyle>
            <a:lvl1pPr algn="ctr">
              <a:defRPr sz="2800"/>
            </a:lvl1pPr>
          </a:lstStyle>
          <a:p>
            <a:r>
              <a:rPr lang="en-US"/>
              <a:t>Click to edit Master title style</a:t>
            </a:r>
          </a:p>
        </p:txBody>
      </p:sp>
      <p:sp>
        <p:nvSpPr>
          <p:cNvPr id="16" name="Text Placeholder 13">
            <a:extLst>
              <a:ext uri="{FF2B5EF4-FFF2-40B4-BE49-F238E27FC236}">
                <a16:creationId xmlns:a16="http://schemas.microsoft.com/office/drawing/2014/main" id="{23DC2B01-A9FD-496B-B7E7-4343E043C277}"/>
              </a:ext>
            </a:extLst>
          </p:cNvPr>
          <p:cNvSpPr>
            <a:spLocks noGrp="1"/>
          </p:cNvSpPr>
          <p:nvPr>
            <p:ph type="body" sz="quarter" idx="14"/>
          </p:nvPr>
        </p:nvSpPr>
        <p:spPr>
          <a:xfrm>
            <a:off x="1737886" y="1686561"/>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7" name="Text Placeholder 16">
            <a:extLst>
              <a:ext uri="{FF2B5EF4-FFF2-40B4-BE49-F238E27FC236}">
                <a16:creationId xmlns:a16="http://schemas.microsoft.com/office/drawing/2014/main" id="{6756F9C0-2EF9-42C3-9DCD-CCF55DF21A19}"/>
              </a:ext>
            </a:extLst>
          </p:cNvPr>
          <p:cNvSpPr>
            <a:spLocks noGrp="1"/>
          </p:cNvSpPr>
          <p:nvPr>
            <p:ph type="body" sz="quarter" idx="18"/>
          </p:nvPr>
        </p:nvSpPr>
        <p:spPr>
          <a:xfrm>
            <a:off x="1737886" y="2306778"/>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8" name="Text Placeholder 13">
            <a:extLst>
              <a:ext uri="{FF2B5EF4-FFF2-40B4-BE49-F238E27FC236}">
                <a16:creationId xmlns:a16="http://schemas.microsoft.com/office/drawing/2014/main" id="{616C9B13-ED23-4ED7-9E34-B37060E94428}"/>
              </a:ext>
            </a:extLst>
          </p:cNvPr>
          <p:cNvSpPr>
            <a:spLocks noGrp="1"/>
          </p:cNvSpPr>
          <p:nvPr>
            <p:ph type="body" sz="quarter" idx="19"/>
          </p:nvPr>
        </p:nvSpPr>
        <p:spPr>
          <a:xfrm>
            <a:off x="7649626" y="1670489"/>
            <a:ext cx="3776649"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16">
            <a:extLst>
              <a:ext uri="{FF2B5EF4-FFF2-40B4-BE49-F238E27FC236}">
                <a16:creationId xmlns:a16="http://schemas.microsoft.com/office/drawing/2014/main" id="{7870AE60-A7A4-4002-AF09-DCF8771AB68F}"/>
              </a:ext>
            </a:extLst>
          </p:cNvPr>
          <p:cNvSpPr>
            <a:spLocks noGrp="1"/>
          </p:cNvSpPr>
          <p:nvPr>
            <p:ph type="body" sz="quarter" idx="20"/>
          </p:nvPr>
        </p:nvSpPr>
        <p:spPr>
          <a:xfrm>
            <a:off x="7649625" y="2311540"/>
            <a:ext cx="3776649" cy="907961"/>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56" name="Text Placeholder 13">
            <a:extLst>
              <a:ext uri="{FF2B5EF4-FFF2-40B4-BE49-F238E27FC236}">
                <a16:creationId xmlns:a16="http://schemas.microsoft.com/office/drawing/2014/main" id="{DE146E8D-6A1A-4966-BE58-DDF046248DEB}"/>
              </a:ext>
            </a:extLst>
          </p:cNvPr>
          <p:cNvSpPr>
            <a:spLocks noGrp="1"/>
          </p:cNvSpPr>
          <p:nvPr>
            <p:ph type="body" sz="quarter" idx="25"/>
          </p:nvPr>
        </p:nvSpPr>
        <p:spPr>
          <a:xfrm>
            <a:off x="1648652" y="3878432"/>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57" name="Text Placeholder 13">
            <a:extLst>
              <a:ext uri="{FF2B5EF4-FFF2-40B4-BE49-F238E27FC236}">
                <a16:creationId xmlns:a16="http://schemas.microsoft.com/office/drawing/2014/main" id="{64722182-03B0-4CEC-B3F1-5C6C673E5B7B}"/>
              </a:ext>
            </a:extLst>
          </p:cNvPr>
          <p:cNvSpPr>
            <a:spLocks noGrp="1"/>
          </p:cNvSpPr>
          <p:nvPr>
            <p:ph type="body" sz="quarter" idx="26"/>
          </p:nvPr>
        </p:nvSpPr>
        <p:spPr>
          <a:xfrm>
            <a:off x="5281262" y="3885050"/>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58" name="Text Placeholder 13">
            <a:extLst>
              <a:ext uri="{FF2B5EF4-FFF2-40B4-BE49-F238E27FC236}">
                <a16:creationId xmlns:a16="http://schemas.microsoft.com/office/drawing/2014/main" id="{30E784E5-D623-4AF4-ADBA-BA038DDCE987}"/>
              </a:ext>
            </a:extLst>
          </p:cNvPr>
          <p:cNvSpPr>
            <a:spLocks noGrp="1"/>
          </p:cNvSpPr>
          <p:nvPr>
            <p:ph type="body" sz="quarter" idx="27"/>
          </p:nvPr>
        </p:nvSpPr>
        <p:spPr>
          <a:xfrm>
            <a:off x="8967271" y="3885050"/>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59" name="Text Placeholder 16">
            <a:extLst>
              <a:ext uri="{FF2B5EF4-FFF2-40B4-BE49-F238E27FC236}">
                <a16:creationId xmlns:a16="http://schemas.microsoft.com/office/drawing/2014/main" id="{64F7BA22-477F-4EAE-A5BA-5C4C4B864298}"/>
              </a:ext>
            </a:extLst>
          </p:cNvPr>
          <p:cNvSpPr>
            <a:spLocks noGrp="1"/>
          </p:cNvSpPr>
          <p:nvPr>
            <p:ph type="body" sz="quarter" idx="28"/>
          </p:nvPr>
        </p:nvSpPr>
        <p:spPr>
          <a:xfrm>
            <a:off x="1648652" y="4576978"/>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60" name="Text Placeholder 16">
            <a:extLst>
              <a:ext uri="{FF2B5EF4-FFF2-40B4-BE49-F238E27FC236}">
                <a16:creationId xmlns:a16="http://schemas.microsoft.com/office/drawing/2014/main" id="{227F81CB-3B0E-4759-A01A-E14AD113ABFB}"/>
              </a:ext>
            </a:extLst>
          </p:cNvPr>
          <p:cNvSpPr>
            <a:spLocks noGrp="1"/>
          </p:cNvSpPr>
          <p:nvPr>
            <p:ph type="body" sz="quarter" idx="29"/>
          </p:nvPr>
        </p:nvSpPr>
        <p:spPr>
          <a:xfrm>
            <a:off x="5281261" y="4576978"/>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61" name="Text Placeholder 16">
            <a:extLst>
              <a:ext uri="{FF2B5EF4-FFF2-40B4-BE49-F238E27FC236}">
                <a16:creationId xmlns:a16="http://schemas.microsoft.com/office/drawing/2014/main" id="{F2A44D6C-2453-4233-BB75-E0EA24199D73}"/>
              </a:ext>
            </a:extLst>
          </p:cNvPr>
          <p:cNvSpPr>
            <a:spLocks noGrp="1"/>
          </p:cNvSpPr>
          <p:nvPr>
            <p:ph type="body" sz="quarter" idx="30"/>
          </p:nvPr>
        </p:nvSpPr>
        <p:spPr>
          <a:xfrm>
            <a:off x="8967271" y="4576978"/>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Tree>
    <p:extLst>
      <p:ext uri="{BB962C8B-B14F-4D97-AF65-F5344CB8AC3E}">
        <p14:creationId xmlns:p14="http://schemas.microsoft.com/office/powerpoint/2010/main" val="190405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wipe(left)">
                                      <p:cBhvr>
                                        <p:cTn id="21" dur="500"/>
                                        <p:tgtEl>
                                          <p:spTgt spid="16">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left)">
                                      <p:cBhvr>
                                        <p:cTn id="27" dur="500"/>
                                        <p:tgtEl>
                                          <p:spTgt spid="1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nodePh="1">
                                  <p:stCondLst>
                                    <p:cond delay="500"/>
                                  </p:stCondLst>
                                  <p:endCondLst>
                                    <p:cond evt="begin" delay="0">
                                      <p:tn val="33"/>
                                    </p:cond>
                                  </p:end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8">
                                            <p:txEl>
                                              <p:pRg st="0" end="0"/>
                                            </p:txEl>
                                          </p:spTgt>
                                        </p:tgtEl>
                                        <p:attrNameLst>
                                          <p:attrName>style.visibility</p:attrName>
                                        </p:attrNameLst>
                                      </p:cBhvr>
                                      <p:to>
                                        <p:strVal val="visible"/>
                                      </p:to>
                                    </p:set>
                                    <p:animEffect transition="in" filter="wipe(left)">
                                      <p:cBhvr>
                                        <p:cTn id="41" dur="500"/>
                                        <p:tgtEl>
                                          <p:spTgt spid="18">
                                            <p:txEl>
                                              <p:pRg st="0" end="0"/>
                                            </p:txEl>
                                          </p:spTgt>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par>
                                <p:cTn id="45" presetID="22" presetClass="entr" presetSubtype="8" fill="hold" grpId="0" nodeType="withEffect">
                                  <p:stCondLst>
                                    <p:cond delay="2500"/>
                                  </p:stCondLst>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wipe(left)">
                                      <p:cBhvr>
                                        <p:cTn id="47" dur="500"/>
                                        <p:tgtEl>
                                          <p:spTgt spid="1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par>
                                <p:cTn id="53" presetID="10" presetClass="entr" presetSubtype="0" fill="hold" grpId="0" nodeType="withEffect" nodePh="1">
                                  <p:stCondLst>
                                    <p:cond delay="500"/>
                                  </p:stCondLst>
                                  <p:endCondLst>
                                    <p:cond evt="begin" delay="0">
                                      <p:tn val="53"/>
                                    </p:cond>
                                  </p:end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par>
                                <p:cTn id="59" presetID="22" presetClass="entr" presetSubtype="8" fill="hold" grpId="0" nodeType="withEffect">
                                  <p:stCondLst>
                                    <p:cond delay="1500"/>
                                  </p:stCondLst>
                                  <p:childTnLst>
                                    <p:set>
                                      <p:cBhvr>
                                        <p:cTn id="60" dur="1" fill="hold">
                                          <p:stCondLst>
                                            <p:cond delay="0"/>
                                          </p:stCondLst>
                                        </p:cTn>
                                        <p:tgtEl>
                                          <p:spTgt spid="56">
                                            <p:txEl>
                                              <p:pRg st="0" end="0"/>
                                            </p:txEl>
                                          </p:spTgt>
                                        </p:tgtEl>
                                        <p:attrNameLst>
                                          <p:attrName>style.visibility</p:attrName>
                                        </p:attrNameLst>
                                      </p:cBhvr>
                                      <p:to>
                                        <p:strVal val="visible"/>
                                      </p:to>
                                    </p:set>
                                    <p:animEffect transition="in" filter="wipe(left)">
                                      <p:cBhvr>
                                        <p:cTn id="61" dur="500"/>
                                        <p:tgtEl>
                                          <p:spTgt spid="56">
                                            <p:txEl>
                                              <p:pRg st="0" end="0"/>
                                            </p:txEl>
                                          </p:spTgt>
                                        </p:tgtEl>
                                      </p:cBhvr>
                                    </p:animEffect>
                                  </p:childTnLst>
                                </p:cTn>
                              </p:par>
                              <p:par>
                                <p:cTn id="62" presetID="22" presetClass="entr" presetSubtype="8" fill="hold" grpId="0" nodeType="withEffect">
                                  <p:stCondLst>
                                    <p:cond delay="200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par>
                                <p:cTn id="65" presetID="22" presetClass="entr" presetSubtype="8" fill="hold" grpId="0" nodeType="withEffect">
                                  <p:stCondLst>
                                    <p:cond delay="2500"/>
                                  </p:stCondLst>
                                  <p:childTnLst>
                                    <p:set>
                                      <p:cBhvr>
                                        <p:cTn id="66" dur="1" fill="hold">
                                          <p:stCondLst>
                                            <p:cond delay="0"/>
                                          </p:stCondLst>
                                        </p:cTn>
                                        <p:tgtEl>
                                          <p:spTgt spid="59">
                                            <p:txEl>
                                              <p:pRg st="0" end="0"/>
                                            </p:txEl>
                                          </p:spTgt>
                                        </p:tgtEl>
                                        <p:attrNameLst>
                                          <p:attrName>style.visibility</p:attrName>
                                        </p:attrNameLst>
                                      </p:cBhvr>
                                      <p:to>
                                        <p:strVal val="visible"/>
                                      </p:to>
                                    </p:set>
                                    <p:animEffect transition="in" filter="wipe(left)">
                                      <p:cBhvr>
                                        <p:cTn id="67" dur="500"/>
                                        <p:tgtEl>
                                          <p:spTgt spid="59">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nodePh="1">
                                  <p:stCondLst>
                                    <p:cond delay="500"/>
                                  </p:stCondLst>
                                  <p:endCondLst>
                                    <p:cond evt="begin" delay="0">
                                      <p:tn val="73"/>
                                    </p:cond>
                                  </p:endCondLst>
                                  <p:childTnLst>
                                    <p:set>
                                      <p:cBhvr>
                                        <p:cTn id="74" dur="1" fill="hold">
                                          <p:stCondLst>
                                            <p:cond delay="0"/>
                                          </p:stCondLst>
                                        </p:cTn>
                                        <p:tgtEl>
                                          <p:spTgt spid="62"/>
                                        </p:tgtEl>
                                        <p:attrNameLst>
                                          <p:attrName>style.visibility</p:attrName>
                                        </p:attrNameLst>
                                      </p:cBhvr>
                                      <p:to>
                                        <p:strVal val="visible"/>
                                      </p:to>
                                    </p:set>
                                    <p:animEffect transition="in" filter="fade">
                                      <p:cBhvr>
                                        <p:cTn id="75" dur="500"/>
                                        <p:tgtEl>
                                          <p:spTgt spid="62"/>
                                        </p:tgtEl>
                                      </p:cBhvr>
                                    </p:animEffect>
                                  </p:childTnLst>
                                </p:cTn>
                              </p:par>
                              <p:par>
                                <p:cTn id="76" presetID="22" presetClass="entr" presetSubtype="8" fill="hold" grpId="0" nodeType="withEffect">
                                  <p:stCondLst>
                                    <p:cond delay="1000"/>
                                  </p:stCondLst>
                                  <p:childTnLst>
                                    <p:set>
                                      <p:cBhvr>
                                        <p:cTn id="77" dur="1" fill="hold">
                                          <p:stCondLst>
                                            <p:cond delay="0"/>
                                          </p:stCondLst>
                                        </p:cTn>
                                        <p:tgtEl>
                                          <p:spTgt spid="49"/>
                                        </p:tgtEl>
                                        <p:attrNameLst>
                                          <p:attrName>style.visibility</p:attrName>
                                        </p:attrNameLst>
                                      </p:cBhvr>
                                      <p:to>
                                        <p:strVal val="visible"/>
                                      </p:to>
                                    </p:set>
                                    <p:animEffect transition="in" filter="wipe(left)">
                                      <p:cBhvr>
                                        <p:cTn id="78" dur="500"/>
                                        <p:tgtEl>
                                          <p:spTgt spid="49"/>
                                        </p:tgtEl>
                                      </p:cBhvr>
                                    </p:animEffect>
                                  </p:childTnLst>
                                </p:cTn>
                              </p:par>
                              <p:par>
                                <p:cTn id="79" presetID="22" presetClass="entr" presetSubtype="8" fill="hold" grpId="0" nodeType="withEffect">
                                  <p:stCondLst>
                                    <p:cond delay="1500"/>
                                  </p:stCondLst>
                                  <p:childTnLst>
                                    <p:set>
                                      <p:cBhvr>
                                        <p:cTn id="80" dur="1" fill="hold">
                                          <p:stCondLst>
                                            <p:cond delay="0"/>
                                          </p:stCondLst>
                                        </p:cTn>
                                        <p:tgtEl>
                                          <p:spTgt spid="57">
                                            <p:txEl>
                                              <p:pRg st="0" end="0"/>
                                            </p:txEl>
                                          </p:spTgt>
                                        </p:tgtEl>
                                        <p:attrNameLst>
                                          <p:attrName>style.visibility</p:attrName>
                                        </p:attrNameLst>
                                      </p:cBhvr>
                                      <p:to>
                                        <p:strVal val="visible"/>
                                      </p:to>
                                    </p:set>
                                    <p:animEffect transition="in" filter="wipe(left)">
                                      <p:cBhvr>
                                        <p:cTn id="81" dur="500"/>
                                        <p:tgtEl>
                                          <p:spTgt spid="57">
                                            <p:txEl>
                                              <p:pRg st="0" end="0"/>
                                            </p:txEl>
                                          </p:spTgt>
                                        </p:tgtEl>
                                      </p:cBhvr>
                                    </p:animEffect>
                                  </p:childTnLst>
                                </p:cTn>
                              </p:par>
                              <p:par>
                                <p:cTn id="82" presetID="22" presetClass="entr" presetSubtype="8" fill="hold" grpId="0" nodeType="withEffect">
                                  <p:stCondLst>
                                    <p:cond delay="200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500"/>
                                        <p:tgtEl>
                                          <p:spTgt spid="52"/>
                                        </p:tgtEl>
                                      </p:cBhvr>
                                    </p:animEffect>
                                  </p:childTnLst>
                                </p:cTn>
                              </p:par>
                              <p:par>
                                <p:cTn id="85" presetID="22" presetClass="entr" presetSubtype="8" fill="hold" grpId="0" nodeType="withEffect">
                                  <p:stCondLst>
                                    <p:cond delay="2500"/>
                                  </p:stCondLst>
                                  <p:childTnLst>
                                    <p:set>
                                      <p:cBhvr>
                                        <p:cTn id="86" dur="1" fill="hold">
                                          <p:stCondLst>
                                            <p:cond delay="0"/>
                                          </p:stCondLst>
                                        </p:cTn>
                                        <p:tgtEl>
                                          <p:spTgt spid="60">
                                            <p:txEl>
                                              <p:pRg st="0" end="0"/>
                                            </p:txEl>
                                          </p:spTgt>
                                        </p:tgtEl>
                                        <p:attrNameLst>
                                          <p:attrName>style.visibility</p:attrName>
                                        </p:attrNameLst>
                                      </p:cBhvr>
                                      <p:to>
                                        <p:strVal val="visible"/>
                                      </p:to>
                                    </p:set>
                                    <p:animEffect transition="in" filter="wipe(left)">
                                      <p:cBhvr>
                                        <p:cTn id="87" dur="500"/>
                                        <p:tgtEl>
                                          <p:spTgt spid="60">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par>
                                <p:cTn id="93" presetID="10" presetClass="entr" presetSubtype="0" fill="hold" grpId="0" nodeType="withEffect" nodePh="1">
                                  <p:stCondLst>
                                    <p:cond delay="500"/>
                                  </p:stCondLst>
                                  <p:endCondLst>
                                    <p:cond evt="begin" delay="0">
                                      <p:tn val="93"/>
                                    </p:cond>
                                  </p:end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par>
                                <p:cTn id="96" presetID="22" presetClass="entr" presetSubtype="8" fill="hold" grpId="0" nodeType="withEffect">
                                  <p:stCondLst>
                                    <p:cond delay="1000"/>
                                  </p:stCondLst>
                                  <p:childTnLst>
                                    <p:set>
                                      <p:cBhvr>
                                        <p:cTn id="97" dur="1" fill="hold">
                                          <p:stCondLst>
                                            <p:cond delay="0"/>
                                          </p:stCondLst>
                                        </p:cTn>
                                        <p:tgtEl>
                                          <p:spTgt spid="51"/>
                                        </p:tgtEl>
                                        <p:attrNameLst>
                                          <p:attrName>style.visibility</p:attrName>
                                        </p:attrNameLst>
                                      </p:cBhvr>
                                      <p:to>
                                        <p:strVal val="visible"/>
                                      </p:to>
                                    </p:set>
                                    <p:animEffect transition="in" filter="wipe(left)">
                                      <p:cBhvr>
                                        <p:cTn id="98" dur="500"/>
                                        <p:tgtEl>
                                          <p:spTgt spid="51"/>
                                        </p:tgtEl>
                                      </p:cBhvr>
                                    </p:animEffect>
                                  </p:childTnLst>
                                </p:cTn>
                              </p:par>
                              <p:par>
                                <p:cTn id="99" presetID="22" presetClass="entr" presetSubtype="8" fill="hold" grpId="0" nodeType="withEffect">
                                  <p:stCondLst>
                                    <p:cond delay="1500"/>
                                  </p:stCondLst>
                                  <p:childTnLst>
                                    <p:set>
                                      <p:cBhvr>
                                        <p:cTn id="100" dur="1" fill="hold">
                                          <p:stCondLst>
                                            <p:cond delay="0"/>
                                          </p:stCondLst>
                                        </p:cTn>
                                        <p:tgtEl>
                                          <p:spTgt spid="58">
                                            <p:txEl>
                                              <p:pRg st="0" end="0"/>
                                            </p:txEl>
                                          </p:spTgt>
                                        </p:tgtEl>
                                        <p:attrNameLst>
                                          <p:attrName>style.visibility</p:attrName>
                                        </p:attrNameLst>
                                      </p:cBhvr>
                                      <p:to>
                                        <p:strVal val="visible"/>
                                      </p:to>
                                    </p:set>
                                    <p:animEffect transition="in" filter="wipe(left)">
                                      <p:cBhvr>
                                        <p:cTn id="101" dur="500"/>
                                        <p:tgtEl>
                                          <p:spTgt spid="58">
                                            <p:txEl>
                                              <p:pRg st="0" end="0"/>
                                            </p:txEl>
                                          </p:spTgt>
                                        </p:tgtEl>
                                      </p:cBhvr>
                                    </p:animEffect>
                                  </p:childTnLst>
                                </p:cTn>
                              </p:par>
                              <p:par>
                                <p:cTn id="102" presetID="22" presetClass="entr" presetSubtype="8" fill="hold" grpId="0" nodeType="withEffect">
                                  <p:stCondLst>
                                    <p:cond delay="200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par>
                                <p:cTn id="105" presetID="22" presetClass="entr" presetSubtype="8" fill="hold" grpId="0" nodeType="withEffect">
                                  <p:stCondLst>
                                    <p:cond delay="2500"/>
                                  </p:stCondLst>
                                  <p:childTnLst>
                                    <p:set>
                                      <p:cBhvr>
                                        <p:cTn id="106" dur="1" fill="hold">
                                          <p:stCondLst>
                                            <p:cond delay="0"/>
                                          </p:stCondLst>
                                        </p:cTn>
                                        <p:tgtEl>
                                          <p:spTgt spid="61">
                                            <p:txEl>
                                              <p:pRg st="0" end="0"/>
                                            </p:txEl>
                                          </p:spTgt>
                                        </p:tgtEl>
                                        <p:attrNameLst>
                                          <p:attrName>style.visibility</p:attrName>
                                        </p:attrNameLst>
                                      </p:cBhvr>
                                      <p:to>
                                        <p:strVal val="visible"/>
                                      </p:to>
                                    </p:set>
                                    <p:animEffect transition="in" filter="wipe(left)">
                                      <p:cBhvr>
                                        <p:cTn id="107" dur="5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46" grpId="0" animBg="1"/>
      <p:bldP spid="47" grpId="0" animBg="1"/>
      <p:bldP spid="48" grpId="0" animBg="1"/>
      <p:bldP spid="49" grpId="0" animBg="1"/>
      <p:bldP spid="50" grpId="0" animBg="1"/>
      <p:bldP spid="51" grpId="0" animBg="1"/>
      <p:bldP spid="11" grpId="0" animBg="1"/>
      <p:bldP spid="13" grpId="0" animBg="1"/>
      <p:bldP spid="52" grpId="0" animBg="1"/>
      <p:bldP spid="53" grpId="0" animBg="1"/>
      <p:bldP spid="54" grpId="0" animBg="1"/>
      <p:bldP spid="22" grpId="0"/>
      <p:bldP spid="24" grpId="0"/>
      <p:bldP spid="55" grpId="0"/>
      <p:bldP spid="62" grpId="0"/>
      <p:bldP spid="63" grpId="0"/>
      <p:bldP spid="15" grpId="0"/>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2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56" grpId="0" build="p">
        <p:tmplLst>
          <p:tmpl lvl="1">
            <p:tnLst>
              <p:par>
                <p:cTn presetID="22" presetClass="entr" presetSubtype="8" fill="hold" nodeType="withEffect">
                  <p:stCondLst>
                    <p:cond delay="150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2" presetClass="entr" presetSubtype="8" fill="hold" nodeType="withEffect">
                  <p:stCondLst>
                    <p:cond delay="150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2" presetClass="entr" presetSubtype="8" fill="hold" nodeType="withEffect">
                  <p:stCondLst>
                    <p:cond delay="1500"/>
                  </p:stCondLst>
                  <p:childTnLst>
                    <p:set>
                      <p:cBhvr>
                        <p:cTn dur="1" fill="hold">
                          <p:stCondLst>
                            <p:cond delay="0"/>
                          </p:stCondLst>
                        </p:cTn>
                        <p:tgtEl>
                          <p:spTgt spid="58"/>
                        </p:tgtEl>
                        <p:attrNameLst>
                          <p:attrName>style.visibility</p:attrName>
                        </p:attrNameLst>
                      </p:cBhvr>
                      <p:to>
                        <p:strVal val="visible"/>
                      </p:to>
                    </p:set>
                    <p:animEffect transition="in" filter="wipe(left)">
                      <p:cBhvr>
                        <p:cTn dur="500"/>
                        <p:tgtEl>
                          <p:spTgt spid="58"/>
                        </p:tgtEl>
                      </p:cBhvr>
                    </p:animEffect>
                  </p:childTnLst>
                </p:cTn>
              </p:par>
            </p:tnLst>
          </p:tmpl>
        </p:tmplLst>
      </p:bldP>
      <p:bldP spid="59" grpId="0" build="p">
        <p:tmplLst>
          <p:tmpl lvl="1">
            <p:tnLst>
              <p:par>
                <p:cTn presetID="22" presetClass="entr" presetSubtype="8" fill="hold" nodeType="withEffect">
                  <p:stCondLst>
                    <p:cond delay="250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25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5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13" name="Title">
            <a:extLst>
              <a:ext uri="{FF2B5EF4-FFF2-40B4-BE49-F238E27FC236}">
                <a16:creationId xmlns:a16="http://schemas.microsoft.com/office/drawing/2014/main" id="{18480435-24E7-46A8-B3F9-75EBF6CC8E56}"/>
              </a:ext>
            </a:extLst>
          </p:cNvPr>
          <p:cNvSpPr>
            <a:spLocks noGrp="1"/>
          </p:cNvSpPr>
          <p:nvPr>
            <p:ph type="title"/>
          </p:nvPr>
        </p:nvSpPr>
        <p:spPr>
          <a:xfrm>
            <a:off x="1039776" y="329334"/>
            <a:ext cx="10112448" cy="771975"/>
          </a:xfrm>
          <a:prstGeom prst="rect">
            <a:avLst/>
          </a:prstGeom>
        </p:spPr>
        <p:txBody>
          <a:bodyPr anchor="ctr"/>
          <a:lstStyle>
            <a:lvl1pPr algn="ctr">
              <a:defRPr sz="2800"/>
            </a:lvl1pPr>
          </a:lstStyle>
          <a:p>
            <a:r>
              <a:rPr lang="en-US"/>
              <a:t>Click to edit Master title style</a:t>
            </a:r>
          </a:p>
        </p:txBody>
      </p:sp>
      <p:sp>
        <p:nvSpPr>
          <p:cNvPr id="3" name="Oval 1">
            <a:extLst>
              <a:ext uri="{FF2B5EF4-FFF2-40B4-BE49-F238E27FC236}">
                <a16:creationId xmlns:a16="http://schemas.microsoft.com/office/drawing/2014/main" id="{55340BF0-469B-40E7-9251-AF454D081B66}"/>
              </a:ext>
            </a:extLst>
          </p:cNvPr>
          <p:cNvSpPr/>
          <p:nvPr userDrawn="1"/>
        </p:nvSpPr>
        <p:spPr>
          <a:xfrm>
            <a:off x="573671" y="1296717"/>
            <a:ext cx="753644" cy="7536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
            <a:extLst>
              <a:ext uri="{FF2B5EF4-FFF2-40B4-BE49-F238E27FC236}">
                <a16:creationId xmlns:a16="http://schemas.microsoft.com/office/drawing/2014/main" id="{39EDDA02-92C2-4F7A-AFD9-F4A324E0BDCA}"/>
              </a:ext>
            </a:extLst>
          </p:cNvPr>
          <p:cNvSpPr>
            <a:spLocks noGrp="1"/>
          </p:cNvSpPr>
          <p:nvPr>
            <p:ph type="pic" sz="quarter" idx="10"/>
          </p:nvPr>
        </p:nvSpPr>
        <p:spPr>
          <a:xfrm>
            <a:off x="716878" y="1439624"/>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4" name="Rectangle: Rounded Corners 3">
            <a:extLst>
              <a:ext uri="{FF2B5EF4-FFF2-40B4-BE49-F238E27FC236}">
                <a16:creationId xmlns:a16="http://schemas.microsoft.com/office/drawing/2014/main" id="{9B3C974C-028F-4948-AEC4-1C5A8FAFBAFD}"/>
              </a:ext>
            </a:extLst>
          </p:cNvPr>
          <p:cNvSpPr/>
          <p:nvPr userDrawn="1"/>
        </p:nvSpPr>
        <p:spPr>
          <a:xfrm>
            <a:off x="1450640" y="1406338"/>
            <a:ext cx="2685715" cy="53440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
            <a:extLst>
              <a:ext uri="{FF2B5EF4-FFF2-40B4-BE49-F238E27FC236}">
                <a16:creationId xmlns:a16="http://schemas.microsoft.com/office/drawing/2014/main" id="{6DD46484-2E1A-4943-B455-CBE890AD599B}"/>
              </a:ext>
            </a:extLst>
          </p:cNvPr>
          <p:cNvSpPr>
            <a:spLocks noGrp="1"/>
          </p:cNvSpPr>
          <p:nvPr>
            <p:ph type="body" sz="quarter" idx="14"/>
          </p:nvPr>
        </p:nvSpPr>
        <p:spPr>
          <a:xfrm>
            <a:off x="1555006" y="1501777"/>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0" name="Freeform: Shape 1">
            <a:extLst>
              <a:ext uri="{FF2B5EF4-FFF2-40B4-BE49-F238E27FC236}">
                <a16:creationId xmlns:a16="http://schemas.microsoft.com/office/drawing/2014/main" id="{D431D8EE-BF11-477E-8BAA-A5AE8197FDBD}"/>
              </a:ext>
            </a:extLst>
          </p:cNvPr>
          <p:cNvSpPr/>
          <p:nvPr userDrawn="1"/>
        </p:nvSpPr>
        <p:spPr>
          <a:xfrm>
            <a:off x="1467394" y="2050361"/>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 Placeholder 1">
            <a:extLst>
              <a:ext uri="{FF2B5EF4-FFF2-40B4-BE49-F238E27FC236}">
                <a16:creationId xmlns:a16="http://schemas.microsoft.com/office/drawing/2014/main" id="{1921E222-D59E-48E3-A66F-E1D2B70D8AFC}"/>
              </a:ext>
            </a:extLst>
          </p:cNvPr>
          <p:cNvSpPr>
            <a:spLocks noGrp="1"/>
          </p:cNvSpPr>
          <p:nvPr>
            <p:ph type="body" sz="quarter" idx="18"/>
          </p:nvPr>
        </p:nvSpPr>
        <p:spPr>
          <a:xfrm>
            <a:off x="1555006" y="220032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
        <p:nvSpPr>
          <p:cNvPr id="5" name="Oval 2">
            <a:extLst>
              <a:ext uri="{FF2B5EF4-FFF2-40B4-BE49-F238E27FC236}">
                <a16:creationId xmlns:a16="http://schemas.microsoft.com/office/drawing/2014/main" id="{790B1A73-E943-4F08-9548-56138CE5535B}"/>
              </a:ext>
            </a:extLst>
          </p:cNvPr>
          <p:cNvSpPr/>
          <p:nvPr userDrawn="1"/>
        </p:nvSpPr>
        <p:spPr>
          <a:xfrm>
            <a:off x="4314658" y="1296717"/>
            <a:ext cx="753644" cy="7536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icture Placeholder 2">
            <a:extLst>
              <a:ext uri="{FF2B5EF4-FFF2-40B4-BE49-F238E27FC236}">
                <a16:creationId xmlns:a16="http://schemas.microsoft.com/office/drawing/2014/main" id="{5C5AA36A-4A06-40D7-A0A2-9E4F035F82EF}"/>
              </a:ext>
            </a:extLst>
          </p:cNvPr>
          <p:cNvSpPr>
            <a:spLocks noGrp="1"/>
          </p:cNvSpPr>
          <p:nvPr>
            <p:ph type="pic" sz="quarter" idx="21"/>
          </p:nvPr>
        </p:nvSpPr>
        <p:spPr>
          <a:xfrm>
            <a:off x="4442961" y="1432105"/>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6" name="Rectangle: Rounded Corners 2">
            <a:extLst>
              <a:ext uri="{FF2B5EF4-FFF2-40B4-BE49-F238E27FC236}">
                <a16:creationId xmlns:a16="http://schemas.microsoft.com/office/drawing/2014/main" id="{5349024B-4CED-42BF-B532-152BEC7F2E87}"/>
              </a:ext>
            </a:extLst>
          </p:cNvPr>
          <p:cNvSpPr/>
          <p:nvPr userDrawn="1"/>
        </p:nvSpPr>
        <p:spPr>
          <a:xfrm>
            <a:off x="5191627" y="1406338"/>
            <a:ext cx="2685715" cy="53440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
            <a:extLst>
              <a:ext uri="{FF2B5EF4-FFF2-40B4-BE49-F238E27FC236}">
                <a16:creationId xmlns:a16="http://schemas.microsoft.com/office/drawing/2014/main" id="{1D87AA82-94AE-4893-9B33-0B7B77FCC674}"/>
              </a:ext>
            </a:extLst>
          </p:cNvPr>
          <p:cNvSpPr>
            <a:spLocks noGrp="1"/>
          </p:cNvSpPr>
          <p:nvPr>
            <p:ph type="body" sz="quarter" idx="15"/>
          </p:nvPr>
        </p:nvSpPr>
        <p:spPr>
          <a:xfrm>
            <a:off x="5281262" y="1508395"/>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9" name="Freeform: Shape 2">
            <a:extLst>
              <a:ext uri="{FF2B5EF4-FFF2-40B4-BE49-F238E27FC236}">
                <a16:creationId xmlns:a16="http://schemas.microsoft.com/office/drawing/2014/main" id="{E6097BB8-250E-4A07-AE69-93BBD5D34B57}"/>
              </a:ext>
            </a:extLst>
          </p:cNvPr>
          <p:cNvSpPr/>
          <p:nvPr userDrawn="1"/>
        </p:nvSpPr>
        <p:spPr>
          <a:xfrm>
            <a:off x="5191627" y="2050361"/>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Text Placeholder 2">
            <a:extLst>
              <a:ext uri="{FF2B5EF4-FFF2-40B4-BE49-F238E27FC236}">
                <a16:creationId xmlns:a16="http://schemas.microsoft.com/office/drawing/2014/main" id="{4B97C754-3B79-4D50-8AB7-7FFE8BFD8C85}"/>
              </a:ext>
            </a:extLst>
          </p:cNvPr>
          <p:cNvSpPr>
            <a:spLocks noGrp="1"/>
          </p:cNvSpPr>
          <p:nvPr>
            <p:ph type="body" sz="quarter" idx="19"/>
          </p:nvPr>
        </p:nvSpPr>
        <p:spPr>
          <a:xfrm>
            <a:off x="5281261" y="220032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
        <p:nvSpPr>
          <p:cNvPr id="7" name="Oval 3">
            <a:extLst>
              <a:ext uri="{FF2B5EF4-FFF2-40B4-BE49-F238E27FC236}">
                <a16:creationId xmlns:a16="http://schemas.microsoft.com/office/drawing/2014/main" id="{A82B1051-E5B4-4FE7-935A-58946041B2F1}"/>
              </a:ext>
            </a:extLst>
          </p:cNvPr>
          <p:cNvSpPr/>
          <p:nvPr userDrawn="1"/>
        </p:nvSpPr>
        <p:spPr>
          <a:xfrm>
            <a:off x="8055645" y="1296717"/>
            <a:ext cx="753644" cy="7536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3">
            <a:extLst>
              <a:ext uri="{FF2B5EF4-FFF2-40B4-BE49-F238E27FC236}">
                <a16:creationId xmlns:a16="http://schemas.microsoft.com/office/drawing/2014/main" id="{4A9E0CF6-9D32-4D97-BB56-288290337DD7}"/>
              </a:ext>
            </a:extLst>
          </p:cNvPr>
          <p:cNvSpPr>
            <a:spLocks noGrp="1"/>
          </p:cNvSpPr>
          <p:nvPr>
            <p:ph type="pic" sz="quarter" idx="22"/>
          </p:nvPr>
        </p:nvSpPr>
        <p:spPr>
          <a:xfrm>
            <a:off x="8201037" y="1446242"/>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8" name="Rectangle: Rounded Corners 3">
            <a:extLst>
              <a:ext uri="{FF2B5EF4-FFF2-40B4-BE49-F238E27FC236}">
                <a16:creationId xmlns:a16="http://schemas.microsoft.com/office/drawing/2014/main" id="{FAADA6CB-EEE7-47FD-88B4-3852D3E755CE}"/>
              </a:ext>
            </a:extLst>
          </p:cNvPr>
          <p:cNvSpPr/>
          <p:nvPr userDrawn="1"/>
        </p:nvSpPr>
        <p:spPr>
          <a:xfrm>
            <a:off x="8932614" y="1406338"/>
            <a:ext cx="2685715" cy="5344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a:extLst>
              <a:ext uri="{FF2B5EF4-FFF2-40B4-BE49-F238E27FC236}">
                <a16:creationId xmlns:a16="http://schemas.microsoft.com/office/drawing/2014/main" id="{08E618CC-3D9B-4FB7-9B04-E1C497E66436}"/>
              </a:ext>
            </a:extLst>
          </p:cNvPr>
          <p:cNvSpPr>
            <a:spLocks noGrp="1"/>
          </p:cNvSpPr>
          <p:nvPr>
            <p:ph type="body" sz="quarter" idx="16"/>
          </p:nvPr>
        </p:nvSpPr>
        <p:spPr>
          <a:xfrm>
            <a:off x="9022249" y="1508395"/>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1" name="Freeform: Shape 3">
            <a:extLst>
              <a:ext uri="{FF2B5EF4-FFF2-40B4-BE49-F238E27FC236}">
                <a16:creationId xmlns:a16="http://schemas.microsoft.com/office/drawing/2014/main" id="{4D7AFC67-2987-48CD-8251-BB453B852485}"/>
              </a:ext>
            </a:extLst>
          </p:cNvPr>
          <p:cNvSpPr/>
          <p:nvPr userDrawn="1"/>
        </p:nvSpPr>
        <p:spPr>
          <a:xfrm>
            <a:off x="8947187" y="205036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Text Placeholder 3">
            <a:extLst>
              <a:ext uri="{FF2B5EF4-FFF2-40B4-BE49-F238E27FC236}">
                <a16:creationId xmlns:a16="http://schemas.microsoft.com/office/drawing/2014/main" id="{8C26A815-D390-4752-9C62-30AA3A1B5AF6}"/>
              </a:ext>
            </a:extLst>
          </p:cNvPr>
          <p:cNvSpPr>
            <a:spLocks noGrp="1"/>
          </p:cNvSpPr>
          <p:nvPr>
            <p:ph type="body" sz="quarter" idx="20"/>
          </p:nvPr>
        </p:nvSpPr>
        <p:spPr>
          <a:xfrm>
            <a:off x="9022249" y="220032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
        <p:nvSpPr>
          <p:cNvPr id="24" name="Oval 4">
            <a:extLst>
              <a:ext uri="{FF2B5EF4-FFF2-40B4-BE49-F238E27FC236}">
                <a16:creationId xmlns:a16="http://schemas.microsoft.com/office/drawing/2014/main" id="{6DB369C1-7E88-4025-911D-B05DA26729DD}"/>
              </a:ext>
            </a:extLst>
          </p:cNvPr>
          <p:cNvSpPr/>
          <p:nvPr userDrawn="1"/>
        </p:nvSpPr>
        <p:spPr>
          <a:xfrm>
            <a:off x="553587" y="3967057"/>
            <a:ext cx="753644" cy="7536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Picture Placeholder 4">
            <a:extLst>
              <a:ext uri="{FF2B5EF4-FFF2-40B4-BE49-F238E27FC236}">
                <a16:creationId xmlns:a16="http://schemas.microsoft.com/office/drawing/2014/main" id="{E6D69122-FCC4-46C2-AF2B-C4B5C49A864D}"/>
              </a:ext>
            </a:extLst>
          </p:cNvPr>
          <p:cNvSpPr>
            <a:spLocks noGrp="1"/>
          </p:cNvSpPr>
          <p:nvPr>
            <p:ph type="pic" sz="quarter" idx="23"/>
          </p:nvPr>
        </p:nvSpPr>
        <p:spPr>
          <a:xfrm>
            <a:off x="696794" y="4109964"/>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5" name="Rectangle: Rounded Corners 4">
            <a:extLst>
              <a:ext uri="{FF2B5EF4-FFF2-40B4-BE49-F238E27FC236}">
                <a16:creationId xmlns:a16="http://schemas.microsoft.com/office/drawing/2014/main" id="{8AE4B760-04DC-4F9E-A831-1237F66F268F}"/>
              </a:ext>
            </a:extLst>
          </p:cNvPr>
          <p:cNvSpPr/>
          <p:nvPr userDrawn="1"/>
        </p:nvSpPr>
        <p:spPr>
          <a:xfrm>
            <a:off x="1430556" y="4076678"/>
            <a:ext cx="2685715" cy="53440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4">
            <a:extLst>
              <a:ext uri="{FF2B5EF4-FFF2-40B4-BE49-F238E27FC236}">
                <a16:creationId xmlns:a16="http://schemas.microsoft.com/office/drawing/2014/main" id="{E846A64A-D5B1-4B24-BACB-ECC341EBB435}"/>
              </a:ext>
            </a:extLst>
          </p:cNvPr>
          <p:cNvSpPr>
            <a:spLocks noGrp="1"/>
          </p:cNvSpPr>
          <p:nvPr>
            <p:ph type="body" sz="quarter" idx="24"/>
          </p:nvPr>
        </p:nvSpPr>
        <p:spPr>
          <a:xfrm>
            <a:off x="1534922" y="4172117"/>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1" name="Freeform: Shape 4">
            <a:extLst>
              <a:ext uri="{FF2B5EF4-FFF2-40B4-BE49-F238E27FC236}">
                <a16:creationId xmlns:a16="http://schemas.microsoft.com/office/drawing/2014/main" id="{2265B2F9-C657-4147-B158-5BE0D270A6CD}"/>
              </a:ext>
            </a:extLst>
          </p:cNvPr>
          <p:cNvSpPr/>
          <p:nvPr userDrawn="1"/>
        </p:nvSpPr>
        <p:spPr>
          <a:xfrm>
            <a:off x="1447310" y="4720701"/>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Text Placeholder 4">
            <a:extLst>
              <a:ext uri="{FF2B5EF4-FFF2-40B4-BE49-F238E27FC236}">
                <a16:creationId xmlns:a16="http://schemas.microsoft.com/office/drawing/2014/main" id="{E8E054D9-155D-4E3E-88F9-B6A694FB0B28}"/>
              </a:ext>
            </a:extLst>
          </p:cNvPr>
          <p:cNvSpPr>
            <a:spLocks noGrp="1"/>
          </p:cNvSpPr>
          <p:nvPr>
            <p:ph type="body" sz="quarter" idx="27"/>
          </p:nvPr>
        </p:nvSpPr>
        <p:spPr>
          <a:xfrm>
            <a:off x="1534922" y="487066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
        <p:nvSpPr>
          <p:cNvPr id="26" name="Oval 5">
            <a:extLst>
              <a:ext uri="{FF2B5EF4-FFF2-40B4-BE49-F238E27FC236}">
                <a16:creationId xmlns:a16="http://schemas.microsoft.com/office/drawing/2014/main" id="{E6FA0D11-2C9A-45BF-A1E6-34050F60AD25}"/>
              </a:ext>
            </a:extLst>
          </p:cNvPr>
          <p:cNvSpPr/>
          <p:nvPr userDrawn="1"/>
        </p:nvSpPr>
        <p:spPr>
          <a:xfrm>
            <a:off x="4294574" y="3967057"/>
            <a:ext cx="753644" cy="7536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icture Placeholder 5">
            <a:extLst>
              <a:ext uri="{FF2B5EF4-FFF2-40B4-BE49-F238E27FC236}">
                <a16:creationId xmlns:a16="http://schemas.microsoft.com/office/drawing/2014/main" id="{25256019-C7FC-4AE7-B02D-493D807CACEB}"/>
              </a:ext>
            </a:extLst>
          </p:cNvPr>
          <p:cNvSpPr>
            <a:spLocks noGrp="1"/>
          </p:cNvSpPr>
          <p:nvPr>
            <p:ph type="pic" sz="quarter" idx="30"/>
          </p:nvPr>
        </p:nvSpPr>
        <p:spPr>
          <a:xfrm>
            <a:off x="4422877" y="4102445"/>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7" name="Rectangle: Rounded Corners 5">
            <a:extLst>
              <a:ext uri="{FF2B5EF4-FFF2-40B4-BE49-F238E27FC236}">
                <a16:creationId xmlns:a16="http://schemas.microsoft.com/office/drawing/2014/main" id="{26876E78-5C77-4E85-B57F-879BC3E630CE}"/>
              </a:ext>
            </a:extLst>
          </p:cNvPr>
          <p:cNvSpPr/>
          <p:nvPr userDrawn="1"/>
        </p:nvSpPr>
        <p:spPr>
          <a:xfrm>
            <a:off x="5171543" y="4076678"/>
            <a:ext cx="2685715" cy="53440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 Placeholder 5">
            <a:extLst>
              <a:ext uri="{FF2B5EF4-FFF2-40B4-BE49-F238E27FC236}">
                <a16:creationId xmlns:a16="http://schemas.microsoft.com/office/drawing/2014/main" id="{EC98314C-4E3C-4732-B512-4DF0D58F683B}"/>
              </a:ext>
            </a:extLst>
          </p:cNvPr>
          <p:cNvSpPr>
            <a:spLocks noGrp="1"/>
          </p:cNvSpPr>
          <p:nvPr>
            <p:ph type="body" sz="quarter" idx="25"/>
          </p:nvPr>
        </p:nvSpPr>
        <p:spPr>
          <a:xfrm>
            <a:off x="5261178" y="4178735"/>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0" name="Freeform: Shape 5">
            <a:extLst>
              <a:ext uri="{FF2B5EF4-FFF2-40B4-BE49-F238E27FC236}">
                <a16:creationId xmlns:a16="http://schemas.microsoft.com/office/drawing/2014/main" id="{197C98C9-5879-4AEC-899D-2B5B9CD1058D}"/>
              </a:ext>
            </a:extLst>
          </p:cNvPr>
          <p:cNvSpPr/>
          <p:nvPr userDrawn="1"/>
        </p:nvSpPr>
        <p:spPr>
          <a:xfrm>
            <a:off x="5171543" y="4720701"/>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Text Placeholder 5">
            <a:extLst>
              <a:ext uri="{FF2B5EF4-FFF2-40B4-BE49-F238E27FC236}">
                <a16:creationId xmlns:a16="http://schemas.microsoft.com/office/drawing/2014/main" id="{F52E8269-DA55-403C-94A4-66EF8C4EEE1B}"/>
              </a:ext>
            </a:extLst>
          </p:cNvPr>
          <p:cNvSpPr>
            <a:spLocks noGrp="1"/>
          </p:cNvSpPr>
          <p:nvPr>
            <p:ph type="body" sz="quarter" idx="28"/>
          </p:nvPr>
        </p:nvSpPr>
        <p:spPr>
          <a:xfrm>
            <a:off x="5261177" y="487066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
        <p:nvSpPr>
          <p:cNvPr id="28" name="Oval 6">
            <a:extLst>
              <a:ext uri="{FF2B5EF4-FFF2-40B4-BE49-F238E27FC236}">
                <a16:creationId xmlns:a16="http://schemas.microsoft.com/office/drawing/2014/main" id="{D239D976-A2A8-48CB-8725-99F87434919C}"/>
              </a:ext>
            </a:extLst>
          </p:cNvPr>
          <p:cNvSpPr/>
          <p:nvPr userDrawn="1"/>
        </p:nvSpPr>
        <p:spPr>
          <a:xfrm>
            <a:off x="8035561" y="3967057"/>
            <a:ext cx="753644" cy="7536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icture Placeholder 6">
            <a:extLst>
              <a:ext uri="{FF2B5EF4-FFF2-40B4-BE49-F238E27FC236}">
                <a16:creationId xmlns:a16="http://schemas.microsoft.com/office/drawing/2014/main" id="{82C03572-21EF-4DDD-8707-F0B7A261E3BE}"/>
              </a:ext>
            </a:extLst>
          </p:cNvPr>
          <p:cNvSpPr>
            <a:spLocks noGrp="1"/>
          </p:cNvSpPr>
          <p:nvPr>
            <p:ph type="pic" sz="quarter" idx="31"/>
          </p:nvPr>
        </p:nvSpPr>
        <p:spPr>
          <a:xfrm>
            <a:off x="8180953" y="4116582"/>
            <a:ext cx="462860" cy="462860"/>
          </a:xfrm>
          <a:prstGeom prst="rect">
            <a:avLst/>
          </a:prstGeom>
        </p:spPr>
        <p:txBody>
          <a:bodyPr anchor="ctr"/>
          <a:lstStyle>
            <a:lvl1pPr marL="0" indent="0" algn="ctr">
              <a:buNone/>
              <a:defRPr sz="500">
                <a:solidFill>
                  <a:schemeClr val="bg1"/>
                </a:solidFill>
              </a:defRPr>
            </a:lvl1pPr>
          </a:lstStyle>
          <a:p>
            <a:endParaRPr lang="en-US"/>
          </a:p>
        </p:txBody>
      </p:sp>
      <p:sp>
        <p:nvSpPr>
          <p:cNvPr id="29" name="Rectangle: Rounded Corners 6">
            <a:extLst>
              <a:ext uri="{FF2B5EF4-FFF2-40B4-BE49-F238E27FC236}">
                <a16:creationId xmlns:a16="http://schemas.microsoft.com/office/drawing/2014/main" id="{47358363-ED5F-4D9B-A5A4-AD4EA8860803}"/>
              </a:ext>
            </a:extLst>
          </p:cNvPr>
          <p:cNvSpPr/>
          <p:nvPr userDrawn="1"/>
        </p:nvSpPr>
        <p:spPr>
          <a:xfrm>
            <a:off x="8912530" y="4076678"/>
            <a:ext cx="2685715" cy="5344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 Placeholder 6">
            <a:extLst>
              <a:ext uri="{FF2B5EF4-FFF2-40B4-BE49-F238E27FC236}">
                <a16:creationId xmlns:a16="http://schemas.microsoft.com/office/drawing/2014/main" id="{7F77E422-0F9F-48D1-9EF2-2CF9DAA1BB1C}"/>
              </a:ext>
            </a:extLst>
          </p:cNvPr>
          <p:cNvSpPr>
            <a:spLocks noGrp="1"/>
          </p:cNvSpPr>
          <p:nvPr>
            <p:ph type="body" sz="quarter" idx="26"/>
          </p:nvPr>
        </p:nvSpPr>
        <p:spPr>
          <a:xfrm>
            <a:off x="9002165" y="4178735"/>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2" name="Freeform: Shape 6">
            <a:extLst>
              <a:ext uri="{FF2B5EF4-FFF2-40B4-BE49-F238E27FC236}">
                <a16:creationId xmlns:a16="http://schemas.microsoft.com/office/drawing/2014/main" id="{B18A371B-A2ED-4336-93BD-5877D74ECC13}"/>
              </a:ext>
            </a:extLst>
          </p:cNvPr>
          <p:cNvSpPr/>
          <p:nvPr userDrawn="1"/>
        </p:nvSpPr>
        <p:spPr>
          <a:xfrm>
            <a:off x="8927103" y="472070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Text Placeholder 6">
            <a:extLst>
              <a:ext uri="{FF2B5EF4-FFF2-40B4-BE49-F238E27FC236}">
                <a16:creationId xmlns:a16="http://schemas.microsoft.com/office/drawing/2014/main" id="{A9FC6947-9E4D-4886-B08E-DC2F497AFBE5}"/>
              </a:ext>
            </a:extLst>
          </p:cNvPr>
          <p:cNvSpPr>
            <a:spLocks noGrp="1"/>
          </p:cNvSpPr>
          <p:nvPr>
            <p:ph type="body" sz="quarter" idx="29"/>
          </p:nvPr>
        </p:nvSpPr>
        <p:spPr>
          <a:xfrm>
            <a:off x="9002165" y="4870663"/>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a:t>
            </a:r>
          </a:p>
        </p:txBody>
      </p:sp>
    </p:spTree>
    <p:extLst>
      <p:ext uri="{BB962C8B-B14F-4D97-AF65-F5344CB8AC3E}">
        <p14:creationId xmlns:p14="http://schemas.microsoft.com/office/powerpoint/2010/main" val="390630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wipe(left)">
                                      <p:cBhvr>
                                        <p:cTn id="21" dur="500"/>
                                        <p:tgtEl>
                                          <p:spTgt spid="16">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wipe(left)">
                                      <p:cBhvr>
                                        <p:cTn id="27" dur="500"/>
                                        <p:tgtEl>
                                          <p:spTgt spid="1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nodePh="1">
                                  <p:stCondLst>
                                    <p:cond delay="500"/>
                                  </p:stCondLst>
                                  <p:endCondLst>
                                    <p:cond evt="begin" delay="0">
                                      <p:tn val="33"/>
                                    </p:cond>
                                  </p:end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wipe(left)">
                                      <p:cBhvr>
                                        <p:cTn id="41" dur="500"/>
                                        <p:tgtEl>
                                          <p:spTgt spid="17">
                                            <p:txEl>
                                              <p:pRg st="0" end="0"/>
                                            </p:txEl>
                                          </p:spTgt>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250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wipe(left)">
                                      <p:cBhvr>
                                        <p:cTn id="47" dur="500"/>
                                        <p:tgtEl>
                                          <p:spTgt spid="20">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nodePh="1">
                                  <p:stCondLst>
                                    <p:cond delay="500"/>
                                  </p:stCondLst>
                                  <p:endCondLst>
                                    <p:cond evt="begin" delay="0">
                                      <p:tn val="53"/>
                                    </p:cond>
                                  </p:end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150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wipe(left)">
                                      <p:cBhvr>
                                        <p:cTn id="61" dur="500"/>
                                        <p:tgtEl>
                                          <p:spTgt spid="18">
                                            <p:txEl>
                                              <p:pRg st="0" end="0"/>
                                            </p:txEl>
                                          </p:spTgt>
                                        </p:tgtEl>
                                      </p:cBhvr>
                                    </p:animEffect>
                                  </p:childTnLst>
                                </p:cTn>
                              </p:par>
                              <p:par>
                                <p:cTn id="62" presetID="22" presetClass="entr" presetSubtype="8" fill="hold" grpId="0" nodeType="withEffect">
                                  <p:stCondLst>
                                    <p:cond delay="200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250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ipe(left)">
                                      <p:cBhvr>
                                        <p:cTn id="67" dur="500"/>
                                        <p:tgtEl>
                                          <p:spTgt spid="2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0" nodeType="withEffect" nodePh="1">
                                  <p:stCondLst>
                                    <p:cond delay="500"/>
                                  </p:stCondLst>
                                  <p:endCondLst>
                                    <p:cond evt="begin" delay="0">
                                      <p:tn val="73"/>
                                    </p:cond>
                                  </p:end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par>
                                <p:cTn id="76" presetID="22" presetClass="entr" presetSubtype="8" fill="hold" grpId="0" nodeType="withEffect">
                                  <p:stCondLst>
                                    <p:cond delay="100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500"/>
                                        <p:tgtEl>
                                          <p:spTgt spid="25"/>
                                        </p:tgtEl>
                                      </p:cBhvr>
                                    </p:animEffect>
                                  </p:childTnLst>
                                </p:cTn>
                              </p:par>
                              <p:par>
                                <p:cTn id="79" presetID="22" presetClass="entr" presetSubtype="8" fill="hold" grpId="0" nodeType="withEffect">
                                  <p:stCondLst>
                                    <p:cond delay="1500"/>
                                  </p:stCondLst>
                                  <p:childTnLst>
                                    <p:set>
                                      <p:cBhvr>
                                        <p:cTn id="80" dur="1" fill="hold">
                                          <p:stCondLst>
                                            <p:cond delay="0"/>
                                          </p:stCondLst>
                                        </p:cTn>
                                        <p:tgtEl>
                                          <p:spTgt spid="34">
                                            <p:txEl>
                                              <p:pRg st="0" end="0"/>
                                            </p:txEl>
                                          </p:spTgt>
                                        </p:tgtEl>
                                        <p:attrNameLst>
                                          <p:attrName>style.visibility</p:attrName>
                                        </p:attrNameLst>
                                      </p:cBhvr>
                                      <p:to>
                                        <p:strVal val="visible"/>
                                      </p:to>
                                    </p:set>
                                    <p:animEffect transition="in" filter="wipe(left)">
                                      <p:cBhvr>
                                        <p:cTn id="81" dur="500"/>
                                        <p:tgtEl>
                                          <p:spTgt spid="34">
                                            <p:txEl>
                                              <p:pRg st="0" end="0"/>
                                            </p:txEl>
                                          </p:spTgt>
                                        </p:tgtEl>
                                      </p:cBhvr>
                                    </p:animEffect>
                                  </p:childTnLst>
                                </p:cTn>
                              </p:par>
                              <p:par>
                                <p:cTn id="82" presetID="22" presetClass="entr" presetSubtype="8" fill="hold" grpId="0" nodeType="withEffect">
                                  <p:stCondLst>
                                    <p:cond delay="2000"/>
                                  </p:stCondLst>
                                  <p:childTnLst>
                                    <p:set>
                                      <p:cBhvr>
                                        <p:cTn id="83" dur="1" fill="hold">
                                          <p:stCondLst>
                                            <p:cond delay="0"/>
                                          </p:stCondLst>
                                        </p:cTn>
                                        <p:tgtEl>
                                          <p:spTgt spid="31"/>
                                        </p:tgtEl>
                                        <p:attrNameLst>
                                          <p:attrName>style.visibility</p:attrName>
                                        </p:attrNameLst>
                                      </p:cBhvr>
                                      <p:to>
                                        <p:strVal val="visible"/>
                                      </p:to>
                                    </p:set>
                                    <p:animEffect transition="in" filter="wipe(left)">
                                      <p:cBhvr>
                                        <p:cTn id="84" dur="500"/>
                                        <p:tgtEl>
                                          <p:spTgt spid="31"/>
                                        </p:tgtEl>
                                      </p:cBhvr>
                                    </p:animEffect>
                                  </p:childTnLst>
                                </p:cTn>
                              </p:par>
                              <p:par>
                                <p:cTn id="85" presetID="22" presetClass="entr" presetSubtype="8" fill="hold" grpId="0" nodeType="withEffect">
                                  <p:stCondLst>
                                    <p:cond delay="2500"/>
                                  </p:stCondLst>
                                  <p:childTnLst>
                                    <p:set>
                                      <p:cBhvr>
                                        <p:cTn id="86" dur="1" fill="hold">
                                          <p:stCondLst>
                                            <p:cond delay="0"/>
                                          </p:stCondLst>
                                        </p:cTn>
                                        <p:tgtEl>
                                          <p:spTgt spid="37">
                                            <p:txEl>
                                              <p:pRg st="0" end="0"/>
                                            </p:txEl>
                                          </p:spTgt>
                                        </p:tgtEl>
                                        <p:attrNameLst>
                                          <p:attrName>style.visibility</p:attrName>
                                        </p:attrNameLst>
                                      </p:cBhvr>
                                      <p:to>
                                        <p:strVal val="visible"/>
                                      </p:to>
                                    </p:set>
                                    <p:animEffect transition="in" filter="wipe(left)">
                                      <p:cBhvr>
                                        <p:cTn id="87" dur="500"/>
                                        <p:tgtEl>
                                          <p:spTgt spid="37">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500"/>
                                        <p:tgtEl>
                                          <p:spTgt spid="26"/>
                                        </p:tgtEl>
                                      </p:cBhvr>
                                    </p:animEffect>
                                  </p:childTnLst>
                                </p:cTn>
                              </p:par>
                              <p:par>
                                <p:cTn id="93" presetID="10" presetClass="entr" presetSubtype="0" fill="hold" grpId="0" nodeType="withEffect" nodePh="1">
                                  <p:stCondLst>
                                    <p:cond delay="500"/>
                                  </p:stCondLst>
                                  <p:endCondLst>
                                    <p:cond evt="begin" delay="0">
                                      <p:tn val="93"/>
                                    </p:cond>
                                  </p:end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22" presetClass="entr" presetSubtype="8" fill="hold" grpId="0" nodeType="withEffect">
                                  <p:stCondLst>
                                    <p:cond delay="1000"/>
                                  </p:stCondLst>
                                  <p:childTnLst>
                                    <p:set>
                                      <p:cBhvr>
                                        <p:cTn id="97" dur="1" fill="hold">
                                          <p:stCondLst>
                                            <p:cond delay="0"/>
                                          </p:stCondLst>
                                        </p:cTn>
                                        <p:tgtEl>
                                          <p:spTgt spid="27"/>
                                        </p:tgtEl>
                                        <p:attrNameLst>
                                          <p:attrName>style.visibility</p:attrName>
                                        </p:attrNameLst>
                                      </p:cBhvr>
                                      <p:to>
                                        <p:strVal val="visible"/>
                                      </p:to>
                                    </p:set>
                                    <p:animEffect transition="in" filter="wipe(left)">
                                      <p:cBhvr>
                                        <p:cTn id="98" dur="500"/>
                                        <p:tgtEl>
                                          <p:spTgt spid="27"/>
                                        </p:tgtEl>
                                      </p:cBhvr>
                                    </p:animEffect>
                                  </p:childTnLst>
                                </p:cTn>
                              </p:par>
                              <p:par>
                                <p:cTn id="99" presetID="22" presetClass="entr" presetSubtype="8" fill="hold" grpId="0" nodeType="withEffect">
                                  <p:stCondLst>
                                    <p:cond delay="150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wipe(left)">
                                      <p:cBhvr>
                                        <p:cTn id="101" dur="500"/>
                                        <p:tgtEl>
                                          <p:spTgt spid="35">
                                            <p:txEl>
                                              <p:pRg st="0" end="0"/>
                                            </p:txEl>
                                          </p:spTgt>
                                        </p:tgtEl>
                                      </p:cBhvr>
                                    </p:animEffect>
                                  </p:childTnLst>
                                </p:cTn>
                              </p:par>
                              <p:par>
                                <p:cTn id="102" presetID="22" presetClass="entr" presetSubtype="8" fill="hold" grpId="0" nodeType="withEffect">
                                  <p:stCondLst>
                                    <p:cond delay="200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500"/>
                                        <p:tgtEl>
                                          <p:spTgt spid="30"/>
                                        </p:tgtEl>
                                      </p:cBhvr>
                                    </p:animEffect>
                                  </p:childTnLst>
                                </p:cTn>
                              </p:par>
                              <p:par>
                                <p:cTn id="105" presetID="22" presetClass="entr" presetSubtype="8" fill="hold" grpId="0" nodeType="withEffect">
                                  <p:stCondLst>
                                    <p:cond delay="2500"/>
                                  </p:stCondLst>
                                  <p:childTnLst>
                                    <p:set>
                                      <p:cBhvr>
                                        <p:cTn id="106" dur="1" fill="hold">
                                          <p:stCondLst>
                                            <p:cond delay="0"/>
                                          </p:stCondLst>
                                        </p:cTn>
                                        <p:tgtEl>
                                          <p:spTgt spid="38">
                                            <p:txEl>
                                              <p:pRg st="0" end="0"/>
                                            </p:txEl>
                                          </p:spTgt>
                                        </p:tgtEl>
                                        <p:attrNameLst>
                                          <p:attrName>style.visibility</p:attrName>
                                        </p:attrNameLst>
                                      </p:cBhvr>
                                      <p:to>
                                        <p:strVal val="visible"/>
                                      </p:to>
                                    </p:set>
                                    <p:animEffect transition="in" filter="wipe(left)">
                                      <p:cBhvr>
                                        <p:cTn id="107" dur="500"/>
                                        <p:tgtEl>
                                          <p:spTgt spid="38">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500"/>
                                        <p:tgtEl>
                                          <p:spTgt spid="28"/>
                                        </p:tgtEl>
                                      </p:cBhvr>
                                    </p:animEffect>
                                  </p:childTnLst>
                                </p:cTn>
                              </p:par>
                              <p:par>
                                <p:cTn id="113" presetID="10" presetClass="entr" presetSubtype="0" fill="hold" grpId="0" nodeType="withEffect" nodePh="1">
                                  <p:stCondLst>
                                    <p:cond delay="500"/>
                                  </p:stCondLst>
                                  <p:endCondLst>
                                    <p:cond evt="begin" delay="0">
                                      <p:tn val="113"/>
                                    </p:cond>
                                  </p:endCondLst>
                                  <p:childTnLst>
                                    <p:set>
                                      <p:cBhvr>
                                        <p:cTn id="114" dur="1" fill="hold">
                                          <p:stCondLst>
                                            <p:cond delay="0"/>
                                          </p:stCondLst>
                                        </p:cTn>
                                        <p:tgtEl>
                                          <p:spTgt spid="41"/>
                                        </p:tgtEl>
                                        <p:attrNameLst>
                                          <p:attrName>style.visibility</p:attrName>
                                        </p:attrNameLst>
                                      </p:cBhvr>
                                      <p:to>
                                        <p:strVal val="visible"/>
                                      </p:to>
                                    </p:set>
                                    <p:animEffect transition="in" filter="fade">
                                      <p:cBhvr>
                                        <p:cTn id="115" dur="500"/>
                                        <p:tgtEl>
                                          <p:spTgt spid="41"/>
                                        </p:tgtEl>
                                      </p:cBhvr>
                                    </p:animEffect>
                                  </p:childTnLst>
                                </p:cTn>
                              </p:par>
                              <p:par>
                                <p:cTn id="116" presetID="22" presetClass="entr" presetSubtype="8" fill="hold" grpId="0" nodeType="withEffect">
                                  <p:stCondLst>
                                    <p:cond delay="1000"/>
                                  </p:stCondLst>
                                  <p:childTnLst>
                                    <p:set>
                                      <p:cBhvr>
                                        <p:cTn id="117" dur="1" fill="hold">
                                          <p:stCondLst>
                                            <p:cond delay="0"/>
                                          </p:stCondLst>
                                        </p:cTn>
                                        <p:tgtEl>
                                          <p:spTgt spid="29"/>
                                        </p:tgtEl>
                                        <p:attrNameLst>
                                          <p:attrName>style.visibility</p:attrName>
                                        </p:attrNameLst>
                                      </p:cBhvr>
                                      <p:to>
                                        <p:strVal val="visible"/>
                                      </p:to>
                                    </p:set>
                                    <p:animEffect transition="in" filter="wipe(left)">
                                      <p:cBhvr>
                                        <p:cTn id="118" dur="500"/>
                                        <p:tgtEl>
                                          <p:spTgt spid="29"/>
                                        </p:tgtEl>
                                      </p:cBhvr>
                                    </p:animEffect>
                                  </p:childTnLst>
                                </p:cTn>
                              </p:par>
                              <p:par>
                                <p:cTn id="119" presetID="22" presetClass="entr" presetSubtype="8" fill="hold" grpId="0" nodeType="withEffect">
                                  <p:stCondLst>
                                    <p:cond delay="1500"/>
                                  </p:stCondLst>
                                  <p:childTnLst>
                                    <p:set>
                                      <p:cBhvr>
                                        <p:cTn id="120" dur="1" fill="hold">
                                          <p:stCondLst>
                                            <p:cond delay="0"/>
                                          </p:stCondLst>
                                        </p:cTn>
                                        <p:tgtEl>
                                          <p:spTgt spid="36">
                                            <p:txEl>
                                              <p:pRg st="0" end="0"/>
                                            </p:txEl>
                                          </p:spTgt>
                                        </p:tgtEl>
                                        <p:attrNameLst>
                                          <p:attrName>style.visibility</p:attrName>
                                        </p:attrNameLst>
                                      </p:cBhvr>
                                      <p:to>
                                        <p:strVal val="visible"/>
                                      </p:to>
                                    </p:set>
                                    <p:animEffect transition="in" filter="wipe(left)">
                                      <p:cBhvr>
                                        <p:cTn id="121" dur="500"/>
                                        <p:tgtEl>
                                          <p:spTgt spid="36">
                                            <p:txEl>
                                              <p:pRg st="0" end="0"/>
                                            </p:txEl>
                                          </p:spTgt>
                                        </p:tgtEl>
                                      </p:cBhvr>
                                    </p:animEffect>
                                  </p:childTnLst>
                                </p:cTn>
                              </p:par>
                              <p:par>
                                <p:cTn id="122" presetID="22" presetClass="entr" presetSubtype="8" fill="hold" grpId="0" nodeType="withEffect">
                                  <p:stCondLst>
                                    <p:cond delay="2000"/>
                                  </p:stCondLst>
                                  <p:childTnLst>
                                    <p:set>
                                      <p:cBhvr>
                                        <p:cTn id="123" dur="1" fill="hold">
                                          <p:stCondLst>
                                            <p:cond delay="0"/>
                                          </p:stCondLst>
                                        </p:cTn>
                                        <p:tgtEl>
                                          <p:spTgt spid="32"/>
                                        </p:tgtEl>
                                        <p:attrNameLst>
                                          <p:attrName>style.visibility</p:attrName>
                                        </p:attrNameLst>
                                      </p:cBhvr>
                                      <p:to>
                                        <p:strVal val="visible"/>
                                      </p:to>
                                    </p:set>
                                    <p:animEffect transition="in" filter="wipe(left)">
                                      <p:cBhvr>
                                        <p:cTn id="124" dur="500"/>
                                        <p:tgtEl>
                                          <p:spTgt spid="32"/>
                                        </p:tgtEl>
                                      </p:cBhvr>
                                    </p:animEffect>
                                  </p:childTnLst>
                                </p:cTn>
                              </p:par>
                              <p:par>
                                <p:cTn id="125" presetID="22" presetClass="entr" presetSubtype="8" fill="hold" grpId="0" nodeType="withEffect">
                                  <p:stCondLst>
                                    <p:cond delay="2500"/>
                                  </p:stCondLst>
                                  <p:childTnLst>
                                    <p:set>
                                      <p:cBhvr>
                                        <p:cTn id="126" dur="1" fill="hold">
                                          <p:stCondLst>
                                            <p:cond delay="0"/>
                                          </p:stCondLst>
                                        </p:cTn>
                                        <p:tgtEl>
                                          <p:spTgt spid="39">
                                            <p:txEl>
                                              <p:pRg st="0" end="0"/>
                                            </p:txEl>
                                          </p:spTgt>
                                        </p:tgtEl>
                                        <p:attrNameLst>
                                          <p:attrName>style.visibility</p:attrName>
                                        </p:attrNameLst>
                                      </p:cBhvr>
                                      <p:to>
                                        <p:strVal val="visible"/>
                                      </p:to>
                                    </p:set>
                                    <p:animEffect transition="in" filter="wipe(left)">
                                      <p:cBhvr>
                                        <p:cTn id="127"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animBg="1"/>
      <p:bldP spid="15" grpId="0"/>
      <p:bldP spid="4" grpId="0" animBg="1"/>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0" grpId="0" animBg="1"/>
      <p:bldP spid="19" grpId="0" build="p">
        <p:tmplLst>
          <p:tmpl lvl="1">
            <p:tnLst>
              <p:par>
                <p:cTn presetID="22" presetClass="entr" presetSubtype="8"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5" grpId="0" animBg="1"/>
      <p:bldP spid="22" grpId="0"/>
      <p:bldP spid="6" grpId="0" animBg="1"/>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9" grpId="0" animBg="1"/>
      <p:bldP spid="20" grpId="0" build="p">
        <p:tmplLst>
          <p:tmpl lvl="1">
            <p:tnLst>
              <p:par>
                <p:cTn presetID="22" presetClass="entr" presetSubtype="8" fill="hold" nodeType="withEffect">
                  <p:stCondLst>
                    <p:cond delay="25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7" grpId="0" animBg="1"/>
      <p:bldP spid="23" grpId="0"/>
      <p:bldP spid="8" grpId="0" animBg="1"/>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1" grpId="0" animBg="1"/>
      <p:bldP spid="21" grpId="0" build="p">
        <p:tmplLst>
          <p:tmpl lvl="1">
            <p:tnLst>
              <p:par>
                <p:cTn presetID="22" presetClass="entr" presetSubtype="8" fill="hold" nodeType="withEffect">
                  <p:stCondLst>
                    <p:cond delay="2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4" grpId="0" animBg="1"/>
      <p:bldP spid="33" grpId="0"/>
      <p:bldP spid="25" grpId="0" animBg="1"/>
      <p:bldP spid="34" grpId="0" build="p">
        <p:tmplLst>
          <p:tmpl lvl="1">
            <p:tnLst>
              <p:par>
                <p:cTn presetID="22" presetClass="entr" presetSubtype="8" fill="hold" nodeType="withEffect">
                  <p:stCondLst>
                    <p:cond delay="150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1" grpId="0" animBg="1"/>
      <p:bldP spid="37" grpId="0" build="p">
        <p:tmplLst>
          <p:tmpl lvl="1">
            <p:tnLst>
              <p:par>
                <p:cTn presetID="22" presetClass="entr" presetSubtype="8" fill="hold" nodeType="withEffect">
                  <p:stCondLst>
                    <p:cond delay="250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26" grpId="0" animBg="1"/>
      <p:bldP spid="40" grpId="0"/>
      <p:bldP spid="27" grpId="0" animBg="1"/>
      <p:bldP spid="35" grpId="0" build="p">
        <p:tmplLst>
          <p:tmpl lvl="1">
            <p:tnLst>
              <p:par>
                <p:cTn presetID="22" presetClass="entr" presetSubtype="8" fill="hold" nodeType="withEffect">
                  <p:stCondLst>
                    <p:cond delay="150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0" grpId="0" animBg="1"/>
      <p:bldP spid="38" grpId="0" build="p">
        <p:tmplLst>
          <p:tmpl lvl="1">
            <p:tnLst>
              <p:par>
                <p:cTn presetID="22" presetClass="entr" presetSubtype="8" fill="hold" nodeType="withEffect">
                  <p:stCondLst>
                    <p:cond delay="250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28" grpId="0" animBg="1"/>
      <p:bldP spid="41" grpId="0"/>
      <p:bldP spid="29" grpId="0" animBg="1"/>
      <p:bldP spid="36" grpId="0" build="p">
        <p:tmplLst>
          <p:tmpl lvl="1">
            <p:tnLst>
              <p:par>
                <p:cTn presetID="22" presetClass="entr" presetSubtype="8" fill="hold" nodeType="withEffect">
                  <p:stCondLst>
                    <p:cond delay="150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2" grpId="0" animBg="1"/>
      <p:bldP spid="39" grpId="0" build="p">
        <p:tmplLst>
          <p:tmpl lvl="1">
            <p:tnLst>
              <p:par>
                <p:cTn presetID="22" presetClass="entr" presetSubtype="8" fill="hold" nodeType="withEffect">
                  <p:stCondLst>
                    <p:cond delay="250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55340BF0-469B-40E7-9251-AF454D081B66}"/>
              </a:ext>
            </a:extLst>
          </p:cNvPr>
          <p:cNvSpPr/>
          <p:nvPr userDrawn="1"/>
        </p:nvSpPr>
        <p:spPr>
          <a:xfrm>
            <a:off x="573671" y="2675356"/>
            <a:ext cx="753644" cy="7536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9B3C974C-028F-4948-AEC4-1C5A8FAFBAFD}"/>
              </a:ext>
            </a:extLst>
          </p:cNvPr>
          <p:cNvSpPr/>
          <p:nvPr userDrawn="1"/>
        </p:nvSpPr>
        <p:spPr>
          <a:xfrm>
            <a:off x="1450640" y="2784977"/>
            <a:ext cx="2685715" cy="53440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790B1A73-E943-4F08-9548-56138CE5535B}"/>
              </a:ext>
            </a:extLst>
          </p:cNvPr>
          <p:cNvSpPr/>
          <p:nvPr userDrawn="1"/>
        </p:nvSpPr>
        <p:spPr>
          <a:xfrm>
            <a:off x="4314658" y="2675356"/>
            <a:ext cx="753644" cy="7536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349024B-4CED-42BF-B532-152BEC7F2E87}"/>
              </a:ext>
            </a:extLst>
          </p:cNvPr>
          <p:cNvSpPr/>
          <p:nvPr userDrawn="1"/>
        </p:nvSpPr>
        <p:spPr>
          <a:xfrm>
            <a:off x="5191627" y="2784977"/>
            <a:ext cx="2685715" cy="53440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82B1051-E5B4-4FE7-935A-58946041B2F1}"/>
              </a:ext>
            </a:extLst>
          </p:cNvPr>
          <p:cNvSpPr/>
          <p:nvPr userDrawn="1"/>
        </p:nvSpPr>
        <p:spPr>
          <a:xfrm>
            <a:off x="8055645" y="2675356"/>
            <a:ext cx="753644" cy="7536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FAADA6CB-EEE7-47FD-88B4-3852D3E755CE}"/>
              </a:ext>
            </a:extLst>
          </p:cNvPr>
          <p:cNvSpPr/>
          <p:nvPr userDrawn="1"/>
        </p:nvSpPr>
        <p:spPr>
          <a:xfrm>
            <a:off x="8932614" y="2784977"/>
            <a:ext cx="2685715" cy="5344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E6097BB8-250E-4A07-AE69-93BBD5D34B57}"/>
              </a:ext>
            </a:extLst>
          </p:cNvPr>
          <p:cNvSpPr/>
          <p:nvPr userDrawn="1"/>
        </p:nvSpPr>
        <p:spPr>
          <a:xfrm>
            <a:off x="5191627" y="342900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431D8EE-BF11-477E-8BAA-A5AE8197FDBD}"/>
              </a:ext>
            </a:extLst>
          </p:cNvPr>
          <p:cNvSpPr/>
          <p:nvPr userDrawn="1"/>
        </p:nvSpPr>
        <p:spPr>
          <a:xfrm>
            <a:off x="1467394" y="3429000"/>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4D7AFC67-2987-48CD-8251-BB453B852485}"/>
              </a:ext>
            </a:extLst>
          </p:cNvPr>
          <p:cNvSpPr/>
          <p:nvPr userDrawn="1"/>
        </p:nvSpPr>
        <p:spPr>
          <a:xfrm>
            <a:off x="8947187" y="3428999"/>
            <a:ext cx="2651058" cy="1916697"/>
          </a:xfrm>
          <a:custGeom>
            <a:avLst/>
            <a:gdLst>
              <a:gd name="connsiteX0" fmla="*/ 266018 w 2651058"/>
              <a:gd name="connsiteY0" fmla="*/ 0 h 1916697"/>
              <a:gd name="connsiteX1" fmla="*/ 2385040 w 2651058"/>
              <a:gd name="connsiteY1" fmla="*/ 0 h 1916697"/>
              <a:gd name="connsiteX2" fmla="*/ 2651058 w 2651058"/>
              <a:gd name="connsiteY2" fmla="*/ 266018 h 1916697"/>
              <a:gd name="connsiteX3" fmla="*/ 2651058 w 2651058"/>
              <a:gd name="connsiteY3" fmla="*/ 1459497 h 1916697"/>
              <a:gd name="connsiteX4" fmla="*/ 2193858 w 2651058"/>
              <a:gd name="connsiteY4" fmla="*/ 1916697 h 1916697"/>
              <a:gd name="connsiteX5" fmla="*/ 266018 w 2651058"/>
              <a:gd name="connsiteY5" fmla="*/ 1916697 h 1916697"/>
              <a:gd name="connsiteX6" fmla="*/ 0 w 2651058"/>
              <a:gd name="connsiteY6" fmla="*/ 1650679 h 1916697"/>
              <a:gd name="connsiteX7" fmla="*/ 0 w 2651058"/>
              <a:gd name="connsiteY7" fmla="*/ 266018 h 1916697"/>
              <a:gd name="connsiteX8" fmla="*/ 266018 w 2651058"/>
              <a:gd name="connsiteY8" fmla="*/ 0 h 19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1058" h="1916697">
                <a:moveTo>
                  <a:pt x="266018" y="0"/>
                </a:moveTo>
                <a:lnTo>
                  <a:pt x="2385040" y="0"/>
                </a:lnTo>
                <a:cubicBezTo>
                  <a:pt x="2531958" y="0"/>
                  <a:pt x="2651058" y="119100"/>
                  <a:pt x="2651058" y="266018"/>
                </a:cubicBezTo>
                <a:lnTo>
                  <a:pt x="2651058" y="1459497"/>
                </a:lnTo>
                <a:cubicBezTo>
                  <a:pt x="2398553" y="1459497"/>
                  <a:pt x="2193858" y="1664192"/>
                  <a:pt x="2193858" y="1916697"/>
                </a:cubicBezTo>
                <a:lnTo>
                  <a:pt x="266018" y="1916697"/>
                </a:lnTo>
                <a:cubicBezTo>
                  <a:pt x="119100" y="1916697"/>
                  <a:pt x="0" y="1797597"/>
                  <a:pt x="0" y="1650679"/>
                </a:cubicBezTo>
                <a:lnTo>
                  <a:pt x="0" y="266018"/>
                </a:lnTo>
                <a:cubicBezTo>
                  <a:pt x="0" y="119100"/>
                  <a:pt x="119100" y="0"/>
                  <a:pt x="266018" y="0"/>
                </a:cubicBezTo>
                <a:close/>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1">
            <a:extLst>
              <a:ext uri="{FF2B5EF4-FFF2-40B4-BE49-F238E27FC236}">
                <a16:creationId xmlns:a16="http://schemas.microsoft.com/office/drawing/2014/main" id="{18480435-24E7-46A8-B3F9-75EBF6CC8E56}"/>
              </a:ext>
            </a:extLst>
          </p:cNvPr>
          <p:cNvSpPr>
            <a:spLocks noGrp="1"/>
          </p:cNvSpPr>
          <p:nvPr>
            <p:ph type="title"/>
          </p:nvPr>
        </p:nvSpPr>
        <p:spPr>
          <a:xfrm>
            <a:off x="1039776" y="850763"/>
            <a:ext cx="10112448" cy="771975"/>
          </a:xfrm>
          <a:prstGeom prst="rect">
            <a:avLst/>
          </a:prstGeom>
        </p:spPr>
        <p:txBody>
          <a:bodyPr anchor="ctr"/>
          <a:lstStyle>
            <a:lvl1pPr algn="ctr">
              <a:defRPr sz="2800"/>
            </a:lvl1pPr>
          </a:lstStyle>
          <a:p>
            <a:r>
              <a:rPr lang="en-US"/>
              <a:t>Click to edit Master title style</a:t>
            </a:r>
          </a:p>
        </p:txBody>
      </p:sp>
      <p:sp>
        <p:nvSpPr>
          <p:cNvPr id="16" name="Text Placeholder 13">
            <a:extLst>
              <a:ext uri="{FF2B5EF4-FFF2-40B4-BE49-F238E27FC236}">
                <a16:creationId xmlns:a16="http://schemas.microsoft.com/office/drawing/2014/main" id="{6DD46484-2E1A-4943-B455-CBE890AD599B}"/>
              </a:ext>
            </a:extLst>
          </p:cNvPr>
          <p:cNvSpPr>
            <a:spLocks noGrp="1"/>
          </p:cNvSpPr>
          <p:nvPr>
            <p:ph type="body" sz="quarter" idx="14"/>
          </p:nvPr>
        </p:nvSpPr>
        <p:spPr>
          <a:xfrm>
            <a:off x="1555006" y="2880416"/>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7" name="Text Placeholder 13">
            <a:extLst>
              <a:ext uri="{FF2B5EF4-FFF2-40B4-BE49-F238E27FC236}">
                <a16:creationId xmlns:a16="http://schemas.microsoft.com/office/drawing/2014/main" id="{1D87AA82-94AE-4893-9B33-0B7B77FCC674}"/>
              </a:ext>
            </a:extLst>
          </p:cNvPr>
          <p:cNvSpPr>
            <a:spLocks noGrp="1"/>
          </p:cNvSpPr>
          <p:nvPr>
            <p:ph type="body" sz="quarter" idx="15"/>
          </p:nvPr>
        </p:nvSpPr>
        <p:spPr>
          <a:xfrm>
            <a:off x="5281262" y="2887034"/>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8" name="Text Placeholder 13">
            <a:extLst>
              <a:ext uri="{FF2B5EF4-FFF2-40B4-BE49-F238E27FC236}">
                <a16:creationId xmlns:a16="http://schemas.microsoft.com/office/drawing/2014/main" id="{08E618CC-3D9B-4FB7-9B04-E1C497E66436}"/>
              </a:ext>
            </a:extLst>
          </p:cNvPr>
          <p:cNvSpPr>
            <a:spLocks noGrp="1"/>
          </p:cNvSpPr>
          <p:nvPr>
            <p:ph type="body" sz="quarter" idx="16"/>
          </p:nvPr>
        </p:nvSpPr>
        <p:spPr>
          <a:xfrm>
            <a:off x="9022249" y="2887034"/>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16">
            <a:extLst>
              <a:ext uri="{FF2B5EF4-FFF2-40B4-BE49-F238E27FC236}">
                <a16:creationId xmlns:a16="http://schemas.microsoft.com/office/drawing/2014/main" id="{1921E222-D59E-48E3-A66F-E1D2B70D8AFC}"/>
              </a:ext>
            </a:extLst>
          </p:cNvPr>
          <p:cNvSpPr>
            <a:spLocks noGrp="1"/>
          </p:cNvSpPr>
          <p:nvPr>
            <p:ph type="body" sz="quarter" idx="18"/>
          </p:nvPr>
        </p:nvSpPr>
        <p:spPr>
          <a:xfrm>
            <a:off x="1555006"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20" name="Text Placeholder 16">
            <a:extLst>
              <a:ext uri="{FF2B5EF4-FFF2-40B4-BE49-F238E27FC236}">
                <a16:creationId xmlns:a16="http://schemas.microsoft.com/office/drawing/2014/main" id="{4B97C754-3B79-4D50-8AB7-7FFE8BFD8C85}"/>
              </a:ext>
            </a:extLst>
          </p:cNvPr>
          <p:cNvSpPr>
            <a:spLocks noGrp="1"/>
          </p:cNvSpPr>
          <p:nvPr>
            <p:ph type="body" sz="quarter" idx="19"/>
          </p:nvPr>
        </p:nvSpPr>
        <p:spPr>
          <a:xfrm>
            <a:off x="5281261"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21" name="Text Placeholder 16">
            <a:extLst>
              <a:ext uri="{FF2B5EF4-FFF2-40B4-BE49-F238E27FC236}">
                <a16:creationId xmlns:a16="http://schemas.microsoft.com/office/drawing/2014/main" id="{8C26A815-D390-4752-9C62-30AA3A1B5AF6}"/>
              </a:ext>
            </a:extLst>
          </p:cNvPr>
          <p:cNvSpPr>
            <a:spLocks noGrp="1"/>
          </p:cNvSpPr>
          <p:nvPr>
            <p:ph type="body" sz="quarter" idx="20"/>
          </p:nvPr>
        </p:nvSpPr>
        <p:spPr>
          <a:xfrm>
            <a:off x="9022249" y="3578962"/>
            <a:ext cx="2436081" cy="1185340"/>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12" name="Text Placeholder 11">
            <a:extLst>
              <a:ext uri="{FF2B5EF4-FFF2-40B4-BE49-F238E27FC236}">
                <a16:creationId xmlns:a16="http://schemas.microsoft.com/office/drawing/2014/main" id="{29AF4DAC-1419-45D4-90C1-719FA451BA68}"/>
              </a:ext>
            </a:extLst>
          </p:cNvPr>
          <p:cNvSpPr>
            <a:spLocks noGrp="1"/>
          </p:cNvSpPr>
          <p:nvPr>
            <p:ph type="body" sz="quarter" idx="21" hasCustomPrompt="1"/>
          </p:nvPr>
        </p:nvSpPr>
        <p:spPr>
          <a:xfrm>
            <a:off x="739025" y="2853480"/>
            <a:ext cx="422936" cy="405662"/>
          </a:xfrm>
          <a:prstGeom prst="rect">
            <a:avLst/>
          </a:prstGeom>
        </p:spPr>
        <p:txBody>
          <a:bodyPr anchor="ctr"/>
          <a:lstStyle>
            <a:lvl1pPr marL="0" indent="0" algn="ctr">
              <a:buNone/>
              <a:defRPr sz="2000">
                <a:solidFill>
                  <a:schemeClr val="bg1"/>
                </a:solidFill>
              </a:defRPr>
            </a:lvl1pPr>
          </a:lstStyle>
          <a:p>
            <a:pPr lvl="0"/>
            <a:r>
              <a:rPr lang="en-US"/>
              <a:t>1</a:t>
            </a:r>
          </a:p>
        </p:txBody>
      </p:sp>
      <p:sp>
        <p:nvSpPr>
          <p:cNvPr id="24" name="Text Placeholder 11">
            <a:extLst>
              <a:ext uri="{FF2B5EF4-FFF2-40B4-BE49-F238E27FC236}">
                <a16:creationId xmlns:a16="http://schemas.microsoft.com/office/drawing/2014/main" id="{C6D23CD8-FF93-4E15-B2FF-B8D6D50A99B9}"/>
              </a:ext>
            </a:extLst>
          </p:cNvPr>
          <p:cNvSpPr>
            <a:spLocks noGrp="1"/>
          </p:cNvSpPr>
          <p:nvPr>
            <p:ph type="body" sz="quarter" idx="22" hasCustomPrompt="1"/>
          </p:nvPr>
        </p:nvSpPr>
        <p:spPr>
          <a:xfrm>
            <a:off x="4468072" y="2853480"/>
            <a:ext cx="422936" cy="405662"/>
          </a:xfrm>
          <a:prstGeom prst="rect">
            <a:avLst/>
          </a:prstGeom>
        </p:spPr>
        <p:txBody>
          <a:bodyPr anchor="ctr"/>
          <a:lstStyle>
            <a:lvl1pPr marL="0" indent="0" algn="ctr">
              <a:buNone/>
              <a:defRPr sz="2000">
                <a:solidFill>
                  <a:schemeClr val="bg1"/>
                </a:solidFill>
              </a:defRPr>
            </a:lvl1pPr>
          </a:lstStyle>
          <a:p>
            <a:pPr lvl="0"/>
            <a:r>
              <a:rPr lang="en-US"/>
              <a:t>2</a:t>
            </a:r>
          </a:p>
        </p:txBody>
      </p:sp>
      <p:sp>
        <p:nvSpPr>
          <p:cNvPr id="25" name="Text Placeholder 11">
            <a:extLst>
              <a:ext uri="{FF2B5EF4-FFF2-40B4-BE49-F238E27FC236}">
                <a16:creationId xmlns:a16="http://schemas.microsoft.com/office/drawing/2014/main" id="{CEC2CBDA-D44F-48D3-AE8E-168DD9A812BF}"/>
              </a:ext>
            </a:extLst>
          </p:cNvPr>
          <p:cNvSpPr>
            <a:spLocks noGrp="1"/>
          </p:cNvSpPr>
          <p:nvPr>
            <p:ph type="body" sz="quarter" idx="23" hasCustomPrompt="1"/>
          </p:nvPr>
        </p:nvSpPr>
        <p:spPr>
          <a:xfrm>
            <a:off x="8220999" y="2846862"/>
            <a:ext cx="422936" cy="405662"/>
          </a:xfrm>
          <a:prstGeom prst="rect">
            <a:avLst/>
          </a:prstGeom>
        </p:spPr>
        <p:txBody>
          <a:bodyPr anchor="ctr"/>
          <a:lstStyle>
            <a:lvl1pPr marL="0" indent="0" algn="ctr">
              <a:buNone/>
              <a:defRPr sz="2000">
                <a:solidFill>
                  <a:schemeClr val="bg1"/>
                </a:solidFill>
              </a:defRPr>
            </a:lvl1pPr>
          </a:lstStyle>
          <a:p>
            <a:pPr lvl="0"/>
            <a:r>
              <a:rPr lang="en-US"/>
              <a:t>2</a:t>
            </a:r>
          </a:p>
        </p:txBody>
      </p:sp>
    </p:spTree>
    <p:extLst>
      <p:ext uri="{BB962C8B-B14F-4D97-AF65-F5344CB8AC3E}">
        <p14:creationId xmlns:p14="http://schemas.microsoft.com/office/powerpoint/2010/main" val="3404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6">
                                            <p:txEl>
                                              <p:pRg st="0" end="0"/>
                                            </p:txEl>
                                          </p:spTgt>
                                        </p:tgtEl>
                                        <p:attrNameLst>
                                          <p:attrName>style.visibility</p:attrName>
                                        </p:attrNameLst>
                                      </p:cBhvr>
                                      <p:to>
                                        <p:strVal val="visible"/>
                                      </p:to>
                                    </p:set>
                                    <p:animEffect transition="in" filter="wipe(left)">
                                      <p:cBhvr>
                                        <p:cTn id="21" dur="500"/>
                                        <p:tgtEl>
                                          <p:spTgt spid="16">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250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wipe(left)">
                                      <p:cBhvr>
                                        <p:cTn id="27" dur="500"/>
                                        <p:tgtEl>
                                          <p:spTgt spid="1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4">
                                            <p:txEl>
                                              <p:pRg st="0" end="0"/>
                                            </p:txEl>
                                          </p:spTgt>
                                        </p:tgtEl>
                                        <p:attrNameLst>
                                          <p:attrName>style.visibility</p:attrName>
                                        </p:attrNameLst>
                                      </p:cBhvr>
                                      <p:to>
                                        <p:strVal val="visible"/>
                                      </p:to>
                                    </p:set>
                                    <p:animEffect transition="in" filter="fade">
                                      <p:cBhvr>
                                        <p:cTn id="35" dur="500"/>
                                        <p:tgtEl>
                                          <p:spTgt spid="24">
                                            <p:txEl>
                                              <p:pRg st="0" end="0"/>
                                            </p:txEl>
                                          </p:spTgt>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wipe(left)">
                                      <p:cBhvr>
                                        <p:cTn id="41" dur="500"/>
                                        <p:tgtEl>
                                          <p:spTgt spid="17">
                                            <p:txEl>
                                              <p:pRg st="0" end="0"/>
                                            </p:txEl>
                                          </p:spTgt>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250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wipe(left)">
                                      <p:cBhvr>
                                        <p:cTn id="47" dur="500"/>
                                        <p:tgtEl>
                                          <p:spTgt spid="20">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5">
                                            <p:txEl>
                                              <p:pRg st="0" end="0"/>
                                            </p:txEl>
                                          </p:spTgt>
                                        </p:tgtEl>
                                        <p:attrNameLst>
                                          <p:attrName>style.visibility</p:attrName>
                                        </p:attrNameLst>
                                      </p:cBhvr>
                                      <p:to>
                                        <p:strVal val="visible"/>
                                      </p:to>
                                    </p:set>
                                    <p:animEffect transition="in" filter="fade">
                                      <p:cBhvr>
                                        <p:cTn id="55" dur="500"/>
                                        <p:tgtEl>
                                          <p:spTgt spid="25">
                                            <p:txEl>
                                              <p:pRg st="0" end="0"/>
                                            </p:txEl>
                                          </p:spTgt>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150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wipe(left)">
                                      <p:cBhvr>
                                        <p:cTn id="61" dur="500"/>
                                        <p:tgtEl>
                                          <p:spTgt spid="18">
                                            <p:txEl>
                                              <p:pRg st="0" end="0"/>
                                            </p:txEl>
                                          </p:spTgt>
                                        </p:tgtEl>
                                      </p:cBhvr>
                                    </p:animEffect>
                                  </p:childTnLst>
                                </p:cTn>
                              </p:par>
                              <p:par>
                                <p:cTn id="62" presetID="22" presetClass="entr" presetSubtype="8" fill="hold" grpId="0" nodeType="withEffect">
                                  <p:stCondLst>
                                    <p:cond delay="200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250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ipe(left)">
                                      <p:cBhvr>
                                        <p:cTn id="6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3" grpId="0"/>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withEffect">
                  <p:stCondLst>
                    <p:cond delay="25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2" presetClass="entr" presetSubtype="8" fill="hold" nodeType="withEffect">
                  <p:stCondLst>
                    <p:cond delay="2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3CAD5226-0C4C-41B0-B63E-F56254EB9682}"/>
              </a:ext>
            </a:extLst>
          </p:cNvPr>
          <p:cNvSpPr>
            <a:spLocks noGrp="1"/>
          </p:cNvSpPr>
          <p:nvPr>
            <p:ph type="title"/>
          </p:nvPr>
        </p:nvSpPr>
        <p:spPr>
          <a:xfrm>
            <a:off x="1039776" y="850763"/>
            <a:ext cx="10112448" cy="771975"/>
          </a:xfrm>
          <a:prstGeom prst="rect">
            <a:avLst/>
          </a:prstGeom>
        </p:spPr>
        <p:txBody>
          <a:bodyPr anchor="ctr"/>
          <a:lstStyle>
            <a:lvl1pPr algn="ctr">
              <a:defRPr sz="2800"/>
            </a:lvl1pPr>
          </a:lstStyle>
          <a:p>
            <a:r>
              <a:rPr lang="en-US"/>
              <a:t>Click to edit Master title style</a:t>
            </a:r>
          </a:p>
        </p:txBody>
      </p:sp>
      <p:sp>
        <p:nvSpPr>
          <p:cNvPr id="42" name="Freeform: Shape 1">
            <a:extLst>
              <a:ext uri="{FF2B5EF4-FFF2-40B4-BE49-F238E27FC236}">
                <a16:creationId xmlns:a16="http://schemas.microsoft.com/office/drawing/2014/main" id="{80F053E7-3BA8-4962-9097-0CB2E6211071}"/>
              </a:ext>
            </a:extLst>
          </p:cNvPr>
          <p:cNvSpPr/>
          <p:nvPr userDrawn="1"/>
        </p:nvSpPr>
        <p:spPr>
          <a:xfrm>
            <a:off x="555516" y="2468880"/>
            <a:ext cx="2421305" cy="3088616"/>
          </a:xfrm>
          <a:custGeom>
            <a:avLst/>
            <a:gdLst>
              <a:gd name="connsiteX0" fmla="*/ 202978 w 2421305"/>
              <a:gd name="connsiteY0" fmla="*/ 0 h 3088616"/>
              <a:gd name="connsiteX1" fmla="*/ 2218327 w 2421305"/>
              <a:gd name="connsiteY1" fmla="*/ 0 h 3088616"/>
              <a:gd name="connsiteX2" fmla="*/ 2238178 w 2421305"/>
              <a:gd name="connsiteY2" fmla="*/ 4008 h 3088616"/>
              <a:gd name="connsiteX3" fmla="*/ 2238178 w 2421305"/>
              <a:gd name="connsiteY3" fmla="*/ 140396 h 3088616"/>
              <a:gd name="connsiteX4" fmla="*/ 2314592 w 2421305"/>
              <a:gd name="connsiteY4" fmla="*/ 216810 h 3088616"/>
              <a:gd name="connsiteX5" fmla="*/ 2421305 w 2421305"/>
              <a:gd name="connsiteY5" fmla="*/ 216810 h 3088616"/>
              <a:gd name="connsiteX6" fmla="*/ 2421305 w 2421305"/>
              <a:gd name="connsiteY6" fmla="*/ 2885638 h 3088616"/>
              <a:gd name="connsiteX7" fmla="*/ 2218327 w 2421305"/>
              <a:gd name="connsiteY7" fmla="*/ 3088616 h 3088616"/>
              <a:gd name="connsiteX8" fmla="*/ 235762 w 2421305"/>
              <a:gd name="connsiteY8" fmla="*/ 3088616 h 3088616"/>
              <a:gd name="connsiteX9" fmla="*/ 235762 w 2421305"/>
              <a:gd name="connsiteY9" fmla="*/ 2920331 h 3088616"/>
              <a:gd name="connsiteX10" fmla="*/ 159348 w 2421305"/>
              <a:gd name="connsiteY10" fmla="*/ 2843917 h 3088616"/>
              <a:gd name="connsiteX11" fmla="*/ 0 w 2421305"/>
              <a:gd name="connsiteY11" fmla="*/ 2843917 h 3088616"/>
              <a:gd name="connsiteX12" fmla="*/ 0 w 2421305"/>
              <a:gd name="connsiteY12" fmla="*/ 202978 h 3088616"/>
              <a:gd name="connsiteX13" fmla="*/ 202978 w 2421305"/>
              <a:gd name="connsiteY13" fmla="*/ 0 h 308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21305" h="3088616">
                <a:moveTo>
                  <a:pt x="202978" y="0"/>
                </a:moveTo>
                <a:lnTo>
                  <a:pt x="2218327" y="0"/>
                </a:lnTo>
                <a:lnTo>
                  <a:pt x="2238178" y="4008"/>
                </a:lnTo>
                <a:lnTo>
                  <a:pt x="2238178" y="140396"/>
                </a:lnTo>
                <a:cubicBezTo>
                  <a:pt x="2238178" y="182598"/>
                  <a:pt x="2272390" y="216810"/>
                  <a:pt x="2314592" y="216810"/>
                </a:cubicBezTo>
                <a:lnTo>
                  <a:pt x="2421305" y="216810"/>
                </a:lnTo>
                <a:lnTo>
                  <a:pt x="2421305" y="2885638"/>
                </a:lnTo>
                <a:cubicBezTo>
                  <a:pt x="2421305" y="2997740"/>
                  <a:pt x="2330429" y="3088616"/>
                  <a:pt x="2218327" y="3088616"/>
                </a:cubicBezTo>
                <a:lnTo>
                  <a:pt x="235762" y="3088616"/>
                </a:lnTo>
                <a:lnTo>
                  <a:pt x="235762" y="2920331"/>
                </a:lnTo>
                <a:cubicBezTo>
                  <a:pt x="235762" y="2878129"/>
                  <a:pt x="201550" y="2843917"/>
                  <a:pt x="159348" y="2843917"/>
                </a:cubicBezTo>
                <a:lnTo>
                  <a:pt x="0" y="2843917"/>
                </a:lnTo>
                <a:lnTo>
                  <a:pt x="0" y="202978"/>
                </a:lnTo>
                <a:cubicBezTo>
                  <a:pt x="0" y="90876"/>
                  <a:pt x="90876" y="0"/>
                  <a:pt x="202978"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2">
            <a:extLst>
              <a:ext uri="{FF2B5EF4-FFF2-40B4-BE49-F238E27FC236}">
                <a16:creationId xmlns:a16="http://schemas.microsoft.com/office/drawing/2014/main" id="{36EF0F0F-7E5B-44D1-AA7B-92D84D871240}"/>
              </a:ext>
            </a:extLst>
          </p:cNvPr>
          <p:cNvSpPr/>
          <p:nvPr userDrawn="1"/>
        </p:nvSpPr>
        <p:spPr>
          <a:xfrm>
            <a:off x="313386" y="2798556"/>
            <a:ext cx="3021616" cy="458472"/>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1" name="Freeform: Shape 3">
            <a:extLst>
              <a:ext uri="{FF2B5EF4-FFF2-40B4-BE49-F238E27FC236}">
                <a16:creationId xmlns:a16="http://schemas.microsoft.com/office/drawing/2014/main" id="{512F4195-92CA-4811-8F1F-4FEDA0F2FE7E}"/>
              </a:ext>
            </a:extLst>
          </p:cNvPr>
          <p:cNvSpPr/>
          <p:nvPr userDrawn="1"/>
        </p:nvSpPr>
        <p:spPr>
          <a:xfrm>
            <a:off x="3403387" y="2468880"/>
            <a:ext cx="2421305" cy="3088616"/>
          </a:xfrm>
          <a:custGeom>
            <a:avLst/>
            <a:gdLst>
              <a:gd name="connsiteX0" fmla="*/ 202978 w 2421305"/>
              <a:gd name="connsiteY0" fmla="*/ 0 h 3088616"/>
              <a:gd name="connsiteX1" fmla="*/ 2218327 w 2421305"/>
              <a:gd name="connsiteY1" fmla="*/ 0 h 3088616"/>
              <a:gd name="connsiteX2" fmla="*/ 2234141 w 2421305"/>
              <a:gd name="connsiteY2" fmla="*/ 3193 h 3088616"/>
              <a:gd name="connsiteX3" fmla="*/ 2234141 w 2421305"/>
              <a:gd name="connsiteY3" fmla="*/ 140396 h 3088616"/>
              <a:gd name="connsiteX4" fmla="*/ 2310555 w 2421305"/>
              <a:gd name="connsiteY4" fmla="*/ 216810 h 3088616"/>
              <a:gd name="connsiteX5" fmla="*/ 2421305 w 2421305"/>
              <a:gd name="connsiteY5" fmla="*/ 216810 h 3088616"/>
              <a:gd name="connsiteX6" fmla="*/ 2421305 w 2421305"/>
              <a:gd name="connsiteY6" fmla="*/ 2885638 h 3088616"/>
              <a:gd name="connsiteX7" fmla="*/ 2218327 w 2421305"/>
              <a:gd name="connsiteY7" fmla="*/ 3088616 h 3088616"/>
              <a:gd name="connsiteX8" fmla="*/ 229236 w 2421305"/>
              <a:gd name="connsiteY8" fmla="*/ 3088616 h 3088616"/>
              <a:gd name="connsiteX9" fmla="*/ 229236 w 2421305"/>
              <a:gd name="connsiteY9" fmla="*/ 2926508 h 3088616"/>
              <a:gd name="connsiteX10" fmla="*/ 152822 w 2421305"/>
              <a:gd name="connsiteY10" fmla="*/ 2850094 h 3088616"/>
              <a:gd name="connsiteX11" fmla="*/ 0 w 2421305"/>
              <a:gd name="connsiteY11" fmla="*/ 2850094 h 3088616"/>
              <a:gd name="connsiteX12" fmla="*/ 0 w 2421305"/>
              <a:gd name="connsiteY12" fmla="*/ 202978 h 3088616"/>
              <a:gd name="connsiteX13" fmla="*/ 202978 w 2421305"/>
              <a:gd name="connsiteY13" fmla="*/ 0 h 308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21305" h="3088616">
                <a:moveTo>
                  <a:pt x="202978" y="0"/>
                </a:moveTo>
                <a:lnTo>
                  <a:pt x="2218327" y="0"/>
                </a:lnTo>
                <a:lnTo>
                  <a:pt x="2234141" y="3193"/>
                </a:lnTo>
                <a:lnTo>
                  <a:pt x="2234141" y="140396"/>
                </a:lnTo>
                <a:cubicBezTo>
                  <a:pt x="2234141" y="182598"/>
                  <a:pt x="2268353" y="216810"/>
                  <a:pt x="2310555" y="216810"/>
                </a:cubicBezTo>
                <a:lnTo>
                  <a:pt x="2421305" y="216810"/>
                </a:lnTo>
                <a:lnTo>
                  <a:pt x="2421305" y="2885638"/>
                </a:lnTo>
                <a:cubicBezTo>
                  <a:pt x="2421305" y="2997740"/>
                  <a:pt x="2330429" y="3088616"/>
                  <a:pt x="2218327" y="3088616"/>
                </a:cubicBezTo>
                <a:lnTo>
                  <a:pt x="229236" y="3088616"/>
                </a:lnTo>
                <a:lnTo>
                  <a:pt x="229236" y="2926508"/>
                </a:lnTo>
                <a:cubicBezTo>
                  <a:pt x="229236" y="2884306"/>
                  <a:pt x="195024" y="2850094"/>
                  <a:pt x="152822" y="2850094"/>
                </a:cubicBezTo>
                <a:lnTo>
                  <a:pt x="0" y="2850094"/>
                </a:lnTo>
                <a:lnTo>
                  <a:pt x="0" y="202978"/>
                </a:lnTo>
                <a:cubicBezTo>
                  <a:pt x="0" y="90876"/>
                  <a:pt x="90876" y="0"/>
                  <a:pt x="202978"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4">
            <a:extLst>
              <a:ext uri="{FF2B5EF4-FFF2-40B4-BE49-F238E27FC236}">
                <a16:creationId xmlns:a16="http://schemas.microsoft.com/office/drawing/2014/main" id="{11B37CE0-17EB-4A6C-98A7-6DBBE7B6F91D}"/>
              </a:ext>
            </a:extLst>
          </p:cNvPr>
          <p:cNvSpPr/>
          <p:nvPr userDrawn="1"/>
        </p:nvSpPr>
        <p:spPr>
          <a:xfrm>
            <a:off x="3161257" y="2798556"/>
            <a:ext cx="3021616" cy="458472"/>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Freeform: Shape 5">
            <a:extLst>
              <a:ext uri="{FF2B5EF4-FFF2-40B4-BE49-F238E27FC236}">
                <a16:creationId xmlns:a16="http://schemas.microsoft.com/office/drawing/2014/main" id="{B304A762-2B1C-4FD1-88F7-74BF2A8F2FB4}"/>
              </a:ext>
            </a:extLst>
          </p:cNvPr>
          <p:cNvSpPr/>
          <p:nvPr userDrawn="1"/>
        </p:nvSpPr>
        <p:spPr>
          <a:xfrm>
            <a:off x="6251258" y="2468880"/>
            <a:ext cx="2421305" cy="3088616"/>
          </a:xfrm>
          <a:custGeom>
            <a:avLst/>
            <a:gdLst>
              <a:gd name="connsiteX0" fmla="*/ 202978 w 2421305"/>
              <a:gd name="connsiteY0" fmla="*/ 0 h 3088616"/>
              <a:gd name="connsiteX1" fmla="*/ 2218327 w 2421305"/>
              <a:gd name="connsiteY1" fmla="*/ 0 h 3088616"/>
              <a:gd name="connsiteX2" fmla="*/ 2230104 w 2421305"/>
              <a:gd name="connsiteY2" fmla="*/ 2378 h 3088616"/>
              <a:gd name="connsiteX3" fmla="*/ 2230104 w 2421305"/>
              <a:gd name="connsiteY3" fmla="*/ 140396 h 3088616"/>
              <a:gd name="connsiteX4" fmla="*/ 2306518 w 2421305"/>
              <a:gd name="connsiteY4" fmla="*/ 216810 h 3088616"/>
              <a:gd name="connsiteX5" fmla="*/ 2421305 w 2421305"/>
              <a:gd name="connsiteY5" fmla="*/ 216810 h 3088616"/>
              <a:gd name="connsiteX6" fmla="*/ 2421305 w 2421305"/>
              <a:gd name="connsiteY6" fmla="*/ 2885638 h 3088616"/>
              <a:gd name="connsiteX7" fmla="*/ 2218327 w 2421305"/>
              <a:gd name="connsiteY7" fmla="*/ 3088616 h 3088616"/>
              <a:gd name="connsiteX8" fmla="*/ 225586 w 2421305"/>
              <a:gd name="connsiteY8" fmla="*/ 3088616 h 3088616"/>
              <a:gd name="connsiteX9" fmla="*/ 225586 w 2421305"/>
              <a:gd name="connsiteY9" fmla="*/ 2926508 h 3088616"/>
              <a:gd name="connsiteX10" fmla="*/ 149172 w 2421305"/>
              <a:gd name="connsiteY10" fmla="*/ 2850094 h 3088616"/>
              <a:gd name="connsiteX11" fmla="*/ 0 w 2421305"/>
              <a:gd name="connsiteY11" fmla="*/ 2850094 h 3088616"/>
              <a:gd name="connsiteX12" fmla="*/ 0 w 2421305"/>
              <a:gd name="connsiteY12" fmla="*/ 202978 h 3088616"/>
              <a:gd name="connsiteX13" fmla="*/ 202978 w 2421305"/>
              <a:gd name="connsiteY13" fmla="*/ 0 h 308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21305" h="3088616">
                <a:moveTo>
                  <a:pt x="202978" y="0"/>
                </a:moveTo>
                <a:lnTo>
                  <a:pt x="2218327" y="0"/>
                </a:lnTo>
                <a:lnTo>
                  <a:pt x="2230104" y="2378"/>
                </a:lnTo>
                <a:lnTo>
                  <a:pt x="2230104" y="140396"/>
                </a:lnTo>
                <a:cubicBezTo>
                  <a:pt x="2230104" y="182598"/>
                  <a:pt x="2264316" y="216810"/>
                  <a:pt x="2306518" y="216810"/>
                </a:cubicBezTo>
                <a:lnTo>
                  <a:pt x="2421305" y="216810"/>
                </a:lnTo>
                <a:lnTo>
                  <a:pt x="2421305" y="2885638"/>
                </a:lnTo>
                <a:cubicBezTo>
                  <a:pt x="2421305" y="2997740"/>
                  <a:pt x="2330429" y="3088616"/>
                  <a:pt x="2218327" y="3088616"/>
                </a:cubicBezTo>
                <a:lnTo>
                  <a:pt x="225586" y="3088616"/>
                </a:lnTo>
                <a:lnTo>
                  <a:pt x="225586" y="2926508"/>
                </a:lnTo>
                <a:cubicBezTo>
                  <a:pt x="225586" y="2884306"/>
                  <a:pt x="191374" y="2850094"/>
                  <a:pt x="149172" y="2850094"/>
                </a:cubicBezTo>
                <a:lnTo>
                  <a:pt x="0" y="2850094"/>
                </a:lnTo>
                <a:lnTo>
                  <a:pt x="0" y="202978"/>
                </a:lnTo>
                <a:cubicBezTo>
                  <a:pt x="0" y="90876"/>
                  <a:pt x="90876" y="0"/>
                  <a:pt x="202978"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6">
            <a:extLst>
              <a:ext uri="{FF2B5EF4-FFF2-40B4-BE49-F238E27FC236}">
                <a16:creationId xmlns:a16="http://schemas.microsoft.com/office/drawing/2014/main" id="{DC3A04F0-E9FA-48D5-87B8-3D4EAF1CA30B}"/>
              </a:ext>
            </a:extLst>
          </p:cNvPr>
          <p:cNvSpPr/>
          <p:nvPr userDrawn="1"/>
        </p:nvSpPr>
        <p:spPr>
          <a:xfrm>
            <a:off x="6009128" y="2798556"/>
            <a:ext cx="3021616" cy="458472"/>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7">
            <a:extLst>
              <a:ext uri="{FF2B5EF4-FFF2-40B4-BE49-F238E27FC236}">
                <a16:creationId xmlns:a16="http://schemas.microsoft.com/office/drawing/2014/main" id="{F876A543-2C9B-4B11-9F8E-AA2128F59628}"/>
              </a:ext>
            </a:extLst>
          </p:cNvPr>
          <p:cNvSpPr/>
          <p:nvPr userDrawn="1"/>
        </p:nvSpPr>
        <p:spPr>
          <a:xfrm>
            <a:off x="9099129" y="2468880"/>
            <a:ext cx="2421305" cy="3088616"/>
          </a:xfrm>
          <a:custGeom>
            <a:avLst/>
            <a:gdLst>
              <a:gd name="connsiteX0" fmla="*/ 202978 w 2421305"/>
              <a:gd name="connsiteY0" fmla="*/ 0 h 3088616"/>
              <a:gd name="connsiteX1" fmla="*/ 2218327 w 2421305"/>
              <a:gd name="connsiteY1" fmla="*/ 0 h 3088616"/>
              <a:gd name="connsiteX2" fmla="*/ 2226067 w 2421305"/>
              <a:gd name="connsiteY2" fmla="*/ 1563 h 3088616"/>
              <a:gd name="connsiteX3" fmla="*/ 2226067 w 2421305"/>
              <a:gd name="connsiteY3" fmla="*/ 140396 h 3088616"/>
              <a:gd name="connsiteX4" fmla="*/ 2302481 w 2421305"/>
              <a:gd name="connsiteY4" fmla="*/ 216810 h 3088616"/>
              <a:gd name="connsiteX5" fmla="*/ 2421305 w 2421305"/>
              <a:gd name="connsiteY5" fmla="*/ 216810 h 3088616"/>
              <a:gd name="connsiteX6" fmla="*/ 2421305 w 2421305"/>
              <a:gd name="connsiteY6" fmla="*/ 2885638 h 3088616"/>
              <a:gd name="connsiteX7" fmla="*/ 2218327 w 2421305"/>
              <a:gd name="connsiteY7" fmla="*/ 3088616 h 3088616"/>
              <a:gd name="connsiteX8" fmla="*/ 229236 w 2421305"/>
              <a:gd name="connsiteY8" fmla="*/ 3088616 h 3088616"/>
              <a:gd name="connsiteX9" fmla="*/ 229236 w 2421305"/>
              <a:gd name="connsiteY9" fmla="*/ 2920331 h 3088616"/>
              <a:gd name="connsiteX10" fmla="*/ 152822 w 2421305"/>
              <a:gd name="connsiteY10" fmla="*/ 2843917 h 3088616"/>
              <a:gd name="connsiteX11" fmla="*/ 0 w 2421305"/>
              <a:gd name="connsiteY11" fmla="*/ 2843917 h 3088616"/>
              <a:gd name="connsiteX12" fmla="*/ 0 w 2421305"/>
              <a:gd name="connsiteY12" fmla="*/ 202978 h 3088616"/>
              <a:gd name="connsiteX13" fmla="*/ 202978 w 2421305"/>
              <a:gd name="connsiteY13" fmla="*/ 0 h 308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21305" h="3088616">
                <a:moveTo>
                  <a:pt x="202978" y="0"/>
                </a:moveTo>
                <a:lnTo>
                  <a:pt x="2218327" y="0"/>
                </a:lnTo>
                <a:lnTo>
                  <a:pt x="2226067" y="1563"/>
                </a:lnTo>
                <a:lnTo>
                  <a:pt x="2226067" y="140396"/>
                </a:lnTo>
                <a:cubicBezTo>
                  <a:pt x="2226067" y="182598"/>
                  <a:pt x="2260279" y="216810"/>
                  <a:pt x="2302481" y="216810"/>
                </a:cubicBezTo>
                <a:lnTo>
                  <a:pt x="2421305" y="216810"/>
                </a:lnTo>
                <a:lnTo>
                  <a:pt x="2421305" y="2885638"/>
                </a:lnTo>
                <a:cubicBezTo>
                  <a:pt x="2421305" y="2997740"/>
                  <a:pt x="2330429" y="3088616"/>
                  <a:pt x="2218327" y="3088616"/>
                </a:cubicBezTo>
                <a:lnTo>
                  <a:pt x="229236" y="3088616"/>
                </a:lnTo>
                <a:lnTo>
                  <a:pt x="229236" y="2920331"/>
                </a:lnTo>
                <a:cubicBezTo>
                  <a:pt x="229236" y="2878129"/>
                  <a:pt x="195024" y="2843917"/>
                  <a:pt x="152822" y="2843917"/>
                </a:cubicBezTo>
                <a:lnTo>
                  <a:pt x="0" y="2843917"/>
                </a:lnTo>
                <a:lnTo>
                  <a:pt x="0" y="202978"/>
                </a:lnTo>
                <a:cubicBezTo>
                  <a:pt x="0" y="90876"/>
                  <a:pt x="90876" y="0"/>
                  <a:pt x="202978"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8">
            <a:extLst>
              <a:ext uri="{FF2B5EF4-FFF2-40B4-BE49-F238E27FC236}">
                <a16:creationId xmlns:a16="http://schemas.microsoft.com/office/drawing/2014/main" id="{F40FE15D-8DE1-4A18-A231-482D4A7E5880}"/>
              </a:ext>
            </a:extLst>
          </p:cNvPr>
          <p:cNvSpPr/>
          <p:nvPr userDrawn="1"/>
        </p:nvSpPr>
        <p:spPr>
          <a:xfrm>
            <a:off x="8856999" y="2798556"/>
            <a:ext cx="3021616" cy="458472"/>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 Placeholder 1">
            <a:extLst>
              <a:ext uri="{FF2B5EF4-FFF2-40B4-BE49-F238E27FC236}">
                <a16:creationId xmlns:a16="http://schemas.microsoft.com/office/drawing/2014/main" id="{69CD3B1D-C1D8-485D-8DD8-FCFCD8C60FEA}"/>
              </a:ext>
            </a:extLst>
          </p:cNvPr>
          <p:cNvSpPr>
            <a:spLocks noGrp="1"/>
          </p:cNvSpPr>
          <p:nvPr>
            <p:ph type="body" sz="quarter" idx="14"/>
          </p:nvPr>
        </p:nvSpPr>
        <p:spPr>
          <a:xfrm>
            <a:off x="632958" y="2837614"/>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3" name="Text Placeholder 2">
            <a:extLst>
              <a:ext uri="{FF2B5EF4-FFF2-40B4-BE49-F238E27FC236}">
                <a16:creationId xmlns:a16="http://schemas.microsoft.com/office/drawing/2014/main" id="{D9372B5C-D20A-41A3-B226-9C95B4A73288}"/>
              </a:ext>
            </a:extLst>
          </p:cNvPr>
          <p:cNvSpPr>
            <a:spLocks noGrp="1"/>
          </p:cNvSpPr>
          <p:nvPr>
            <p:ph type="body" sz="quarter" idx="18"/>
          </p:nvPr>
        </p:nvSpPr>
        <p:spPr>
          <a:xfrm>
            <a:off x="609125" y="3342490"/>
            <a:ext cx="2275743" cy="1744666"/>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20" name="Text Placeholder 3">
            <a:extLst>
              <a:ext uri="{FF2B5EF4-FFF2-40B4-BE49-F238E27FC236}">
                <a16:creationId xmlns:a16="http://schemas.microsoft.com/office/drawing/2014/main" id="{EC9CC9ED-1CCC-46BD-B463-334B5AEF43BD}"/>
              </a:ext>
            </a:extLst>
          </p:cNvPr>
          <p:cNvSpPr>
            <a:spLocks noGrp="1"/>
          </p:cNvSpPr>
          <p:nvPr>
            <p:ph type="body" sz="quarter" idx="15"/>
          </p:nvPr>
        </p:nvSpPr>
        <p:spPr>
          <a:xfrm>
            <a:off x="3456996" y="2858515"/>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4" name="Text Placeholder 4">
            <a:extLst>
              <a:ext uri="{FF2B5EF4-FFF2-40B4-BE49-F238E27FC236}">
                <a16:creationId xmlns:a16="http://schemas.microsoft.com/office/drawing/2014/main" id="{39628CD2-182B-4747-830D-408BB128CDE2}"/>
              </a:ext>
            </a:extLst>
          </p:cNvPr>
          <p:cNvSpPr>
            <a:spLocks noGrp="1"/>
          </p:cNvSpPr>
          <p:nvPr>
            <p:ph type="body" sz="quarter" idx="19"/>
          </p:nvPr>
        </p:nvSpPr>
        <p:spPr>
          <a:xfrm>
            <a:off x="3456996" y="3342490"/>
            <a:ext cx="2275743" cy="1744666"/>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21" name="Text Placeholder 5">
            <a:extLst>
              <a:ext uri="{FF2B5EF4-FFF2-40B4-BE49-F238E27FC236}">
                <a16:creationId xmlns:a16="http://schemas.microsoft.com/office/drawing/2014/main" id="{FF61D122-87B2-4AF5-A7CC-140317065827}"/>
              </a:ext>
            </a:extLst>
          </p:cNvPr>
          <p:cNvSpPr>
            <a:spLocks noGrp="1"/>
          </p:cNvSpPr>
          <p:nvPr>
            <p:ph type="body" sz="quarter" idx="16"/>
          </p:nvPr>
        </p:nvSpPr>
        <p:spPr>
          <a:xfrm>
            <a:off x="6296218" y="2837019"/>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5" name="Text Placeholder 6">
            <a:extLst>
              <a:ext uri="{FF2B5EF4-FFF2-40B4-BE49-F238E27FC236}">
                <a16:creationId xmlns:a16="http://schemas.microsoft.com/office/drawing/2014/main" id="{88AA9B94-B99D-415C-BB4F-18457C43F31C}"/>
              </a:ext>
            </a:extLst>
          </p:cNvPr>
          <p:cNvSpPr>
            <a:spLocks noGrp="1"/>
          </p:cNvSpPr>
          <p:nvPr>
            <p:ph type="body" sz="quarter" idx="20"/>
          </p:nvPr>
        </p:nvSpPr>
        <p:spPr>
          <a:xfrm>
            <a:off x="6304867" y="3342490"/>
            <a:ext cx="2275743" cy="1744666"/>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
        <p:nvSpPr>
          <p:cNvPr id="22" name="Text Placeholder 7">
            <a:extLst>
              <a:ext uri="{FF2B5EF4-FFF2-40B4-BE49-F238E27FC236}">
                <a16:creationId xmlns:a16="http://schemas.microsoft.com/office/drawing/2014/main" id="{D4B801F5-D959-4E32-A1EE-167CDC860E85}"/>
              </a:ext>
            </a:extLst>
          </p:cNvPr>
          <p:cNvSpPr>
            <a:spLocks noGrp="1"/>
          </p:cNvSpPr>
          <p:nvPr>
            <p:ph type="body" sz="quarter" idx="17"/>
          </p:nvPr>
        </p:nvSpPr>
        <p:spPr>
          <a:xfrm>
            <a:off x="9144315" y="2840860"/>
            <a:ext cx="2436081"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6" name="Text Placeholder 8">
            <a:extLst>
              <a:ext uri="{FF2B5EF4-FFF2-40B4-BE49-F238E27FC236}">
                <a16:creationId xmlns:a16="http://schemas.microsoft.com/office/drawing/2014/main" id="{005DA16D-4078-4B0E-B941-7D88DE285CB2}"/>
              </a:ext>
            </a:extLst>
          </p:cNvPr>
          <p:cNvSpPr>
            <a:spLocks noGrp="1"/>
          </p:cNvSpPr>
          <p:nvPr>
            <p:ph type="body" sz="quarter" idx="21"/>
          </p:nvPr>
        </p:nvSpPr>
        <p:spPr>
          <a:xfrm>
            <a:off x="9152738" y="3342490"/>
            <a:ext cx="2275743" cy="1744666"/>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a:t>
            </a:r>
          </a:p>
        </p:txBody>
      </p:sp>
    </p:spTree>
    <p:extLst>
      <p:ext uri="{BB962C8B-B14F-4D97-AF65-F5344CB8AC3E}">
        <p14:creationId xmlns:p14="http://schemas.microsoft.com/office/powerpoint/2010/main" val="1254933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19">
                                            <p:txEl>
                                              <p:pRg st="0" end="0"/>
                                            </p:txEl>
                                          </p:spTgt>
                                        </p:tgtEl>
                                        <p:attrNameLst>
                                          <p:attrName>style.visibility</p:attrName>
                                        </p:attrNameLst>
                                      </p:cBhvr>
                                      <p:to>
                                        <p:strVal val="visible"/>
                                      </p:to>
                                    </p:set>
                                    <p:animEffect transition="in" filter="wipe(left)">
                                      <p:cBhvr>
                                        <p:cTn id="16" dur="500"/>
                                        <p:tgtEl>
                                          <p:spTgt spid="19">
                                            <p:txEl>
                                              <p:pRg st="0" end="0"/>
                                            </p:txEl>
                                          </p:spTgt>
                                        </p:tgtEl>
                                      </p:cBhvr>
                                    </p:animEffect>
                                  </p:childTnLst>
                                </p:cTn>
                              </p:par>
                              <p:par>
                                <p:cTn id="17" presetID="22" presetClass="entr" presetSubtype="1" fill="hold" grpId="0" nodeType="withEffect">
                                  <p:stCondLst>
                                    <p:cond delay="1000"/>
                                  </p:stCondLst>
                                  <p:childTnLst>
                                    <p:set>
                                      <p:cBhvr>
                                        <p:cTn id="18" dur="1" fill="hold">
                                          <p:stCondLst>
                                            <p:cond delay="0"/>
                                          </p:stCondLst>
                                        </p:cTn>
                                        <p:tgtEl>
                                          <p:spTgt spid="42"/>
                                        </p:tgtEl>
                                        <p:attrNameLst>
                                          <p:attrName>style.visibility</p:attrName>
                                        </p:attrNameLst>
                                      </p:cBhvr>
                                      <p:to>
                                        <p:strVal val="visible"/>
                                      </p:to>
                                    </p:set>
                                    <p:animEffect transition="in" filter="wipe(up)">
                                      <p:cBhvr>
                                        <p:cTn id="19" dur="500"/>
                                        <p:tgtEl>
                                          <p:spTgt spid="42"/>
                                        </p:tgtEl>
                                      </p:cBhvr>
                                    </p:animEffect>
                                  </p:childTnLst>
                                </p:cTn>
                              </p:par>
                              <p:par>
                                <p:cTn id="20" presetID="22" presetClass="entr" presetSubtype="8" fill="hold" grpId="0" nodeType="withEffect">
                                  <p:stCondLst>
                                    <p:cond delay="1500"/>
                                  </p:stCondLst>
                                  <p:childTnLst>
                                    <p:set>
                                      <p:cBhvr>
                                        <p:cTn id="21" dur="1" fill="hold">
                                          <p:stCondLst>
                                            <p:cond delay="0"/>
                                          </p:stCondLst>
                                        </p:cTn>
                                        <p:tgtEl>
                                          <p:spTgt spid="23">
                                            <p:txEl>
                                              <p:pRg st="0" end="0"/>
                                            </p:txEl>
                                          </p:spTgt>
                                        </p:tgtEl>
                                        <p:attrNameLst>
                                          <p:attrName>style.visibility</p:attrName>
                                        </p:attrNameLst>
                                      </p:cBhvr>
                                      <p:to>
                                        <p:strVal val="visible"/>
                                      </p:to>
                                    </p:set>
                                    <p:animEffect transition="in" filter="wipe(left)">
                                      <p:cBhvr>
                                        <p:cTn id="22" dur="500"/>
                                        <p:tgtEl>
                                          <p:spTgt spid="2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0">
                                            <p:txEl>
                                              <p:pRg st="0" end="0"/>
                                            </p:txEl>
                                          </p:spTgt>
                                        </p:tgtEl>
                                        <p:attrNameLst>
                                          <p:attrName>style.visibility</p:attrName>
                                        </p:attrNameLst>
                                      </p:cBhvr>
                                      <p:to>
                                        <p:strVal val="visible"/>
                                      </p:to>
                                    </p:set>
                                    <p:animEffect transition="in" filter="fade">
                                      <p:cBhvr>
                                        <p:cTn id="30" dur="500"/>
                                        <p:tgtEl>
                                          <p:spTgt spid="20">
                                            <p:txEl>
                                              <p:pRg st="0" end="0"/>
                                            </p:txEl>
                                          </p:spTgt>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41"/>
                                        </p:tgtEl>
                                        <p:attrNameLst>
                                          <p:attrName>style.visibility</p:attrName>
                                        </p:attrNameLst>
                                      </p:cBhvr>
                                      <p:to>
                                        <p:strVal val="visible"/>
                                      </p:to>
                                    </p:set>
                                    <p:animEffect transition="in" filter="wipe(up)">
                                      <p:cBhvr>
                                        <p:cTn id="33" dur="500"/>
                                        <p:tgtEl>
                                          <p:spTgt spid="41"/>
                                        </p:tgtEl>
                                      </p:cBhvr>
                                    </p:animEffect>
                                  </p:childTnLst>
                                </p:cTn>
                              </p:par>
                              <p:par>
                                <p:cTn id="34" presetID="22" presetClass="entr" presetSubtype="8" fill="hold" grpId="0" nodeType="withEffect">
                                  <p:stCondLst>
                                    <p:cond delay="1500"/>
                                  </p:stCondLst>
                                  <p:childTnLst>
                                    <p:set>
                                      <p:cBhvr>
                                        <p:cTn id="35" dur="1" fill="hold">
                                          <p:stCondLst>
                                            <p:cond delay="0"/>
                                          </p:stCondLst>
                                        </p:cTn>
                                        <p:tgtEl>
                                          <p:spTgt spid="24">
                                            <p:txEl>
                                              <p:pRg st="0" end="0"/>
                                            </p:txEl>
                                          </p:spTgt>
                                        </p:tgtEl>
                                        <p:attrNameLst>
                                          <p:attrName>style.visibility</p:attrName>
                                        </p:attrNameLst>
                                      </p:cBhvr>
                                      <p:to>
                                        <p:strVal val="visible"/>
                                      </p:to>
                                    </p:set>
                                    <p:animEffect transition="in" filter="wipe(left)">
                                      <p:cBhvr>
                                        <p:cTn id="36" dur="500"/>
                                        <p:tgtEl>
                                          <p:spTgt spid="24">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22" presetClass="entr" presetSubtype="8" fill="hold" grpId="0" nodeType="withEffect">
                                  <p:stCondLst>
                                    <p:cond delay="500"/>
                                  </p:stCondLst>
                                  <p:childTnLst>
                                    <p:set>
                                      <p:cBhvr>
                                        <p:cTn id="43" dur="1" fill="hold">
                                          <p:stCondLst>
                                            <p:cond delay="0"/>
                                          </p:stCondLst>
                                        </p:cTn>
                                        <p:tgtEl>
                                          <p:spTgt spid="21">
                                            <p:txEl>
                                              <p:pRg st="0" end="0"/>
                                            </p:txEl>
                                          </p:spTgt>
                                        </p:tgtEl>
                                        <p:attrNameLst>
                                          <p:attrName>style.visibility</p:attrName>
                                        </p:attrNameLst>
                                      </p:cBhvr>
                                      <p:to>
                                        <p:strVal val="visible"/>
                                      </p:to>
                                    </p:set>
                                    <p:animEffect transition="in" filter="wipe(left)">
                                      <p:cBhvr>
                                        <p:cTn id="44" dur="500"/>
                                        <p:tgtEl>
                                          <p:spTgt spid="21">
                                            <p:txEl>
                                              <p:pRg st="0" end="0"/>
                                            </p:txEl>
                                          </p:spTgt>
                                        </p:tgtEl>
                                      </p:cBhvr>
                                    </p:animEffect>
                                  </p:childTnLst>
                                </p:cTn>
                              </p:par>
                              <p:par>
                                <p:cTn id="45" presetID="22" presetClass="entr" presetSubtype="1" fill="hold" grpId="0" nodeType="withEffect">
                                  <p:stCondLst>
                                    <p:cond delay="1000"/>
                                  </p:stCondLst>
                                  <p:childTnLst>
                                    <p:set>
                                      <p:cBhvr>
                                        <p:cTn id="46" dur="1" fill="hold">
                                          <p:stCondLst>
                                            <p:cond delay="0"/>
                                          </p:stCondLst>
                                        </p:cTn>
                                        <p:tgtEl>
                                          <p:spTgt spid="40"/>
                                        </p:tgtEl>
                                        <p:attrNameLst>
                                          <p:attrName>style.visibility</p:attrName>
                                        </p:attrNameLst>
                                      </p:cBhvr>
                                      <p:to>
                                        <p:strVal val="visible"/>
                                      </p:to>
                                    </p:set>
                                    <p:animEffect transition="in" filter="wipe(up)">
                                      <p:cBhvr>
                                        <p:cTn id="47" dur="500"/>
                                        <p:tgtEl>
                                          <p:spTgt spid="40"/>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25">
                                            <p:txEl>
                                              <p:pRg st="0" end="0"/>
                                            </p:txEl>
                                          </p:spTgt>
                                        </p:tgtEl>
                                        <p:attrNameLst>
                                          <p:attrName>style.visibility</p:attrName>
                                        </p:attrNameLst>
                                      </p:cBhvr>
                                      <p:to>
                                        <p:strVal val="visible"/>
                                      </p:to>
                                    </p:set>
                                    <p:animEffect transition="in" filter="wipe(left)">
                                      <p:cBhvr>
                                        <p:cTn id="50" dur="500"/>
                                        <p:tgtEl>
                                          <p:spTgt spid="25">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par>
                                <p:cTn id="56" presetID="22" presetClass="entr" presetSubtype="8" fill="hold" grpId="0" nodeType="withEffect">
                                  <p:stCondLst>
                                    <p:cond delay="500"/>
                                  </p:stCondLst>
                                  <p:childTnLst>
                                    <p:set>
                                      <p:cBhvr>
                                        <p:cTn id="57" dur="1" fill="hold">
                                          <p:stCondLst>
                                            <p:cond delay="0"/>
                                          </p:stCondLst>
                                        </p:cTn>
                                        <p:tgtEl>
                                          <p:spTgt spid="22">
                                            <p:txEl>
                                              <p:pRg st="0" end="0"/>
                                            </p:txEl>
                                          </p:spTgt>
                                        </p:tgtEl>
                                        <p:attrNameLst>
                                          <p:attrName>style.visibility</p:attrName>
                                        </p:attrNameLst>
                                      </p:cBhvr>
                                      <p:to>
                                        <p:strVal val="visible"/>
                                      </p:to>
                                    </p:set>
                                    <p:animEffect transition="in" filter="wipe(left)">
                                      <p:cBhvr>
                                        <p:cTn id="58" dur="500"/>
                                        <p:tgtEl>
                                          <p:spTgt spid="22">
                                            <p:txEl>
                                              <p:pRg st="0" end="0"/>
                                            </p:txEl>
                                          </p:spTgt>
                                        </p:tgtEl>
                                      </p:cBhvr>
                                    </p:animEffect>
                                  </p:childTnLst>
                                </p:cTn>
                              </p:par>
                              <p:par>
                                <p:cTn id="59" presetID="22" presetClass="entr" presetSubtype="1" fill="hold" grpId="0" nodeType="withEffect">
                                  <p:stCondLst>
                                    <p:cond delay="1000"/>
                                  </p:stCondLst>
                                  <p:childTnLst>
                                    <p:set>
                                      <p:cBhvr>
                                        <p:cTn id="60" dur="1" fill="hold">
                                          <p:stCondLst>
                                            <p:cond delay="0"/>
                                          </p:stCondLst>
                                        </p:cTn>
                                        <p:tgtEl>
                                          <p:spTgt spid="39"/>
                                        </p:tgtEl>
                                        <p:attrNameLst>
                                          <p:attrName>style.visibility</p:attrName>
                                        </p:attrNameLst>
                                      </p:cBhvr>
                                      <p:to>
                                        <p:strVal val="visible"/>
                                      </p:to>
                                    </p:set>
                                    <p:animEffect transition="in" filter="wipe(up)">
                                      <p:cBhvr>
                                        <p:cTn id="61" dur="500"/>
                                        <p:tgtEl>
                                          <p:spTgt spid="39"/>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left)">
                                      <p:cBhvr>
                                        <p:cTn id="6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2" grpId="0" animBg="1"/>
      <p:bldP spid="4" grpId="0" animBg="1"/>
      <p:bldP spid="41" grpId="0" animBg="1"/>
      <p:bldP spid="8" grpId="0" animBg="1"/>
      <p:bldP spid="40" grpId="0" animBg="1"/>
      <p:bldP spid="11" grpId="0" animBg="1"/>
      <p:bldP spid="39" grpId="0" animBg="1"/>
      <p:bldP spid="14" grpId="0" animBg="1"/>
      <p:bldP spid="19" grpId="0" build="p">
        <p:tmplLst>
          <p:tmpl lvl="1">
            <p:tnLst>
              <p:par>
                <p:cTn presetID="22" presetClass="entr" presetSubtype="8"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3" grpId="0" build="p">
        <p:tmplLst>
          <p:tmpl lvl="1">
            <p:tnLst>
              <p:par>
                <p:cTn presetID="22" presetClass="entr" presetSubtype="8" fill="hold" nodeType="withEffect">
                  <p:stCondLst>
                    <p:cond delay="150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0" grpId="0" build="p">
        <p:tmplLst>
          <p:tmpl lvl="1">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4" grpId="0" build="p">
        <p:tmplLst>
          <p:tmpl lvl="1">
            <p:tnLst>
              <p:par>
                <p:cTn presetID="22" presetClass="entr" presetSubtype="8" fill="hold" nodeType="withEffect">
                  <p:stCondLst>
                    <p:cond delay="150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1" grpId="0" build="p">
        <p:tmplLst>
          <p:tmpl lvl="1">
            <p:tnLst>
              <p:par>
                <p:cTn presetID="22" presetClass="entr" presetSubtype="8"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5" grpId="0" build="p">
        <p:tmplLst>
          <p:tmpl lvl="1">
            <p:tnLst>
              <p:par>
                <p:cTn presetID="22" presetClass="entr" presetSubtype="8" fill="hold" nodeType="withEffect">
                  <p:stCondLst>
                    <p:cond delay="150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2" grpId="0" build="p">
        <p:tmplLst>
          <p:tmpl lvl="1">
            <p:tnLst>
              <p:par>
                <p:cTn presetID="22" presetClass="entr" presetSubtype="8"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6" grpId="0" build="p">
        <p:tmplLst>
          <p:tmpl lvl="1">
            <p:tnLst>
              <p:par>
                <p:cTn presetID="22" presetClass="entr" presetSubtype="8"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433455DC-6457-4B83-9E52-50666CDC0140}"/>
              </a:ext>
            </a:extLst>
          </p:cNvPr>
          <p:cNvSpPr>
            <a:spLocks noGrp="1"/>
          </p:cNvSpPr>
          <p:nvPr>
            <p:ph type="title"/>
          </p:nvPr>
        </p:nvSpPr>
        <p:spPr>
          <a:xfrm>
            <a:off x="1039776" y="804269"/>
            <a:ext cx="10112448" cy="771975"/>
          </a:xfrm>
          <a:prstGeom prst="rect">
            <a:avLst/>
          </a:prstGeom>
        </p:spPr>
        <p:txBody>
          <a:bodyPr anchor="ctr"/>
          <a:lstStyle>
            <a:lvl1pPr algn="ctr">
              <a:defRPr sz="2800" b="1"/>
            </a:lvl1pPr>
          </a:lstStyle>
          <a:p>
            <a:r>
              <a:rPr lang="en-US"/>
              <a:t>Click to edit Master title style</a:t>
            </a:r>
          </a:p>
        </p:txBody>
      </p:sp>
      <p:cxnSp>
        <p:nvCxnSpPr>
          <p:cNvPr id="3" name="Straight Connector 1">
            <a:extLst>
              <a:ext uri="{FF2B5EF4-FFF2-40B4-BE49-F238E27FC236}">
                <a16:creationId xmlns:a16="http://schemas.microsoft.com/office/drawing/2014/main" id="{8BD124EE-53DC-44D2-ABC5-E7BBB7A59174}"/>
              </a:ext>
            </a:extLst>
          </p:cNvPr>
          <p:cNvCxnSpPr>
            <a:cxnSpLocks/>
          </p:cNvCxnSpPr>
          <p:nvPr userDrawn="1"/>
        </p:nvCxnSpPr>
        <p:spPr>
          <a:xfrm flipV="1">
            <a:off x="2134927" y="3679070"/>
            <a:ext cx="912539" cy="711926"/>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 name="Straight Connector 2">
            <a:extLst>
              <a:ext uri="{FF2B5EF4-FFF2-40B4-BE49-F238E27FC236}">
                <a16:creationId xmlns:a16="http://schemas.microsoft.com/office/drawing/2014/main" id="{490111E8-F9D8-4950-AB8C-BF591380E983}"/>
              </a:ext>
            </a:extLst>
          </p:cNvPr>
          <p:cNvCxnSpPr>
            <a:cxnSpLocks/>
          </p:cNvCxnSpPr>
          <p:nvPr userDrawn="1"/>
        </p:nvCxnSpPr>
        <p:spPr>
          <a:xfrm flipH="1" flipV="1">
            <a:off x="4120036" y="3679070"/>
            <a:ext cx="804661" cy="567150"/>
          </a:xfrm>
          <a:prstGeom prst="line">
            <a:avLst/>
          </a:prstGeom>
          <a:ln>
            <a:solidFill>
              <a:schemeClr val="accent5"/>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3">
            <a:extLst>
              <a:ext uri="{FF2B5EF4-FFF2-40B4-BE49-F238E27FC236}">
                <a16:creationId xmlns:a16="http://schemas.microsoft.com/office/drawing/2014/main" id="{CBF6D15F-061F-4DF5-9B0E-9DA3C419D808}"/>
              </a:ext>
            </a:extLst>
          </p:cNvPr>
          <p:cNvCxnSpPr>
            <a:cxnSpLocks/>
          </p:cNvCxnSpPr>
          <p:nvPr userDrawn="1"/>
        </p:nvCxnSpPr>
        <p:spPr>
          <a:xfrm flipV="1">
            <a:off x="5676740" y="3679070"/>
            <a:ext cx="858721" cy="711926"/>
          </a:xfrm>
          <a:prstGeom prst="line">
            <a:avLst/>
          </a:prstGeom>
          <a:ln>
            <a:solidFill>
              <a:schemeClr val="accent4"/>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4">
            <a:extLst>
              <a:ext uri="{FF2B5EF4-FFF2-40B4-BE49-F238E27FC236}">
                <a16:creationId xmlns:a16="http://schemas.microsoft.com/office/drawing/2014/main" id="{5553C6D0-36D4-48D0-AA9F-C3D74ED41907}"/>
              </a:ext>
            </a:extLst>
          </p:cNvPr>
          <p:cNvCxnSpPr>
            <a:cxnSpLocks/>
          </p:cNvCxnSpPr>
          <p:nvPr userDrawn="1"/>
        </p:nvCxnSpPr>
        <p:spPr>
          <a:xfrm flipH="1" flipV="1">
            <a:off x="7553970" y="3679070"/>
            <a:ext cx="770807" cy="567150"/>
          </a:xfrm>
          <a:prstGeom prst="line">
            <a:avLst/>
          </a:prstGeom>
          <a:ln>
            <a:solidFill>
              <a:schemeClr val="accent3"/>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5">
            <a:extLst>
              <a:ext uri="{FF2B5EF4-FFF2-40B4-BE49-F238E27FC236}">
                <a16:creationId xmlns:a16="http://schemas.microsoft.com/office/drawing/2014/main" id="{2C4780EC-5784-4CC9-8037-A2004F870E4C}"/>
              </a:ext>
            </a:extLst>
          </p:cNvPr>
          <p:cNvCxnSpPr>
            <a:cxnSpLocks/>
          </p:cNvCxnSpPr>
          <p:nvPr userDrawn="1"/>
        </p:nvCxnSpPr>
        <p:spPr>
          <a:xfrm flipV="1">
            <a:off x="9144530" y="3679070"/>
            <a:ext cx="878924" cy="711926"/>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Freeform: Shape 1">
            <a:extLst>
              <a:ext uri="{FF2B5EF4-FFF2-40B4-BE49-F238E27FC236}">
                <a16:creationId xmlns:a16="http://schemas.microsoft.com/office/drawing/2014/main" id="{5277A46A-1134-4355-8B38-DE9F158DCC89}"/>
              </a:ext>
            </a:extLst>
          </p:cNvPr>
          <p:cNvSpPr/>
          <p:nvPr userDrawn="1"/>
        </p:nvSpPr>
        <p:spPr>
          <a:xfrm>
            <a:off x="1204091" y="4246220"/>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2">
            <a:extLst>
              <a:ext uri="{FF2B5EF4-FFF2-40B4-BE49-F238E27FC236}">
                <a16:creationId xmlns:a16="http://schemas.microsoft.com/office/drawing/2014/main" id="{4D8CA406-23BD-4670-9947-E2E42CB59F15}"/>
              </a:ext>
            </a:extLst>
          </p:cNvPr>
          <p:cNvSpPr/>
          <p:nvPr userDrawn="1"/>
        </p:nvSpPr>
        <p:spPr>
          <a:xfrm>
            <a:off x="3047467" y="2730973"/>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3">
            <a:extLst>
              <a:ext uri="{FF2B5EF4-FFF2-40B4-BE49-F238E27FC236}">
                <a16:creationId xmlns:a16="http://schemas.microsoft.com/office/drawing/2014/main" id="{959CFFE6-8822-4962-B561-718F7A8A8E95}"/>
              </a:ext>
            </a:extLst>
          </p:cNvPr>
          <p:cNvSpPr/>
          <p:nvPr userDrawn="1"/>
        </p:nvSpPr>
        <p:spPr>
          <a:xfrm>
            <a:off x="4764434" y="4246220"/>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4">
            <a:extLst>
              <a:ext uri="{FF2B5EF4-FFF2-40B4-BE49-F238E27FC236}">
                <a16:creationId xmlns:a16="http://schemas.microsoft.com/office/drawing/2014/main" id="{D1E8EEC5-3E67-44B9-B2BD-8CCBE3F1B709}"/>
              </a:ext>
            </a:extLst>
          </p:cNvPr>
          <p:cNvSpPr/>
          <p:nvPr userDrawn="1"/>
        </p:nvSpPr>
        <p:spPr>
          <a:xfrm>
            <a:off x="6481402" y="2730973"/>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5">
            <a:extLst>
              <a:ext uri="{FF2B5EF4-FFF2-40B4-BE49-F238E27FC236}">
                <a16:creationId xmlns:a16="http://schemas.microsoft.com/office/drawing/2014/main" id="{15335F63-7EFE-435E-8CBD-5FEE2E7A45B0}"/>
              </a:ext>
            </a:extLst>
          </p:cNvPr>
          <p:cNvSpPr/>
          <p:nvPr userDrawn="1"/>
        </p:nvSpPr>
        <p:spPr>
          <a:xfrm>
            <a:off x="8252428" y="4246220"/>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6">
            <a:extLst>
              <a:ext uri="{FF2B5EF4-FFF2-40B4-BE49-F238E27FC236}">
                <a16:creationId xmlns:a16="http://schemas.microsoft.com/office/drawing/2014/main" id="{B86B5D5E-F8A7-4D40-A8F7-E167295F1FE8}"/>
              </a:ext>
            </a:extLst>
          </p:cNvPr>
          <p:cNvSpPr/>
          <p:nvPr userDrawn="1"/>
        </p:nvSpPr>
        <p:spPr>
          <a:xfrm>
            <a:off x="9915337" y="2730973"/>
            <a:ext cx="1072568" cy="1072568"/>
          </a:xfrm>
          <a:custGeom>
            <a:avLst/>
            <a:gdLst>
              <a:gd name="connsiteX0" fmla="*/ 536284 w 1072568"/>
              <a:gd name="connsiteY0" fmla="*/ 267303 h 1072568"/>
              <a:gd name="connsiteX1" fmla="*/ 193126 w 1072568"/>
              <a:gd name="connsiteY1" fmla="*/ 610461 h 1072568"/>
              <a:gd name="connsiteX2" fmla="*/ 536284 w 1072568"/>
              <a:gd name="connsiteY2" fmla="*/ 953619 h 1072568"/>
              <a:gd name="connsiteX3" fmla="*/ 879442 w 1072568"/>
              <a:gd name="connsiteY3" fmla="*/ 610461 h 1072568"/>
              <a:gd name="connsiteX4" fmla="*/ 536284 w 1072568"/>
              <a:gd name="connsiteY4" fmla="*/ 267303 h 1072568"/>
              <a:gd name="connsiteX5" fmla="*/ 536285 w 1072568"/>
              <a:gd name="connsiteY5" fmla="*/ 0 h 1072568"/>
              <a:gd name="connsiteX6" fmla="*/ 820407 w 1072568"/>
              <a:gd name="connsiteY6" fmla="*/ 252161 h 1072568"/>
              <a:gd name="connsiteX7" fmla="*/ 1072568 w 1072568"/>
              <a:gd name="connsiteY7" fmla="*/ 536284 h 1072568"/>
              <a:gd name="connsiteX8" fmla="*/ 536284 w 1072568"/>
              <a:gd name="connsiteY8" fmla="*/ 1072568 h 1072568"/>
              <a:gd name="connsiteX9" fmla="*/ 0 w 1072568"/>
              <a:gd name="connsiteY9" fmla="*/ 536284 h 1072568"/>
              <a:gd name="connsiteX10" fmla="*/ 1 w 1072568"/>
              <a:gd name="connsiteY10" fmla="*/ 536284 h 1072568"/>
              <a:gd name="connsiteX11" fmla="*/ 536285 w 1072568"/>
              <a:gd name="connsiteY11" fmla="*/ 0 h 107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2568" h="1072568">
                <a:moveTo>
                  <a:pt x="536284" y="267303"/>
                </a:moveTo>
                <a:cubicBezTo>
                  <a:pt x="346763" y="267303"/>
                  <a:pt x="193126" y="420940"/>
                  <a:pt x="193126" y="610461"/>
                </a:cubicBezTo>
                <a:cubicBezTo>
                  <a:pt x="193126" y="799982"/>
                  <a:pt x="346763" y="953619"/>
                  <a:pt x="536284" y="953619"/>
                </a:cubicBezTo>
                <a:cubicBezTo>
                  <a:pt x="725805" y="953619"/>
                  <a:pt x="879442" y="799982"/>
                  <a:pt x="879442" y="610461"/>
                </a:cubicBezTo>
                <a:cubicBezTo>
                  <a:pt x="879442" y="420940"/>
                  <a:pt x="725805" y="267303"/>
                  <a:pt x="536284" y="267303"/>
                </a:cubicBezTo>
                <a:close/>
                <a:moveTo>
                  <a:pt x="536285" y="0"/>
                </a:moveTo>
                <a:cubicBezTo>
                  <a:pt x="630992" y="0"/>
                  <a:pt x="725700" y="84054"/>
                  <a:pt x="820407" y="252161"/>
                </a:cubicBezTo>
                <a:cubicBezTo>
                  <a:pt x="988514" y="346868"/>
                  <a:pt x="1072568" y="441576"/>
                  <a:pt x="1072568" y="536284"/>
                </a:cubicBezTo>
                <a:cubicBezTo>
                  <a:pt x="1072568" y="832465"/>
                  <a:pt x="832465" y="1072568"/>
                  <a:pt x="536284" y="1072568"/>
                </a:cubicBezTo>
                <a:cubicBezTo>
                  <a:pt x="240103" y="1072568"/>
                  <a:pt x="0" y="832465"/>
                  <a:pt x="0" y="536284"/>
                </a:cubicBezTo>
                <a:lnTo>
                  <a:pt x="1" y="536284"/>
                </a:lnTo>
                <a:cubicBezTo>
                  <a:pt x="1" y="240103"/>
                  <a:pt x="240104" y="0"/>
                  <a:pt x="53628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Picture Placeholder 1">
            <a:extLst>
              <a:ext uri="{FF2B5EF4-FFF2-40B4-BE49-F238E27FC236}">
                <a16:creationId xmlns:a16="http://schemas.microsoft.com/office/drawing/2014/main" id="{C42ED117-4A0E-4B73-8931-4A078500ED23}"/>
              </a:ext>
            </a:extLst>
          </p:cNvPr>
          <p:cNvSpPr>
            <a:spLocks noGrp="1"/>
          </p:cNvSpPr>
          <p:nvPr>
            <p:ph type="pic" sz="quarter" idx="10"/>
          </p:nvPr>
        </p:nvSpPr>
        <p:spPr>
          <a:xfrm>
            <a:off x="1503968" y="4612428"/>
            <a:ext cx="472814" cy="472814"/>
          </a:xfrm>
          <a:prstGeom prst="rect">
            <a:avLst/>
          </a:prstGeom>
        </p:spPr>
        <p:txBody>
          <a:bodyPr anchor="ctr"/>
          <a:lstStyle>
            <a:lvl1pPr marL="0" indent="0" algn="ctr">
              <a:buNone/>
              <a:defRPr sz="400"/>
            </a:lvl1pPr>
          </a:lstStyle>
          <a:p>
            <a:endParaRPr lang="en-US"/>
          </a:p>
        </p:txBody>
      </p:sp>
      <p:sp>
        <p:nvSpPr>
          <p:cNvPr id="16" name="Picture Placeholder 2">
            <a:extLst>
              <a:ext uri="{FF2B5EF4-FFF2-40B4-BE49-F238E27FC236}">
                <a16:creationId xmlns:a16="http://schemas.microsoft.com/office/drawing/2014/main" id="{03061D9D-F625-4541-9801-B239ED68F6FC}"/>
              </a:ext>
            </a:extLst>
          </p:cNvPr>
          <p:cNvSpPr>
            <a:spLocks noGrp="1"/>
          </p:cNvSpPr>
          <p:nvPr>
            <p:ph type="pic" sz="quarter" idx="11"/>
          </p:nvPr>
        </p:nvSpPr>
        <p:spPr>
          <a:xfrm>
            <a:off x="3347344" y="3096984"/>
            <a:ext cx="472814" cy="472814"/>
          </a:xfrm>
          <a:prstGeom prst="rect">
            <a:avLst/>
          </a:prstGeom>
        </p:spPr>
        <p:txBody>
          <a:bodyPr anchor="ctr"/>
          <a:lstStyle>
            <a:lvl1pPr marL="0" indent="0" algn="ctr">
              <a:buNone/>
              <a:defRPr sz="400"/>
            </a:lvl1pPr>
          </a:lstStyle>
          <a:p>
            <a:endParaRPr lang="en-US"/>
          </a:p>
        </p:txBody>
      </p:sp>
      <p:sp>
        <p:nvSpPr>
          <p:cNvPr id="17" name="Picture Placeholder 3">
            <a:extLst>
              <a:ext uri="{FF2B5EF4-FFF2-40B4-BE49-F238E27FC236}">
                <a16:creationId xmlns:a16="http://schemas.microsoft.com/office/drawing/2014/main" id="{2C08625D-BA1C-4795-A471-E2E3B301BE17}"/>
              </a:ext>
            </a:extLst>
          </p:cNvPr>
          <p:cNvSpPr>
            <a:spLocks noGrp="1"/>
          </p:cNvSpPr>
          <p:nvPr>
            <p:ph type="pic" sz="quarter" idx="12"/>
          </p:nvPr>
        </p:nvSpPr>
        <p:spPr>
          <a:xfrm>
            <a:off x="5064311" y="4612428"/>
            <a:ext cx="472814" cy="472814"/>
          </a:xfrm>
          <a:prstGeom prst="rect">
            <a:avLst/>
          </a:prstGeom>
        </p:spPr>
        <p:txBody>
          <a:bodyPr anchor="ctr"/>
          <a:lstStyle>
            <a:lvl1pPr marL="0" indent="0" algn="ctr">
              <a:buNone/>
              <a:defRPr sz="400"/>
            </a:lvl1pPr>
          </a:lstStyle>
          <a:p>
            <a:endParaRPr lang="en-US"/>
          </a:p>
        </p:txBody>
      </p:sp>
      <p:sp>
        <p:nvSpPr>
          <p:cNvPr id="18" name="Picture Placeholder 4">
            <a:extLst>
              <a:ext uri="{FF2B5EF4-FFF2-40B4-BE49-F238E27FC236}">
                <a16:creationId xmlns:a16="http://schemas.microsoft.com/office/drawing/2014/main" id="{8A8AE271-33FD-42D5-8CEE-44F69BFC92CD}"/>
              </a:ext>
            </a:extLst>
          </p:cNvPr>
          <p:cNvSpPr>
            <a:spLocks noGrp="1"/>
          </p:cNvSpPr>
          <p:nvPr>
            <p:ph type="pic" sz="quarter" idx="13"/>
          </p:nvPr>
        </p:nvSpPr>
        <p:spPr>
          <a:xfrm>
            <a:off x="6781279" y="3096984"/>
            <a:ext cx="472814" cy="472814"/>
          </a:xfrm>
          <a:prstGeom prst="rect">
            <a:avLst/>
          </a:prstGeom>
        </p:spPr>
        <p:txBody>
          <a:bodyPr anchor="ctr"/>
          <a:lstStyle>
            <a:lvl1pPr marL="0" indent="0" algn="ctr">
              <a:buNone/>
              <a:defRPr sz="400"/>
            </a:lvl1pPr>
          </a:lstStyle>
          <a:p>
            <a:endParaRPr lang="en-US"/>
          </a:p>
        </p:txBody>
      </p:sp>
      <p:sp>
        <p:nvSpPr>
          <p:cNvPr id="19" name="Picture Placeholder 5">
            <a:extLst>
              <a:ext uri="{FF2B5EF4-FFF2-40B4-BE49-F238E27FC236}">
                <a16:creationId xmlns:a16="http://schemas.microsoft.com/office/drawing/2014/main" id="{B643CDD3-590A-45B8-98B2-9501525BF095}"/>
              </a:ext>
            </a:extLst>
          </p:cNvPr>
          <p:cNvSpPr>
            <a:spLocks noGrp="1"/>
          </p:cNvSpPr>
          <p:nvPr>
            <p:ph type="pic" sz="quarter" idx="14"/>
          </p:nvPr>
        </p:nvSpPr>
        <p:spPr>
          <a:xfrm>
            <a:off x="8552305" y="4612428"/>
            <a:ext cx="472814" cy="472814"/>
          </a:xfrm>
          <a:prstGeom prst="rect">
            <a:avLst/>
          </a:prstGeom>
        </p:spPr>
        <p:txBody>
          <a:bodyPr anchor="ctr"/>
          <a:lstStyle>
            <a:lvl1pPr marL="0" indent="0" algn="ctr">
              <a:buNone/>
              <a:defRPr sz="400"/>
            </a:lvl1pPr>
          </a:lstStyle>
          <a:p>
            <a:endParaRPr lang="en-US"/>
          </a:p>
        </p:txBody>
      </p:sp>
      <p:sp>
        <p:nvSpPr>
          <p:cNvPr id="20" name="Picture Placeholder 6">
            <a:extLst>
              <a:ext uri="{FF2B5EF4-FFF2-40B4-BE49-F238E27FC236}">
                <a16:creationId xmlns:a16="http://schemas.microsoft.com/office/drawing/2014/main" id="{DBD416EC-D772-476E-8E1B-E021F2029A43}"/>
              </a:ext>
            </a:extLst>
          </p:cNvPr>
          <p:cNvSpPr>
            <a:spLocks noGrp="1"/>
          </p:cNvSpPr>
          <p:nvPr>
            <p:ph type="pic" sz="quarter" idx="15"/>
          </p:nvPr>
        </p:nvSpPr>
        <p:spPr>
          <a:xfrm>
            <a:off x="10215213" y="3092002"/>
            <a:ext cx="472814" cy="472814"/>
          </a:xfrm>
          <a:prstGeom prst="rect">
            <a:avLst/>
          </a:prstGeom>
        </p:spPr>
        <p:txBody>
          <a:bodyPr anchor="ctr"/>
          <a:lstStyle>
            <a:lvl1pPr marL="0" indent="0" algn="ctr">
              <a:buNone/>
              <a:defRPr sz="400"/>
            </a:lvl1pPr>
          </a:lstStyle>
          <a:p>
            <a:endParaRPr lang="en-US"/>
          </a:p>
        </p:txBody>
      </p:sp>
      <p:sp>
        <p:nvSpPr>
          <p:cNvPr id="22" name="Text Placeholder 1">
            <a:extLst>
              <a:ext uri="{FF2B5EF4-FFF2-40B4-BE49-F238E27FC236}">
                <a16:creationId xmlns:a16="http://schemas.microsoft.com/office/drawing/2014/main" id="{8A64944C-66DD-4050-8A3E-B4FB122294E0}"/>
              </a:ext>
            </a:extLst>
          </p:cNvPr>
          <p:cNvSpPr>
            <a:spLocks noGrp="1"/>
          </p:cNvSpPr>
          <p:nvPr>
            <p:ph type="body" sz="quarter" idx="16"/>
          </p:nvPr>
        </p:nvSpPr>
        <p:spPr>
          <a:xfrm>
            <a:off x="522334" y="5417243"/>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3" name="Text Placeholder 2">
            <a:extLst>
              <a:ext uri="{FF2B5EF4-FFF2-40B4-BE49-F238E27FC236}">
                <a16:creationId xmlns:a16="http://schemas.microsoft.com/office/drawing/2014/main" id="{2C52A00E-974E-4106-82A3-D8229D89C3E3}"/>
              </a:ext>
            </a:extLst>
          </p:cNvPr>
          <p:cNvSpPr>
            <a:spLocks noGrp="1"/>
          </p:cNvSpPr>
          <p:nvPr>
            <p:ph type="body" sz="quarter" idx="17"/>
          </p:nvPr>
        </p:nvSpPr>
        <p:spPr>
          <a:xfrm>
            <a:off x="2365710" y="2242178"/>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4" name="Text Placeholder 3">
            <a:extLst>
              <a:ext uri="{FF2B5EF4-FFF2-40B4-BE49-F238E27FC236}">
                <a16:creationId xmlns:a16="http://schemas.microsoft.com/office/drawing/2014/main" id="{0CA3AD82-3E3A-4286-A372-6B7956E8D7DC}"/>
              </a:ext>
            </a:extLst>
          </p:cNvPr>
          <p:cNvSpPr>
            <a:spLocks noGrp="1"/>
          </p:cNvSpPr>
          <p:nvPr>
            <p:ph type="body" sz="quarter" idx="18"/>
          </p:nvPr>
        </p:nvSpPr>
        <p:spPr>
          <a:xfrm>
            <a:off x="4082677" y="5417243"/>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5" name="Text Placeholder 4">
            <a:extLst>
              <a:ext uri="{FF2B5EF4-FFF2-40B4-BE49-F238E27FC236}">
                <a16:creationId xmlns:a16="http://schemas.microsoft.com/office/drawing/2014/main" id="{1C7147A1-E80A-4775-BE58-62E792CE9F40}"/>
              </a:ext>
            </a:extLst>
          </p:cNvPr>
          <p:cNvSpPr>
            <a:spLocks noGrp="1"/>
          </p:cNvSpPr>
          <p:nvPr>
            <p:ph type="body" sz="quarter" idx="19"/>
          </p:nvPr>
        </p:nvSpPr>
        <p:spPr>
          <a:xfrm>
            <a:off x="5799645" y="2242178"/>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7" name="Text Placeholder 5">
            <a:extLst>
              <a:ext uri="{FF2B5EF4-FFF2-40B4-BE49-F238E27FC236}">
                <a16:creationId xmlns:a16="http://schemas.microsoft.com/office/drawing/2014/main" id="{53339E9F-4D46-4790-9695-FFC872512A7E}"/>
              </a:ext>
            </a:extLst>
          </p:cNvPr>
          <p:cNvSpPr>
            <a:spLocks noGrp="1"/>
          </p:cNvSpPr>
          <p:nvPr>
            <p:ph type="body" sz="quarter" idx="21"/>
          </p:nvPr>
        </p:nvSpPr>
        <p:spPr>
          <a:xfrm>
            <a:off x="7570671" y="5417243"/>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6" name="Text Placeholder 6">
            <a:extLst>
              <a:ext uri="{FF2B5EF4-FFF2-40B4-BE49-F238E27FC236}">
                <a16:creationId xmlns:a16="http://schemas.microsoft.com/office/drawing/2014/main" id="{AD836A2E-A5A5-4FFB-B11A-C1A136EB8218}"/>
              </a:ext>
            </a:extLst>
          </p:cNvPr>
          <p:cNvSpPr>
            <a:spLocks noGrp="1"/>
          </p:cNvSpPr>
          <p:nvPr>
            <p:ph type="body" sz="quarter" idx="20"/>
          </p:nvPr>
        </p:nvSpPr>
        <p:spPr>
          <a:xfrm>
            <a:off x="9233580" y="2242178"/>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Tree>
    <p:extLst>
      <p:ext uri="{BB962C8B-B14F-4D97-AF65-F5344CB8AC3E}">
        <p14:creationId xmlns:p14="http://schemas.microsoft.com/office/powerpoint/2010/main" val="62037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42" presetClass="entr" presetSubtype="0" fill="hold" grpId="0" nodeType="withEffect">
                                  <p:stCondLst>
                                    <p:cond delay="1000"/>
                                  </p:stCondLst>
                                  <p:childTnLst>
                                    <p:set>
                                      <p:cBhvr>
                                        <p:cTn id="17" dur="1" fill="hold">
                                          <p:stCondLst>
                                            <p:cond delay="0"/>
                                          </p:stCondLst>
                                        </p:cTn>
                                        <p:tgtEl>
                                          <p:spTgt spid="22">
                                            <p:txEl>
                                              <p:pRg st="0" end="0"/>
                                            </p:txEl>
                                          </p:spTgt>
                                        </p:tgtEl>
                                        <p:attrNameLst>
                                          <p:attrName>style.visibility</p:attrName>
                                        </p:attrNameLst>
                                      </p:cBhvr>
                                      <p:to>
                                        <p:strVal val="visible"/>
                                      </p:to>
                                    </p:set>
                                    <p:animEffect transition="in" filter="fade">
                                      <p:cBhvr>
                                        <p:cTn id="18" dur="750"/>
                                        <p:tgtEl>
                                          <p:spTgt spid="22">
                                            <p:txEl>
                                              <p:pRg st="0" end="0"/>
                                            </p:txEl>
                                          </p:spTgt>
                                        </p:tgtEl>
                                      </p:cBhvr>
                                    </p:animEffect>
                                    <p:anim calcmode="lin" valueType="num">
                                      <p:cBhvr>
                                        <p:cTn id="19" dur="75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20" dur="75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nodePh="1">
                                  <p:stCondLst>
                                    <p:cond delay="1000"/>
                                  </p:stCondLst>
                                  <p:endCondLst>
                                    <p:cond evt="begin" delay="0">
                                      <p:tn val="29"/>
                                    </p:cond>
                                  </p:end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47" presetClass="entr" presetSubtype="0" fill="hold" grpId="0" nodeType="withEffect">
                                  <p:stCondLst>
                                    <p:cond delay="1500"/>
                                  </p:stCondLst>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750"/>
                                        <p:tgtEl>
                                          <p:spTgt spid="23">
                                            <p:txEl>
                                              <p:pRg st="0" end="0"/>
                                            </p:txEl>
                                          </p:spTgt>
                                        </p:tgtEl>
                                      </p:cBhvr>
                                    </p:animEffect>
                                    <p:anim calcmode="lin" valueType="num">
                                      <p:cBhvr>
                                        <p:cTn id="35" dur="75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75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nodePh="1">
                                  <p:stCondLst>
                                    <p:cond delay="1000"/>
                                  </p:stCondLst>
                                  <p:endCondLst>
                                    <p:cond evt="begin" delay="0">
                                      <p:tn val="45"/>
                                    </p:cond>
                                  </p:end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42" presetClass="entr" presetSubtype="0" fill="hold" grpId="0" nodeType="withEffect">
                                  <p:stCondLst>
                                    <p:cond delay="1500"/>
                                  </p:stCondLst>
                                  <p:childTnLst>
                                    <p:set>
                                      <p:cBhvr>
                                        <p:cTn id="49" dur="1" fill="hold">
                                          <p:stCondLst>
                                            <p:cond delay="0"/>
                                          </p:stCondLst>
                                        </p:cTn>
                                        <p:tgtEl>
                                          <p:spTgt spid="24">
                                            <p:txEl>
                                              <p:pRg st="0" end="0"/>
                                            </p:txEl>
                                          </p:spTgt>
                                        </p:tgtEl>
                                        <p:attrNameLst>
                                          <p:attrName>style.visibility</p:attrName>
                                        </p:attrNameLst>
                                      </p:cBhvr>
                                      <p:to>
                                        <p:strVal val="visible"/>
                                      </p:to>
                                    </p:set>
                                    <p:animEffect transition="in" filter="fade">
                                      <p:cBhvr>
                                        <p:cTn id="50" dur="750"/>
                                        <p:tgtEl>
                                          <p:spTgt spid="24">
                                            <p:txEl>
                                              <p:pRg st="0" end="0"/>
                                            </p:txEl>
                                          </p:spTgt>
                                        </p:tgtEl>
                                      </p:cBhvr>
                                    </p:animEffect>
                                    <p:anim calcmode="lin" valueType="num">
                                      <p:cBhvr>
                                        <p:cTn id="51" dur="75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52" dur="75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par>
                                <p:cTn id="61" presetID="10" presetClass="entr" presetSubtype="0" fill="hold" grpId="0" nodeType="withEffect" nodePh="1">
                                  <p:stCondLst>
                                    <p:cond delay="1000"/>
                                  </p:stCondLst>
                                  <p:endCondLst>
                                    <p:cond evt="begin" delay="0">
                                      <p:tn val="61"/>
                                    </p:cond>
                                  </p:end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47" presetClass="entr" presetSubtype="0" fill="hold" grpId="0" nodeType="withEffect">
                                  <p:stCondLst>
                                    <p:cond delay="1500"/>
                                  </p:stCondLst>
                                  <p:childTnLst>
                                    <p:set>
                                      <p:cBhvr>
                                        <p:cTn id="65" dur="1" fill="hold">
                                          <p:stCondLst>
                                            <p:cond delay="0"/>
                                          </p:stCondLst>
                                        </p:cTn>
                                        <p:tgtEl>
                                          <p:spTgt spid="25">
                                            <p:txEl>
                                              <p:pRg st="0" end="0"/>
                                            </p:txEl>
                                          </p:spTgt>
                                        </p:tgtEl>
                                        <p:attrNameLst>
                                          <p:attrName>style.visibility</p:attrName>
                                        </p:attrNameLst>
                                      </p:cBhvr>
                                      <p:to>
                                        <p:strVal val="visible"/>
                                      </p:to>
                                    </p:set>
                                    <p:animEffect transition="in" filter="fade">
                                      <p:cBhvr>
                                        <p:cTn id="66" dur="750"/>
                                        <p:tgtEl>
                                          <p:spTgt spid="25">
                                            <p:txEl>
                                              <p:pRg st="0" end="0"/>
                                            </p:txEl>
                                          </p:spTgt>
                                        </p:tgtEl>
                                      </p:cBhvr>
                                    </p:animEffect>
                                    <p:anim calcmode="lin" valueType="num">
                                      <p:cBhvr>
                                        <p:cTn id="67" dur="75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8" dur="75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left)">
                                      <p:cBhvr>
                                        <p:cTn id="73" dur="500"/>
                                        <p:tgtEl>
                                          <p:spTgt spid="6"/>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500"/>
                                        <p:tgtEl>
                                          <p:spTgt spid="13"/>
                                        </p:tgtEl>
                                      </p:cBhvr>
                                    </p:animEffect>
                                  </p:childTnLst>
                                </p:cTn>
                              </p:par>
                              <p:par>
                                <p:cTn id="77" presetID="10" presetClass="entr" presetSubtype="0" fill="hold" grpId="0" nodeType="withEffect" nodePh="1">
                                  <p:stCondLst>
                                    <p:cond delay="1000"/>
                                  </p:stCondLst>
                                  <p:endCondLst>
                                    <p:cond evt="begin" delay="0">
                                      <p:tn val="77"/>
                                    </p:cond>
                                  </p:end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42" presetClass="entr" presetSubtype="0" fill="hold" grpId="0" nodeType="withEffect">
                                  <p:stCondLst>
                                    <p:cond delay="1500"/>
                                  </p:stCondLst>
                                  <p:childTnLst>
                                    <p:set>
                                      <p:cBhvr>
                                        <p:cTn id="81" dur="1" fill="hold">
                                          <p:stCondLst>
                                            <p:cond delay="0"/>
                                          </p:stCondLst>
                                        </p:cTn>
                                        <p:tgtEl>
                                          <p:spTgt spid="27">
                                            <p:txEl>
                                              <p:pRg st="0" end="0"/>
                                            </p:txEl>
                                          </p:spTgt>
                                        </p:tgtEl>
                                        <p:attrNameLst>
                                          <p:attrName>style.visibility</p:attrName>
                                        </p:attrNameLst>
                                      </p:cBhvr>
                                      <p:to>
                                        <p:strVal val="visible"/>
                                      </p:to>
                                    </p:set>
                                    <p:animEffect transition="in" filter="fade">
                                      <p:cBhvr>
                                        <p:cTn id="82" dur="750"/>
                                        <p:tgtEl>
                                          <p:spTgt spid="27">
                                            <p:txEl>
                                              <p:pRg st="0" end="0"/>
                                            </p:txEl>
                                          </p:spTgt>
                                        </p:tgtEl>
                                      </p:cBhvr>
                                    </p:animEffect>
                                    <p:anim calcmode="lin" valueType="num">
                                      <p:cBhvr>
                                        <p:cTn id="83" dur="7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84" dur="7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wipe(down)">
                                      <p:cBhvr>
                                        <p:cTn id="89" dur="500"/>
                                        <p:tgtEl>
                                          <p:spTgt spid="7"/>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500"/>
                                        <p:tgtEl>
                                          <p:spTgt spid="11"/>
                                        </p:tgtEl>
                                      </p:cBhvr>
                                    </p:animEffect>
                                  </p:childTnLst>
                                </p:cTn>
                              </p:par>
                              <p:par>
                                <p:cTn id="93" presetID="10" presetClass="entr" presetSubtype="0" fill="hold" grpId="0" nodeType="withEffect" nodePh="1">
                                  <p:stCondLst>
                                    <p:cond delay="1000"/>
                                  </p:stCondLst>
                                  <p:endCondLst>
                                    <p:cond evt="begin" delay="0">
                                      <p:tn val="93"/>
                                    </p:cond>
                                  </p:endCondLst>
                                  <p:childTnLst>
                                    <p:set>
                                      <p:cBhvr>
                                        <p:cTn id="94" dur="1" fill="hold">
                                          <p:stCondLst>
                                            <p:cond delay="0"/>
                                          </p:stCondLst>
                                        </p:cTn>
                                        <p:tgtEl>
                                          <p:spTgt spid="20"/>
                                        </p:tgtEl>
                                        <p:attrNameLst>
                                          <p:attrName>style.visibility</p:attrName>
                                        </p:attrNameLst>
                                      </p:cBhvr>
                                      <p:to>
                                        <p:strVal val="visible"/>
                                      </p:to>
                                    </p:set>
                                    <p:animEffect transition="in" filter="fade">
                                      <p:cBhvr>
                                        <p:cTn id="95" dur="500"/>
                                        <p:tgtEl>
                                          <p:spTgt spid="20"/>
                                        </p:tgtEl>
                                      </p:cBhvr>
                                    </p:animEffect>
                                  </p:childTnLst>
                                </p:cTn>
                              </p:par>
                              <p:par>
                                <p:cTn id="96" presetID="47" presetClass="entr" presetSubtype="0" fill="hold" grpId="0" nodeType="withEffect">
                                  <p:stCondLst>
                                    <p:cond delay="1500"/>
                                  </p:stCondLst>
                                  <p:childTnLst>
                                    <p:set>
                                      <p:cBhvr>
                                        <p:cTn id="97" dur="1" fill="hold">
                                          <p:stCondLst>
                                            <p:cond delay="0"/>
                                          </p:stCondLst>
                                        </p:cTn>
                                        <p:tgtEl>
                                          <p:spTgt spid="26">
                                            <p:txEl>
                                              <p:pRg st="0" end="0"/>
                                            </p:txEl>
                                          </p:spTgt>
                                        </p:tgtEl>
                                        <p:attrNameLst>
                                          <p:attrName>style.visibility</p:attrName>
                                        </p:attrNameLst>
                                      </p:cBhvr>
                                      <p:to>
                                        <p:strVal val="visible"/>
                                      </p:to>
                                    </p:set>
                                    <p:animEffect transition="in" filter="fade">
                                      <p:cBhvr>
                                        <p:cTn id="98" dur="750"/>
                                        <p:tgtEl>
                                          <p:spTgt spid="26">
                                            <p:txEl>
                                              <p:pRg st="0" end="0"/>
                                            </p:txEl>
                                          </p:spTgt>
                                        </p:tgtEl>
                                      </p:cBhvr>
                                    </p:animEffect>
                                    <p:anim calcmode="lin" valueType="num">
                                      <p:cBhvr>
                                        <p:cTn id="99" dur="75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8" grpId="0" animBg="1"/>
      <p:bldP spid="9" grpId="0" animBg="1"/>
      <p:bldP spid="12" grpId="0" animBg="1"/>
      <p:bldP spid="10" grpId="0" animBg="1"/>
      <p:bldP spid="13" grpId="0" animBg="1"/>
      <p:bldP spid="11" grpId="0" animBg="1"/>
      <p:bldP spid="15" grpId="0"/>
      <p:bldP spid="16" grpId="0"/>
      <p:bldP spid="17" grpId="0"/>
      <p:bldP spid="18" grpId="0"/>
      <p:bldP spid="19" grpId="0"/>
      <p:bldP spid="20" grpId="0"/>
      <p:bldP spid="22" grpId="0" build="p">
        <p:tmplLst>
          <p:tmpl lvl="1">
            <p:tnLst>
              <p:par>
                <p:cTn presetID="42" presetClass="entr" presetSubtype="0" fill="hold" nodeType="withEffect">
                  <p:stCondLst>
                    <p:cond delay="1000"/>
                  </p:stCondLst>
                  <p:childTnLst>
                    <p:set>
                      <p:cBhvr>
                        <p:cTn dur="1" fill="hold">
                          <p:stCondLst>
                            <p:cond delay="0"/>
                          </p:stCondLst>
                        </p:cTn>
                        <p:tgtEl>
                          <p:spTgt spid="22"/>
                        </p:tgtEl>
                        <p:attrNameLst>
                          <p:attrName>style.visibility</p:attrName>
                        </p:attrNameLst>
                      </p:cBhvr>
                      <p:to>
                        <p:strVal val="visible"/>
                      </p:to>
                    </p:set>
                    <p:animEffect transition="in" filter="fade">
                      <p:cBhvr>
                        <p:cTn dur="750"/>
                        <p:tgtEl>
                          <p:spTgt spid="22"/>
                        </p:tgtEl>
                      </p:cBhvr>
                    </p:animEffect>
                    <p:anim calcmode="lin" valueType="num">
                      <p:cBhvr>
                        <p:cTn dur="750" fill="hold"/>
                        <p:tgtEl>
                          <p:spTgt spid="22"/>
                        </p:tgtEl>
                        <p:attrNameLst>
                          <p:attrName>ppt_x</p:attrName>
                        </p:attrNameLst>
                      </p:cBhvr>
                      <p:tavLst>
                        <p:tav tm="0">
                          <p:val>
                            <p:strVal val="#ppt_x"/>
                          </p:val>
                        </p:tav>
                        <p:tav tm="100000">
                          <p:val>
                            <p:strVal val="#ppt_x"/>
                          </p:val>
                        </p:tav>
                      </p:tavLst>
                    </p:anim>
                    <p:anim calcmode="lin" valueType="num">
                      <p:cBhvr>
                        <p:cTn dur="75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7" presetClass="entr" presetSubtype="0" fill="hold" nodeType="withEffect">
                  <p:stCondLst>
                    <p:cond delay="150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anim calcmode="lin" valueType="num">
                      <p:cBhvr>
                        <p:cTn dur="750" fill="hold"/>
                        <p:tgtEl>
                          <p:spTgt spid="23"/>
                        </p:tgtEl>
                        <p:attrNameLst>
                          <p:attrName>ppt_x</p:attrName>
                        </p:attrNameLst>
                      </p:cBhvr>
                      <p:tavLst>
                        <p:tav tm="0">
                          <p:val>
                            <p:strVal val="#ppt_x"/>
                          </p:val>
                        </p:tav>
                        <p:tav tm="100000">
                          <p:val>
                            <p:strVal val="#ppt_x"/>
                          </p:val>
                        </p:tav>
                      </p:tavLst>
                    </p:anim>
                    <p:anim calcmode="lin" valueType="num">
                      <p:cBhvr>
                        <p:cTn dur="75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42" presetClass="entr" presetSubtype="0" fill="hold" nodeType="withEffect">
                  <p:stCondLst>
                    <p:cond delay="1500"/>
                  </p:stCondLst>
                  <p:childTnLst>
                    <p:set>
                      <p:cBhvr>
                        <p:cTn dur="1" fill="hold">
                          <p:stCondLst>
                            <p:cond delay="0"/>
                          </p:stCondLst>
                        </p:cTn>
                        <p:tgtEl>
                          <p:spTgt spid="24"/>
                        </p:tgtEl>
                        <p:attrNameLst>
                          <p:attrName>style.visibility</p:attrName>
                        </p:attrNameLst>
                      </p:cBhvr>
                      <p:to>
                        <p:strVal val="visible"/>
                      </p:to>
                    </p:set>
                    <p:animEffect transition="in" filter="fade">
                      <p:cBhvr>
                        <p:cTn dur="750"/>
                        <p:tgtEl>
                          <p:spTgt spid="24"/>
                        </p:tgtEl>
                      </p:cBhvr>
                    </p:animEffect>
                    <p:anim calcmode="lin" valueType="num">
                      <p:cBhvr>
                        <p:cTn dur="750" fill="hold"/>
                        <p:tgtEl>
                          <p:spTgt spid="24"/>
                        </p:tgtEl>
                        <p:attrNameLst>
                          <p:attrName>ppt_x</p:attrName>
                        </p:attrNameLst>
                      </p:cBhvr>
                      <p:tavLst>
                        <p:tav tm="0">
                          <p:val>
                            <p:strVal val="#ppt_x"/>
                          </p:val>
                        </p:tav>
                        <p:tav tm="100000">
                          <p:val>
                            <p:strVal val="#ppt_x"/>
                          </p:val>
                        </p:tav>
                      </p:tavLst>
                    </p:anim>
                    <p:anim calcmode="lin" valueType="num">
                      <p:cBhvr>
                        <p:cTn dur="750" fill="hold"/>
                        <p:tgtEl>
                          <p:spTgt spid="24"/>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7" presetClass="entr" presetSubtype="0" fill="hold" nodeType="withEffect">
                  <p:stCondLst>
                    <p:cond delay="150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anim calcmode="lin" valueType="num">
                      <p:cBhvr>
                        <p:cTn dur="750" fill="hold"/>
                        <p:tgtEl>
                          <p:spTgt spid="25"/>
                        </p:tgtEl>
                        <p:attrNameLst>
                          <p:attrName>ppt_x</p:attrName>
                        </p:attrNameLst>
                      </p:cBhvr>
                      <p:tavLst>
                        <p:tav tm="0">
                          <p:val>
                            <p:strVal val="#ppt_x"/>
                          </p:val>
                        </p:tav>
                        <p:tav tm="100000">
                          <p:val>
                            <p:strVal val="#ppt_x"/>
                          </p:val>
                        </p:tav>
                      </p:tavLst>
                    </p:anim>
                    <p:anim calcmode="lin" valueType="num">
                      <p:cBhvr>
                        <p:cTn dur="750" fill="hold"/>
                        <p:tgtEl>
                          <p:spTgt spid="25"/>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2" presetClass="entr" presetSubtype="0" fill="hold" nodeType="withEffect">
                  <p:stCondLst>
                    <p:cond delay="1500"/>
                  </p:stCondLst>
                  <p:childTnLst>
                    <p:set>
                      <p:cBhvr>
                        <p:cTn dur="1" fill="hold">
                          <p:stCondLst>
                            <p:cond delay="0"/>
                          </p:stCondLst>
                        </p:cTn>
                        <p:tgtEl>
                          <p:spTgt spid="27"/>
                        </p:tgtEl>
                        <p:attrNameLst>
                          <p:attrName>style.visibility</p:attrName>
                        </p:attrNameLst>
                      </p:cBhvr>
                      <p:to>
                        <p:strVal val="visible"/>
                      </p:to>
                    </p:set>
                    <p:animEffect transition="in" filter="fade">
                      <p:cBhvr>
                        <p:cTn dur="750"/>
                        <p:tgtEl>
                          <p:spTgt spid="27"/>
                        </p:tgtEl>
                      </p:cBhvr>
                    </p:animEffect>
                    <p:anim calcmode="lin" valueType="num">
                      <p:cBhvr>
                        <p:cTn dur="750" fill="hold"/>
                        <p:tgtEl>
                          <p:spTgt spid="27"/>
                        </p:tgtEl>
                        <p:attrNameLst>
                          <p:attrName>ppt_x</p:attrName>
                        </p:attrNameLst>
                      </p:cBhvr>
                      <p:tavLst>
                        <p:tav tm="0">
                          <p:val>
                            <p:strVal val="#ppt_x"/>
                          </p:val>
                        </p:tav>
                        <p:tav tm="100000">
                          <p:val>
                            <p:strVal val="#ppt_x"/>
                          </p:val>
                        </p:tav>
                      </p:tavLst>
                    </p:anim>
                    <p:anim calcmode="lin" valueType="num">
                      <p:cBhvr>
                        <p:cTn dur="750" fill="hold"/>
                        <p:tgtEl>
                          <p:spTgt spid="27"/>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7" presetClass="entr" presetSubtype="0"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fade">
                      <p:cBhvr>
                        <p:cTn dur="750"/>
                        <p:tgtEl>
                          <p:spTgt spid="26"/>
                        </p:tgtEl>
                      </p:cBhvr>
                    </p:animEffect>
                    <p:anim calcmode="lin" valueType="num">
                      <p:cBhvr>
                        <p:cTn dur="750" fill="hold"/>
                        <p:tgtEl>
                          <p:spTgt spid="26"/>
                        </p:tgtEl>
                        <p:attrNameLst>
                          <p:attrName>ppt_x</p:attrName>
                        </p:attrNameLst>
                      </p:cBhvr>
                      <p:tavLst>
                        <p:tav tm="0">
                          <p:val>
                            <p:strVal val="#ppt_x"/>
                          </p:val>
                        </p:tav>
                        <p:tav tm="100000">
                          <p:val>
                            <p:strVal val="#ppt_x"/>
                          </p:val>
                        </p:tav>
                      </p:tavLst>
                    </p:anim>
                    <p:anim calcmode="lin" valueType="num">
                      <p:cBhvr>
                        <p:cTn dur="750" fill="hold"/>
                        <p:tgtEl>
                          <p:spTgt spid="2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2325B20-912F-4E3F-B0D3-5759AA99E71B}"/>
              </a:ext>
            </a:extLst>
          </p:cNvPr>
          <p:cNvGrpSpPr/>
          <p:nvPr userDrawn="1"/>
        </p:nvGrpSpPr>
        <p:grpSpPr>
          <a:xfrm>
            <a:off x="1629071" y="2784090"/>
            <a:ext cx="2265814" cy="1681590"/>
            <a:chOff x="1629071" y="2427628"/>
            <a:chExt cx="2265814" cy="1681590"/>
          </a:xfrm>
        </p:grpSpPr>
        <p:sp>
          <p:nvSpPr>
            <p:cNvPr id="4" name="Arc 3">
              <a:extLst>
                <a:ext uri="{FF2B5EF4-FFF2-40B4-BE49-F238E27FC236}">
                  <a16:creationId xmlns:a16="http://schemas.microsoft.com/office/drawing/2014/main" id="{73D76F28-F9FD-4F4F-9250-720EDF5B4BCA}"/>
                </a:ext>
              </a:extLst>
            </p:cNvPr>
            <p:cNvSpPr/>
            <p:nvPr/>
          </p:nvSpPr>
          <p:spPr>
            <a:xfrm>
              <a:off x="1629071" y="2427628"/>
              <a:ext cx="2265814" cy="1564473"/>
            </a:xfrm>
            <a:prstGeom prst="arc">
              <a:avLst>
                <a:gd name="adj1" fmla="val 10761805"/>
                <a:gd name="adj2" fmla="val 14815777"/>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C10DCD7C-364F-4522-A5A7-F958C47B6EEF}"/>
                </a:ext>
              </a:extLst>
            </p:cNvPr>
            <p:cNvCxnSpPr>
              <a:cxnSpLocks/>
            </p:cNvCxnSpPr>
            <p:nvPr/>
          </p:nvCxnSpPr>
          <p:spPr>
            <a:xfrm>
              <a:off x="1629071" y="3209864"/>
              <a:ext cx="1" cy="899354"/>
            </a:xfrm>
            <a:prstGeom prst="line">
              <a:avLst/>
            </a:prstGeom>
          </p:spPr>
          <p:style>
            <a:lnRef idx="1">
              <a:schemeClr val="accent1"/>
            </a:lnRef>
            <a:fillRef idx="0">
              <a:schemeClr val="accent1"/>
            </a:fillRef>
            <a:effectRef idx="0">
              <a:schemeClr val="accent1"/>
            </a:effectRef>
            <a:fontRef idx="minor">
              <a:schemeClr val="tx1"/>
            </a:fontRef>
          </p:style>
        </p:cxnSp>
      </p:grpSp>
      <p:sp>
        <p:nvSpPr>
          <p:cNvPr id="6" name="Freeform: Shape 5">
            <a:extLst>
              <a:ext uri="{FF2B5EF4-FFF2-40B4-BE49-F238E27FC236}">
                <a16:creationId xmlns:a16="http://schemas.microsoft.com/office/drawing/2014/main" id="{10F125BC-C5B1-4AA4-9D5E-8E7C21DAC155}"/>
              </a:ext>
            </a:extLst>
          </p:cNvPr>
          <p:cNvSpPr/>
          <p:nvPr userDrawn="1"/>
        </p:nvSpPr>
        <p:spPr>
          <a:xfrm>
            <a:off x="2499019" y="2176007"/>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 name="Group 6">
            <a:extLst>
              <a:ext uri="{FF2B5EF4-FFF2-40B4-BE49-F238E27FC236}">
                <a16:creationId xmlns:a16="http://schemas.microsoft.com/office/drawing/2014/main" id="{D381D35E-5497-4F3D-9786-2C9438511838}"/>
              </a:ext>
            </a:extLst>
          </p:cNvPr>
          <p:cNvGrpSpPr/>
          <p:nvPr userDrawn="1"/>
        </p:nvGrpSpPr>
        <p:grpSpPr>
          <a:xfrm>
            <a:off x="2409967" y="2784089"/>
            <a:ext cx="2265814" cy="1681590"/>
            <a:chOff x="2409967" y="2427627"/>
            <a:chExt cx="2265814" cy="1681590"/>
          </a:xfrm>
        </p:grpSpPr>
        <p:sp>
          <p:nvSpPr>
            <p:cNvPr id="8" name="Arc 7">
              <a:extLst>
                <a:ext uri="{FF2B5EF4-FFF2-40B4-BE49-F238E27FC236}">
                  <a16:creationId xmlns:a16="http://schemas.microsoft.com/office/drawing/2014/main" id="{0ED8DBFE-0C35-4A4E-82AF-6D0967418603}"/>
                </a:ext>
              </a:extLst>
            </p:cNvPr>
            <p:cNvSpPr/>
            <p:nvPr/>
          </p:nvSpPr>
          <p:spPr>
            <a:xfrm flipH="1">
              <a:off x="2409967" y="2427627"/>
              <a:ext cx="2265814" cy="1564473"/>
            </a:xfrm>
            <a:prstGeom prst="arc">
              <a:avLst>
                <a:gd name="adj1" fmla="val 10761805"/>
                <a:gd name="adj2" fmla="val 1499167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26227DF7-C928-429E-8560-FCF0DA6DE4CE}"/>
                </a:ext>
              </a:extLst>
            </p:cNvPr>
            <p:cNvCxnSpPr/>
            <p:nvPr/>
          </p:nvCxnSpPr>
          <p:spPr>
            <a:xfrm flipH="1">
              <a:off x="4675780" y="3209863"/>
              <a:ext cx="1" cy="899354"/>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3A278339-43BD-4840-8D68-8EB05BDBDB55}"/>
              </a:ext>
            </a:extLst>
          </p:cNvPr>
          <p:cNvGrpSpPr/>
          <p:nvPr userDrawn="1"/>
        </p:nvGrpSpPr>
        <p:grpSpPr>
          <a:xfrm>
            <a:off x="7557409" y="2784090"/>
            <a:ext cx="2265814" cy="1681590"/>
            <a:chOff x="7557409" y="2427628"/>
            <a:chExt cx="2265814" cy="1681590"/>
          </a:xfrm>
        </p:grpSpPr>
        <p:sp>
          <p:nvSpPr>
            <p:cNvPr id="11" name="Arc 10">
              <a:extLst>
                <a:ext uri="{FF2B5EF4-FFF2-40B4-BE49-F238E27FC236}">
                  <a16:creationId xmlns:a16="http://schemas.microsoft.com/office/drawing/2014/main" id="{37347EB4-A5B9-4F32-B266-B5E6A9344BC0}"/>
                </a:ext>
              </a:extLst>
            </p:cNvPr>
            <p:cNvSpPr/>
            <p:nvPr/>
          </p:nvSpPr>
          <p:spPr>
            <a:xfrm>
              <a:off x="7557409" y="2427628"/>
              <a:ext cx="2265814" cy="1564473"/>
            </a:xfrm>
            <a:prstGeom prst="arc">
              <a:avLst>
                <a:gd name="adj1" fmla="val 10761805"/>
                <a:gd name="adj2" fmla="val 14658772"/>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B938CBE0-2D71-42AE-B806-362565CFCBB1}"/>
                </a:ext>
              </a:extLst>
            </p:cNvPr>
            <p:cNvCxnSpPr>
              <a:cxnSpLocks/>
            </p:cNvCxnSpPr>
            <p:nvPr/>
          </p:nvCxnSpPr>
          <p:spPr>
            <a:xfrm>
              <a:off x="7557409" y="3209864"/>
              <a:ext cx="1" cy="899354"/>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05687943-7929-4EFD-B0E7-8902E5B06401}"/>
              </a:ext>
            </a:extLst>
          </p:cNvPr>
          <p:cNvGrpSpPr/>
          <p:nvPr userDrawn="1"/>
        </p:nvGrpSpPr>
        <p:grpSpPr>
          <a:xfrm>
            <a:off x="8338305" y="2784089"/>
            <a:ext cx="2265814" cy="1681590"/>
            <a:chOff x="8338305" y="2427627"/>
            <a:chExt cx="2265814" cy="1681590"/>
          </a:xfrm>
        </p:grpSpPr>
        <p:sp>
          <p:nvSpPr>
            <p:cNvPr id="14" name="Arc 13">
              <a:extLst>
                <a:ext uri="{FF2B5EF4-FFF2-40B4-BE49-F238E27FC236}">
                  <a16:creationId xmlns:a16="http://schemas.microsoft.com/office/drawing/2014/main" id="{F4CF43E5-A3A7-4C1E-B815-4E4E71B0786E}"/>
                </a:ext>
              </a:extLst>
            </p:cNvPr>
            <p:cNvSpPr/>
            <p:nvPr/>
          </p:nvSpPr>
          <p:spPr>
            <a:xfrm flipH="1">
              <a:off x="8338305" y="2427627"/>
              <a:ext cx="2265814" cy="1564473"/>
            </a:xfrm>
            <a:prstGeom prst="arc">
              <a:avLst>
                <a:gd name="adj1" fmla="val 10761805"/>
                <a:gd name="adj2" fmla="val 1622963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2658977F-7263-49CC-BFF3-BAFF092D1810}"/>
                </a:ext>
              </a:extLst>
            </p:cNvPr>
            <p:cNvCxnSpPr/>
            <p:nvPr/>
          </p:nvCxnSpPr>
          <p:spPr>
            <a:xfrm flipH="1">
              <a:off x="10604118" y="3209863"/>
              <a:ext cx="1" cy="899354"/>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6" name="Freeform: Shape 15">
            <a:extLst>
              <a:ext uri="{FF2B5EF4-FFF2-40B4-BE49-F238E27FC236}">
                <a16:creationId xmlns:a16="http://schemas.microsoft.com/office/drawing/2014/main" id="{85C793FD-8240-4E61-BAE6-51477D82921A}"/>
              </a:ext>
            </a:extLst>
          </p:cNvPr>
          <p:cNvSpPr/>
          <p:nvPr userDrawn="1"/>
        </p:nvSpPr>
        <p:spPr>
          <a:xfrm>
            <a:off x="1059399" y="4455415"/>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97334EF7-BB75-41E9-8AEF-E8BC90944BAC}"/>
              </a:ext>
            </a:extLst>
          </p:cNvPr>
          <p:cNvSpPr/>
          <p:nvPr userDrawn="1"/>
        </p:nvSpPr>
        <p:spPr>
          <a:xfrm>
            <a:off x="4035702" y="4455415"/>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E67A4730-ECBC-4E36-9153-68FB005DE385}"/>
              </a:ext>
            </a:extLst>
          </p:cNvPr>
          <p:cNvSpPr/>
          <p:nvPr userDrawn="1"/>
        </p:nvSpPr>
        <p:spPr>
          <a:xfrm>
            <a:off x="6917329" y="4455415"/>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2397E8E4-EABF-42CF-90CA-691510FE7314}"/>
              </a:ext>
            </a:extLst>
          </p:cNvPr>
          <p:cNvSpPr/>
          <p:nvPr userDrawn="1"/>
        </p:nvSpPr>
        <p:spPr>
          <a:xfrm>
            <a:off x="9964038" y="4455415"/>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A4149388-7076-48B4-8D2C-91934D2FD9FE}"/>
              </a:ext>
            </a:extLst>
          </p:cNvPr>
          <p:cNvSpPr/>
          <p:nvPr userDrawn="1"/>
        </p:nvSpPr>
        <p:spPr>
          <a:xfrm>
            <a:off x="8419140" y="2176007"/>
            <a:ext cx="1280160" cy="1280160"/>
          </a:xfrm>
          <a:custGeom>
            <a:avLst/>
            <a:gdLst>
              <a:gd name="connsiteX0" fmla="*/ 636905 w 1280160"/>
              <a:gd name="connsiteY0" fmla="*/ 274320 h 1280160"/>
              <a:gd name="connsiteX1" fmla="*/ 271145 w 1280160"/>
              <a:gd name="connsiteY1" fmla="*/ 640080 h 1280160"/>
              <a:gd name="connsiteX2" fmla="*/ 636905 w 1280160"/>
              <a:gd name="connsiteY2" fmla="*/ 1005840 h 1280160"/>
              <a:gd name="connsiteX3" fmla="*/ 1002665 w 1280160"/>
              <a:gd name="connsiteY3" fmla="*/ 640080 h 1280160"/>
              <a:gd name="connsiteX4" fmla="*/ 636905 w 1280160"/>
              <a:gd name="connsiteY4" fmla="*/ 274320 h 1280160"/>
              <a:gd name="connsiteX5" fmla="*/ 640080 w 1280160"/>
              <a:gd name="connsiteY5" fmla="*/ 0 h 1280160"/>
              <a:gd name="connsiteX6" fmla="*/ 979194 w 1280160"/>
              <a:gd name="connsiteY6" fmla="*/ 300966 h 1280160"/>
              <a:gd name="connsiteX7" fmla="*/ 1280160 w 1280160"/>
              <a:gd name="connsiteY7" fmla="*/ 640080 h 1280160"/>
              <a:gd name="connsiteX8" fmla="*/ 640080 w 1280160"/>
              <a:gd name="connsiteY8" fmla="*/ 1280160 h 1280160"/>
              <a:gd name="connsiteX9" fmla="*/ 0 w 1280160"/>
              <a:gd name="connsiteY9" fmla="*/ 640080 h 1280160"/>
              <a:gd name="connsiteX10" fmla="*/ 640080 w 1280160"/>
              <a:gd name="connsiteY10"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0160" h="1280160">
                <a:moveTo>
                  <a:pt x="636905" y="274320"/>
                </a:moveTo>
                <a:cubicBezTo>
                  <a:pt x="434901" y="274320"/>
                  <a:pt x="271145" y="438076"/>
                  <a:pt x="271145" y="640080"/>
                </a:cubicBezTo>
                <a:cubicBezTo>
                  <a:pt x="271145" y="842084"/>
                  <a:pt x="434901" y="1005840"/>
                  <a:pt x="636905" y="1005840"/>
                </a:cubicBezTo>
                <a:cubicBezTo>
                  <a:pt x="838909" y="1005840"/>
                  <a:pt x="1002665" y="842084"/>
                  <a:pt x="1002665" y="640080"/>
                </a:cubicBezTo>
                <a:cubicBezTo>
                  <a:pt x="1002665" y="438076"/>
                  <a:pt x="838909" y="274320"/>
                  <a:pt x="636905" y="274320"/>
                </a:cubicBezTo>
                <a:close/>
                <a:moveTo>
                  <a:pt x="640080" y="0"/>
                </a:moveTo>
                <a:cubicBezTo>
                  <a:pt x="753118" y="0"/>
                  <a:pt x="866156" y="100322"/>
                  <a:pt x="979194" y="300966"/>
                </a:cubicBezTo>
                <a:cubicBezTo>
                  <a:pt x="1179838" y="414004"/>
                  <a:pt x="1280160" y="527042"/>
                  <a:pt x="1280160" y="640080"/>
                </a:cubicBezTo>
                <a:cubicBezTo>
                  <a:pt x="1280160" y="993586"/>
                  <a:pt x="993586" y="1280160"/>
                  <a:pt x="640080" y="1280160"/>
                </a:cubicBezTo>
                <a:cubicBezTo>
                  <a:pt x="286574" y="1280160"/>
                  <a:pt x="0" y="993586"/>
                  <a:pt x="0" y="640080"/>
                </a:cubicBezTo>
                <a:cubicBezTo>
                  <a:pt x="0" y="286574"/>
                  <a:pt x="286574" y="0"/>
                  <a:pt x="6400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Arc 20">
            <a:extLst>
              <a:ext uri="{FF2B5EF4-FFF2-40B4-BE49-F238E27FC236}">
                <a16:creationId xmlns:a16="http://schemas.microsoft.com/office/drawing/2014/main" id="{87CD6749-E8E1-4CB2-B806-1A7C5412075F}"/>
              </a:ext>
            </a:extLst>
          </p:cNvPr>
          <p:cNvSpPr/>
          <p:nvPr userDrawn="1"/>
        </p:nvSpPr>
        <p:spPr>
          <a:xfrm flipH="1" flipV="1">
            <a:off x="4943970" y="3158708"/>
            <a:ext cx="2265813" cy="2576867"/>
          </a:xfrm>
          <a:prstGeom prst="arc">
            <a:avLst>
              <a:gd name="adj1" fmla="val 13592242"/>
              <a:gd name="adj2" fmla="val 18937568"/>
            </a:avLst>
          </a:prstGeom>
          <a:ln>
            <a:solidFill>
              <a:schemeClr val="bg1">
                <a:lumMod val="65000"/>
              </a:schemeClr>
            </a:solidFill>
            <a:prstDash val="lg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itle 1">
            <a:extLst>
              <a:ext uri="{FF2B5EF4-FFF2-40B4-BE49-F238E27FC236}">
                <a16:creationId xmlns:a16="http://schemas.microsoft.com/office/drawing/2014/main" id="{316CACDC-494D-4D98-AF4F-28352B8449B9}"/>
              </a:ext>
            </a:extLst>
          </p:cNvPr>
          <p:cNvSpPr>
            <a:spLocks noGrp="1"/>
          </p:cNvSpPr>
          <p:nvPr>
            <p:ph type="title"/>
          </p:nvPr>
        </p:nvSpPr>
        <p:spPr>
          <a:xfrm>
            <a:off x="1059399" y="587483"/>
            <a:ext cx="10112448" cy="771975"/>
          </a:xfrm>
          <a:prstGeom prst="rect">
            <a:avLst/>
          </a:prstGeom>
        </p:spPr>
        <p:txBody>
          <a:bodyPr anchor="ctr"/>
          <a:lstStyle>
            <a:lvl1pPr algn="ctr">
              <a:defRPr sz="2800" b="1"/>
            </a:lvl1pPr>
          </a:lstStyle>
          <a:p>
            <a:r>
              <a:rPr lang="en-US"/>
              <a:t>Click to edit Master title style</a:t>
            </a:r>
          </a:p>
        </p:txBody>
      </p:sp>
      <p:sp>
        <p:nvSpPr>
          <p:cNvPr id="23" name="Picture Placeholder 14">
            <a:extLst>
              <a:ext uri="{FF2B5EF4-FFF2-40B4-BE49-F238E27FC236}">
                <a16:creationId xmlns:a16="http://schemas.microsoft.com/office/drawing/2014/main" id="{DB3B99B6-B14F-4F9D-929B-DE4FE3AC32C4}"/>
              </a:ext>
            </a:extLst>
          </p:cNvPr>
          <p:cNvSpPr>
            <a:spLocks noGrp="1"/>
          </p:cNvSpPr>
          <p:nvPr>
            <p:ph type="pic" sz="quarter" idx="10"/>
          </p:nvPr>
        </p:nvSpPr>
        <p:spPr>
          <a:xfrm>
            <a:off x="1463072" y="4859088"/>
            <a:ext cx="472814" cy="472814"/>
          </a:xfrm>
          <a:prstGeom prst="rect">
            <a:avLst/>
          </a:prstGeom>
        </p:spPr>
        <p:txBody>
          <a:bodyPr anchor="ctr"/>
          <a:lstStyle>
            <a:lvl1pPr marL="0" indent="0" algn="ctr">
              <a:buNone/>
              <a:defRPr sz="400"/>
            </a:lvl1pPr>
          </a:lstStyle>
          <a:p>
            <a:endParaRPr lang="en-US"/>
          </a:p>
        </p:txBody>
      </p:sp>
      <p:sp>
        <p:nvSpPr>
          <p:cNvPr id="24" name="Picture Placeholder 14">
            <a:extLst>
              <a:ext uri="{FF2B5EF4-FFF2-40B4-BE49-F238E27FC236}">
                <a16:creationId xmlns:a16="http://schemas.microsoft.com/office/drawing/2014/main" id="{675FCC1B-FE29-47E3-9E2C-56CA4E577F35}"/>
              </a:ext>
            </a:extLst>
          </p:cNvPr>
          <p:cNvSpPr>
            <a:spLocks noGrp="1"/>
          </p:cNvSpPr>
          <p:nvPr>
            <p:ph type="pic" sz="quarter" idx="11"/>
          </p:nvPr>
        </p:nvSpPr>
        <p:spPr>
          <a:xfrm>
            <a:off x="2902692" y="2579680"/>
            <a:ext cx="472814" cy="472814"/>
          </a:xfrm>
          <a:prstGeom prst="rect">
            <a:avLst/>
          </a:prstGeom>
        </p:spPr>
        <p:txBody>
          <a:bodyPr anchor="ctr"/>
          <a:lstStyle>
            <a:lvl1pPr marL="0" indent="0" algn="ctr">
              <a:buNone/>
              <a:defRPr sz="400"/>
            </a:lvl1pPr>
          </a:lstStyle>
          <a:p>
            <a:endParaRPr lang="en-US"/>
          </a:p>
        </p:txBody>
      </p:sp>
      <p:sp>
        <p:nvSpPr>
          <p:cNvPr id="25" name="Picture Placeholder 14">
            <a:extLst>
              <a:ext uri="{FF2B5EF4-FFF2-40B4-BE49-F238E27FC236}">
                <a16:creationId xmlns:a16="http://schemas.microsoft.com/office/drawing/2014/main" id="{28C7EC08-5917-4F61-BC59-50E36600AE02}"/>
              </a:ext>
            </a:extLst>
          </p:cNvPr>
          <p:cNvSpPr>
            <a:spLocks noGrp="1"/>
          </p:cNvSpPr>
          <p:nvPr>
            <p:ph type="pic" sz="quarter" idx="12"/>
          </p:nvPr>
        </p:nvSpPr>
        <p:spPr>
          <a:xfrm>
            <a:off x="4439373" y="4859088"/>
            <a:ext cx="472814" cy="472814"/>
          </a:xfrm>
          <a:prstGeom prst="rect">
            <a:avLst/>
          </a:prstGeom>
        </p:spPr>
        <p:txBody>
          <a:bodyPr anchor="ctr"/>
          <a:lstStyle>
            <a:lvl1pPr marL="0" indent="0" algn="ctr">
              <a:buNone/>
              <a:defRPr sz="400"/>
            </a:lvl1pPr>
          </a:lstStyle>
          <a:p>
            <a:endParaRPr lang="en-US"/>
          </a:p>
        </p:txBody>
      </p:sp>
      <p:sp>
        <p:nvSpPr>
          <p:cNvPr id="26" name="Picture Placeholder 14">
            <a:extLst>
              <a:ext uri="{FF2B5EF4-FFF2-40B4-BE49-F238E27FC236}">
                <a16:creationId xmlns:a16="http://schemas.microsoft.com/office/drawing/2014/main" id="{8BA4C06E-927A-49BD-9A33-2C544692B479}"/>
              </a:ext>
            </a:extLst>
          </p:cNvPr>
          <p:cNvSpPr>
            <a:spLocks noGrp="1"/>
          </p:cNvSpPr>
          <p:nvPr>
            <p:ph type="pic" sz="quarter" idx="13"/>
          </p:nvPr>
        </p:nvSpPr>
        <p:spPr>
          <a:xfrm>
            <a:off x="7321002" y="4859088"/>
            <a:ext cx="472814" cy="472814"/>
          </a:xfrm>
          <a:prstGeom prst="rect">
            <a:avLst/>
          </a:prstGeom>
        </p:spPr>
        <p:txBody>
          <a:bodyPr anchor="ctr"/>
          <a:lstStyle>
            <a:lvl1pPr marL="0" indent="0" algn="ctr">
              <a:buNone/>
              <a:defRPr sz="400"/>
            </a:lvl1pPr>
          </a:lstStyle>
          <a:p>
            <a:endParaRPr lang="en-US"/>
          </a:p>
        </p:txBody>
      </p:sp>
      <p:sp>
        <p:nvSpPr>
          <p:cNvPr id="27" name="Picture Placeholder 14">
            <a:extLst>
              <a:ext uri="{FF2B5EF4-FFF2-40B4-BE49-F238E27FC236}">
                <a16:creationId xmlns:a16="http://schemas.microsoft.com/office/drawing/2014/main" id="{9DEE671A-32D4-4685-B652-3C5A0476823C}"/>
              </a:ext>
            </a:extLst>
          </p:cNvPr>
          <p:cNvSpPr>
            <a:spLocks noGrp="1"/>
          </p:cNvSpPr>
          <p:nvPr>
            <p:ph type="pic" sz="quarter" idx="14"/>
          </p:nvPr>
        </p:nvSpPr>
        <p:spPr>
          <a:xfrm>
            <a:off x="8822813" y="2579680"/>
            <a:ext cx="472814" cy="472814"/>
          </a:xfrm>
          <a:prstGeom prst="rect">
            <a:avLst/>
          </a:prstGeom>
        </p:spPr>
        <p:txBody>
          <a:bodyPr anchor="ctr"/>
          <a:lstStyle>
            <a:lvl1pPr marL="0" indent="0" algn="ctr">
              <a:buNone/>
              <a:defRPr sz="400"/>
            </a:lvl1pPr>
          </a:lstStyle>
          <a:p>
            <a:endParaRPr lang="en-US"/>
          </a:p>
        </p:txBody>
      </p:sp>
      <p:sp>
        <p:nvSpPr>
          <p:cNvPr id="28" name="Picture Placeholder 14">
            <a:extLst>
              <a:ext uri="{FF2B5EF4-FFF2-40B4-BE49-F238E27FC236}">
                <a16:creationId xmlns:a16="http://schemas.microsoft.com/office/drawing/2014/main" id="{9180FCA2-73D4-4DDC-A7CE-ECC5497BBA97}"/>
              </a:ext>
            </a:extLst>
          </p:cNvPr>
          <p:cNvSpPr>
            <a:spLocks noGrp="1"/>
          </p:cNvSpPr>
          <p:nvPr>
            <p:ph type="pic" sz="quarter" idx="15"/>
          </p:nvPr>
        </p:nvSpPr>
        <p:spPr>
          <a:xfrm>
            <a:off x="10367711" y="4859088"/>
            <a:ext cx="472814" cy="472814"/>
          </a:xfrm>
          <a:prstGeom prst="rect">
            <a:avLst/>
          </a:prstGeom>
        </p:spPr>
        <p:txBody>
          <a:bodyPr anchor="ctr"/>
          <a:lstStyle>
            <a:lvl1pPr marL="0" indent="0" algn="ctr">
              <a:buNone/>
              <a:defRPr sz="400"/>
            </a:lvl1pPr>
          </a:lstStyle>
          <a:p>
            <a:endParaRPr lang="en-US"/>
          </a:p>
        </p:txBody>
      </p:sp>
      <p:sp>
        <p:nvSpPr>
          <p:cNvPr id="29" name="Text Placeholder 13">
            <a:extLst>
              <a:ext uri="{FF2B5EF4-FFF2-40B4-BE49-F238E27FC236}">
                <a16:creationId xmlns:a16="http://schemas.microsoft.com/office/drawing/2014/main" id="{2061648C-EFB8-48AF-BA87-3B3449B7B9B2}"/>
              </a:ext>
            </a:extLst>
          </p:cNvPr>
          <p:cNvSpPr>
            <a:spLocks noGrp="1"/>
          </p:cNvSpPr>
          <p:nvPr>
            <p:ph type="body" sz="quarter" idx="17"/>
          </p:nvPr>
        </p:nvSpPr>
        <p:spPr>
          <a:xfrm>
            <a:off x="410760" y="5821775"/>
            <a:ext cx="2436081" cy="672016"/>
          </a:xfrm>
          <a:prstGeom prst="rect">
            <a:avLst/>
          </a:prstGeom>
        </p:spPr>
        <p:txBody>
          <a:bodyPr anchor="t"/>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0" name="Text Placeholder 13">
            <a:extLst>
              <a:ext uri="{FF2B5EF4-FFF2-40B4-BE49-F238E27FC236}">
                <a16:creationId xmlns:a16="http://schemas.microsoft.com/office/drawing/2014/main" id="{18A64395-C63A-4629-9986-3B18299E8D2D}"/>
              </a:ext>
            </a:extLst>
          </p:cNvPr>
          <p:cNvSpPr>
            <a:spLocks noGrp="1"/>
          </p:cNvSpPr>
          <p:nvPr>
            <p:ph type="body" sz="quarter" idx="18"/>
          </p:nvPr>
        </p:nvSpPr>
        <p:spPr>
          <a:xfrm>
            <a:off x="3457739" y="5821775"/>
            <a:ext cx="2436081" cy="672016"/>
          </a:xfrm>
          <a:prstGeom prst="rect">
            <a:avLst/>
          </a:prstGeom>
        </p:spPr>
        <p:txBody>
          <a:bodyPr anchor="t"/>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1" name="Text Placeholder 13">
            <a:extLst>
              <a:ext uri="{FF2B5EF4-FFF2-40B4-BE49-F238E27FC236}">
                <a16:creationId xmlns:a16="http://schemas.microsoft.com/office/drawing/2014/main" id="{21A10601-1809-441B-B30F-7CE26FE83756}"/>
              </a:ext>
            </a:extLst>
          </p:cNvPr>
          <p:cNvSpPr>
            <a:spLocks noGrp="1"/>
          </p:cNvSpPr>
          <p:nvPr>
            <p:ph type="body" sz="quarter" idx="19"/>
          </p:nvPr>
        </p:nvSpPr>
        <p:spPr>
          <a:xfrm>
            <a:off x="6344894" y="5821775"/>
            <a:ext cx="2436081" cy="672016"/>
          </a:xfrm>
          <a:prstGeom prst="rect">
            <a:avLst/>
          </a:prstGeom>
        </p:spPr>
        <p:txBody>
          <a:bodyPr anchor="t"/>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2" name="Text Placeholder 13">
            <a:extLst>
              <a:ext uri="{FF2B5EF4-FFF2-40B4-BE49-F238E27FC236}">
                <a16:creationId xmlns:a16="http://schemas.microsoft.com/office/drawing/2014/main" id="{76158A35-6656-4CC5-BB97-8ADBF658FDD6}"/>
              </a:ext>
            </a:extLst>
          </p:cNvPr>
          <p:cNvSpPr>
            <a:spLocks noGrp="1"/>
          </p:cNvSpPr>
          <p:nvPr>
            <p:ph type="body" sz="quarter" idx="20"/>
          </p:nvPr>
        </p:nvSpPr>
        <p:spPr>
          <a:xfrm>
            <a:off x="9386077" y="5821775"/>
            <a:ext cx="2436081" cy="672016"/>
          </a:xfrm>
          <a:prstGeom prst="rect">
            <a:avLst/>
          </a:prstGeom>
        </p:spPr>
        <p:txBody>
          <a:bodyPr anchor="t"/>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3" name="Text Placeholder 13">
            <a:extLst>
              <a:ext uri="{FF2B5EF4-FFF2-40B4-BE49-F238E27FC236}">
                <a16:creationId xmlns:a16="http://schemas.microsoft.com/office/drawing/2014/main" id="{1E0605ED-7195-471C-BFED-BCF7873DF9CD}"/>
              </a:ext>
            </a:extLst>
          </p:cNvPr>
          <p:cNvSpPr>
            <a:spLocks noGrp="1"/>
          </p:cNvSpPr>
          <p:nvPr>
            <p:ph type="body" sz="quarter" idx="21"/>
          </p:nvPr>
        </p:nvSpPr>
        <p:spPr>
          <a:xfrm>
            <a:off x="1921058" y="1418095"/>
            <a:ext cx="2436081" cy="680334"/>
          </a:xfrm>
          <a:prstGeom prst="rect">
            <a:avLst/>
          </a:prstGeom>
        </p:spPr>
        <p:txBody>
          <a:bodyPr anchor="b"/>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4" name="Text Placeholder 13">
            <a:extLst>
              <a:ext uri="{FF2B5EF4-FFF2-40B4-BE49-F238E27FC236}">
                <a16:creationId xmlns:a16="http://schemas.microsoft.com/office/drawing/2014/main" id="{FC56BBC7-40B1-4CF6-AF4A-56CFA3CEC4A1}"/>
              </a:ext>
            </a:extLst>
          </p:cNvPr>
          <p:cNvSpPr>
            <a:spLocks noGrp="1"/>
          </p:cNvSpPr>
          <p:nvPr>
            <p:ph type="body" sz="quarter" idx="22"/>
          </p:nvPr>
        </p:nvSpPr>
        <p:spPr>
          <a:xfrm>
            <a:off x="7841179" y="1388820"/>
            <a:ext cx="2436081" cy="680334"/>
          </a:xfrm>
          <a:prstGeom prst="rect">
            <a:avLst/>
          </a:prstGeom>
        </p:spPr>
        <p:txBody>
          <a:bodyPr anchor="b"/>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Tree>
    <p:extLst>
      <p:ext uri="{BB962C8B-B14F-4D97-AF65-F5344CB8AC3E}">
        <p14:creationId xmlns:p14="http://schemas.microsoft.com/office/powerpoint/2010/main" val="300423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29">
                                            <p:txEl>
                                              <p:pRg st="0" end="0"/>
                                            </p:txEl>
                                          </p:spTgt>
                                        </p:tgtEl>
                                        <p:attrNameLst>
                                          <p:attrName>style.visibility</p:attrName>
                                        </p:attrNameLst>
                                      </p:cBhvr>
                                      <p:to>
                                        <p:strVal val="visible"/>
                                      </p:to>
                                    </p:set>
                                    <p:animEffect transition="in" filter="fade">
                                      <p:cBhvr>
                                        <p:cTn id="18" dur="500"/>
                                        <p:tgtEl>
                                          <p:spTgt spid="2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nodePh="1">
                                  <p:stCondLst>
                                    <p:cond delay="1000"/>
                                  </p:stCondLst>
                                  <p:endCondLst>
                                    <p:cond evt="begin" delay="0">
                                      <p:tn val="27"/>
                                    </p:cond>
                                  </p:end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33">
                                            <p:txEl>
                                              <p:pRg st="0" end="0"/>
                                            </p:txEl>
                                          </p:spTgt>
                                        </p:tgtEl>
                                        <p:attrNameLst>
                                          <p:attrName>style.visibility</p:attrName>
                                        </p:attrNameLst>
                                      </p:cBhvr>
                                      <p:to>
                                        <p:strVal val="visible"/>
                                      </p:to>
                                    </p:set>
                                    <p:animEffect transition="in" filter="fade">
                                      <p:cBhvr>
                                        <p:cTn id="32" dur="500"/>
                                        <p:tgtEl>
                                          <p:spTgt spid="3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nodePh="1">
                                  <p:stCondLst>
                                    <p:cond delay="1000"/>
                                  </p:stCondLst>
                                  <p:endCondLst>
                                    <p:cond evt="begin" delay="0">
                                      <p:tn val="41"/>
                                    </p:cond>
                                  </p:end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30">
                                            <p:txEl>
                                              <p:pRg st="0" end="0"/>
                                            </p:txEl>
                                          </p:spTgt>
                                        </p:tgtEl>
                                        <p:attrNameLst>
                                          <p:attrName>style.visibility</p:attrName>
                                        </p:attrNameLst>
                                      </p:cBhvr>
                                      <p:to>
                                        <p:strVal val="visible"/>
                                      </p:to>
                                    </p:set>
                                    <p:animEffect transition="in" filter="fade">
                                      <p:cBhvr>
                                        <p:cTn id="46" dur="500"/>
                                        <p:tgtEl>
                                          <p:spTgt spid="30">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nodePh="1">
                                  <p:stCondLst>
                                    <p:cond delay="1000"/>
                                  </p:stCondLst>
                                  <p:endCondLst>
                                    <p:cond evt="begin" delay="0">
                                      <p:tn val="55"/>
                                    </p:cond>
                                  </p:end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1500"/>
                                  </p:stCondLst>
                                  <p:childTnLst>
                                    <p:set>
                                      <p:cBhvr>
                                        <p:cTn id="59" dur="1" fill="hold">
                                          <p:stCondLst>
                                            <p:cond delay="0"/>
                                          </p:stCondLst>
                                        </p:cTn>
                                        <p:tgtEl>
                                          <p:spTgt spid="31">
                                            <p:txEl>
                                              <p:pRg st="0" end="0"/>
                                            </p:txEl>
                                          </p:spTgt>
                                        </p:tgtEl>
                                        <p:attrNameLst>
                                          <p:attrName>style.visibility</p:attrName>
                                        </p:attrNameLst>
                                      </p:cBhvr>
                                      <p:to>
                                        <p:strVal val="visible"/>
                                      </p:to>
                                    </p:set>
                                    <p:animEffect transition="in" filter="fade">
                                      <p:cBhvr>
                                        <p:cTn id="60" dur="500"/>
                                        <p:tgtEl>
                                          <p:spTgt spid="31">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par>
                                <p:cTn id="69" presetID="10" presetClass="entr" presetSubtype="0" fill="hold" grpId="0" nodeType="withEffect" nodePh="1">
                                  <p:stCondLst>
                                    <p:cond delay="1000"/>
                                  </p:stCondLst>
                                  <p:endCondLst>
                                    <p:cond evt="begin" delay="0">
                                      <p:tn val="69"/>
                                    </p:cond>
                                  </p:end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1500"/>
                                  </p:stCondLst>
                                  <p:childTnLst>
                                    <p:set>
                                      <p:cBhvr>
                                        <p:cTn id="73" dur="1" fill="hold">
                                          <p:stCondLst>
                                            <p:cond delay="0"/>
                                          </p:stCondLst>
                                        </p:cTn>
                                        <p:tgtEl>
                                          <p:spTgt spid="34">
                                            <p:txEl>
                                              <p:pRg st="0" end="0"/>
                                            </p:txEl>
                                          </p:spTgt>
                                        </p:tgtEl>
                                        <p:attrNameLst>
                                          <p:attrName>style.visibility</p:attrName>
                                        </p:attrNameLst>
                                      </p:cBhvr>
                                      <p:to>
                                        <p:strVal val="visible"/>
                                      </p:to>
                                    </p:set>
                                    <p:animEffect transition="in" filter="fade">
                                      <p:cBhvr>
                                        <p:cTn id="74" dur="500"/>
                                        <p:tgtEl>
                                          <p:spTgt spid="3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1"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up)">
                                      <p:cBhvr>
                                        <p:cTn id="79" dur="500"/>
                                        <p:tgtEl>
                                          <p:spTgt spid="13"/>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nodePh="1">
                                  <p:stCondLst>
                                    <p:cond delay="1000"/>
                                  </p:stCondLst>
                                  <p:endCondLst>
                                    <p:cond evt="begin" delay="0">
                                      <p:tn val="83"/>
                                    </p:cond>
                                  </p:end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1500"/>
                                  </p:stCondLst>
                                  <p:childTnLst>
                                    <p:set>
                                      <p:cBhvr>
                                        <p:cTn id="87" dur="1" fill="hold">
                                          <p:stCondLst>
                                            <p:cond delay="0"/>
                                          </p:stCondLst>
                                        </p:cTn>
                                        <p:tgtEl>
                                          <p:spTgt spid="32">
                                            <p:txEl>
                                              <p:pRg st="0" end="0"/>
                                            </p:txEl>
                                          </p:spTgt>
                                        </p:tgtEl>
                                        <p:attrNameLst>
                                          <p:attrName>style.visibility</p:attrName>
                                        </p:attrNameLst>
                                      </p:cBhvr>
                                      <p:to>
                                        <p:strVal val="visible"/>
                                      </p:to>
                                    </p:set>
                                    <p:animEffect transition="in" filter="fade">
                                      <p:cBhvr>
                                        <p:cTn id="88"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build="p">
        <p:tmplLst>
          <p:tmpl lvl="1">
            <p:tnLst>
              <p:par>
                <p:cTn presetID="10" presetClass="entr" presetSubtype="0" fill="hold" nodeType="withEffect">
                  <p:stCondLst>
                    <p:cond delay="10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1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1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15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1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1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Shape">
            <a:extLst>
              <a:ext uri="{FF2B5EF4-FFF2-40B4-BE49-F238E27FC236}">
                <a16:creationId xmlns:a16="http://schemas.microsoft.com/office/drawing/2014/main" id="{6DBAC8FC-89C6-4A66-91C0-94AE7599DFC6}"/>
              </a:ext>
            </a:extLst>
          </p:cNvPr>
          <p:cNvSpPr/>
          <p:nvPr userDrawn="1"/>
        </p:nvSpPr>
        <p:spPr>
          <a:xfrm>
            <a:off x="788267" y="1505303"/>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200819 w 2979159"/>
              <a:gd name="connsiteY5" fmla="*/ 1946366 h 1946366"/>
              <a:gd name="connsiteX6" fmla="*/ 200819 w 2979159"/>
              <a:gd name="connsiteY6" fmla="*/ 1812488 h 1946366"/>
              <a:gd name="connsiteX7" fmla="*/ 133878 w 2979159"/>
              <a:gd name="connsiteY7" fmla="*/ 1745547 h 1946366"/>
              <a:gd name="connsiteX8" fmla="*/ 0 w 2979159"/>
              <a:gd name="connsiteY8" fmla="*/ 1745547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200819" y="1946366"/>
                </a:lnTo>
                <a:lnTo>
                  <a:pt x="200819" y="1812488"/>
                </a:lnTo>
                <a:cubicBezTo>
                  <a:pt x="200819" y="1775518"/>
                  <a:pt x="170848" y="1745547"/>
                  <a:pt x="133878" y="1745547"/>
                </a:cubicBezTo>
                <a:lnTo>
                  <a:pt x="0" y="1745547"/>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a:extLst>
              <a:ext uri="{FF2B5EF4-FFF2-40B4-BE49-F238E27FC236}">
                <a16:creationId xmlns:a16="http://schemas.microsoft.com/office/drawing/2014/main" id="{0838E64C-D2EB-4C82-870D-4062C2AC748E}"/>
              </a:ext>
            </a:extLst>
          </p:cNvPr>
          <p:cNvSpPr/>
          <p:nvPr userDrawn="1"/>
        </p:nvSpPr>
        <p:spPr>
          <a:xfrm>
            <a:off x="493841" y="1805885"/>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a:extLst>
              <a:ext uri="{FF2B5EF4-FFF2-40B4-BE49-F238E27FC236}">
                <a16:creationId xmlns:a16="http://schemas.microsoft.com/office/drawing/2014/main" id="{FF97495A-BF68-4CE7-A6E3-CA01CA045C9E}"/>
              </a:ext>
            </a:extLst>
          </p:cNvPr>
          <p:cNvSpPr/>
          <p:nvPr userDrawn="1"/>
        </p:nvSpPr>
        <p:spPr>
          <a:xfrm>
            <a:off x="4343279" y="1505303"/>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200819 w 2979159"/>
              <a:gd name="connsiteY5" fmla="*/ 1946366 h 1946366"/>
              <a:gd name="connsiteX6" fmla="*/ 200819 w 2979159"/>
              <a:gd name="connsiteY6" fmla="*/ 1802735 h 1946366"/>
              <a:gd name="connsiteX7" fmla="*/ 133878 w 2979159"/>
              <a:gd name="connsiteY7" fmla="*/ 1735794 h 1946366"/>
              <a:gd name="connsiteX8" fmla="*/ 0 w 2979159"/>
              <a:gd name="connsiteY8" fmla="*/ 1735794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200819" y="1946366"/>
                </a:lnTo>
                <a:lnTo>
                  <a:pt x="200819" y="1802735"/>
                </a:lnTo>
                <a:cubicBezTo>
                  <a:pt x="200819" y="1765765"/>
                  <a:pt x="170848" y="1735794"/>
                  <a:pt x="133878" y="1735794"/>
                </a:cubicBezTo>
                <a:lnTo>
                  <a:pt x="0" y="1735794"/>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a:extLst>
              <a:ext uri="{FF2B5EF4-FFF2-40B4-BE49-F238E27FC236}">
                <a16:creationId xmlns:a16="http://schemas.microsoft.com/office/drawing/2014/main" id="{9873DB6D-E2AB-466D-ACA2-74FBC1E7011F}"/>
              </a:ext>
            </a:extLst>
          </p:cNvPr>
          <p:cNvSpPr/>
          <p:nvPr userDrawn="1"/>
        </p:nvSpPr>
        <p:spPr>
          <a:xfrm>
            <a:off x="4048853" y="1805885"/>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a:extLst>
              <a:ext uri="{FF2B5EF4-FFF2-40B4-BE49-F238E27FC236}">
                <a16:creationId xmlns:a16="http://schemas.microsoft.com/office/drawing/2014/main" id="{BCAB149D-F9C9-475B-AD1D-88B62C989371}"/>
              </a:ext>
            </a:extLst>
          </p:cNvPr>
          <p:cNvSpPr/>
          <p:nvPr userDrawn="1"/>
        </p:nvSpPr>
        <p:spPr>
          <a:xfrm>
            <a:off x="7898291" y="1505303"/>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189904 w 2979159"/>
              <a:gd name="connsiteY5" fmla="*/ 1946366 h 1946366"/>
              <a:gd name="connsiteX6" fmla="*/ 189904 w 2979159"/>
              <a:gd name="connsiteY6" fmla="*/ 1812488 h 1946366"/>
              <a:gd name="connsiteX7" fmla="*/ 122963 w 2979159"/>
              <a:gd name="connsiteY7" fmla="*/ 1745547 h 1946366"/>
              <a:gd name="connsiteX8" fmla="*/ 0 w 2979159"/>
              <a:gd name="connsiteY8" fmla="*/ 1745547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189904" y="1946366"/>
                </a:lnTo>
                <a:lnTo>
                  <a:pt x="189904" y="1812488"/>
                </a:lnTo>
                <a:cubicBezTo>
                  <a:pt x="189904" y="1775518"/>
                  <a:pt x="159933" y="1745547"/>
                  <a:pt x="122963" y="1745547"/>
                </a:cubicBezTo>
                <a:lnTo>
                  <a:pt x="0" y="1745547"/>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a:extLst>
              <a:ext uri="{FF2B5EF4-FFF2-40B4-BE49-F238E27FC236}">
                <a16:creationId xmlns:a16="http://schemas.microsoft.com/office/drawing/2014/main" id="{CE4C4BAA-4649-4788-98FB-BAEF8F527E77}"/>
              </a:ext>
            </a:extLst>
          </p:cNvPr>
          <p:cNvSpPr/>
          <p:nvPr userDrawn="1"/>
        </p:nvSpPr>
        <p:spPr>
          <a:xfrm>
            <a:off x="7603865" y="1805885"/>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a:extLst>
              <a:ext uri="{FF2B5EF4-FFF2-40B4-BE49-F238E27FC236}">
                <a16:creationId xmlns:a16="http://schemas.microsoft.com/office/drawing/2014/main" id="{2870D6A3-20E1-4916-8444-3A51F2AF2004}"/>
              </a:ext>
            </a:extLst>
          </p:cNvPr>
          <p:cNvSpPr/>
          <p:nvPr userDrawn="1"/>
        </p:nvSpPr>
        <p:spPr>
          <a:xfrm>
            <a:off x="788267" y="4217247"/>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200819 w 2979159"/>
              <a:gd name="connsiteY5" fmla="*/ 1946366 h 1946366"/>
              <a:gd name="connsiteX6" fmla="*/ 200819 w 2979159"/>
              <a:gd name="connsiteY6" fmla="*/ 1812488 h 1946366"/>
              <a:gd name="connsiteX7" fmla="*/ 133878 w 2979159"/>
              <a:gd name="connsiteY7" fmla="*/ 1745547 h 1946366"/>
              <a:gd name="connsiteX8" fmla="*/ 0 w 2979159"/>
              <a:gd name="connsiteY8" fmla="*/ 1745547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200819" y="1946366"/>
                </a:lnTo>
                <a:lnTo>
                  <a:pt x="200819" y="1812488"/>
                </a:lnTo>
                <a:cubicBezTo>
                  <a:pt x="200819" y="1775518"/>
                  <a:pt x="170848" y="1745547"/>
                  <a:pt x="133878" y="1745547"/>
                </a:cubicBezTo>
                <a:lnTo>
                  <a:pt x="0" y="1745547"/>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a:extLst>
              <a:ext uri="{FF2B5EF4-FFF2-40B4-BE49-F238E27FC236}">
                <a16:creationId xmlns:a16="http://schemas.microsoft.com/office/drawing/2014/main" id="{08FCAB2B-03C8-42BC-90A8-BC12FD4ACDC1}"/>
              </a:ext>
            </a:extLst>
          </p:cNvPr>
          <p:cNvSpPr/>
          <p:nvPr userDrawn="1"/>
        </p:nvSpPr>
        <p:spPr>
          <a:xfrm>
            <a:off x="493841" y="4517829"/>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a:extLst>
              <a:ext uri="{FF2B5EF4-FFF2-40B4-BE49-F238E27FC236}">
                <a16:creationId xmlns:a16="http://schemas.microsoft.com/office/drawing/2014/main" id="{03C177E6-5136-4BAE-82E4-0118747C2527}"/>
              </a:ext>
            </a:extLst>
          </p:cNvPr>
          <p:cNvSpPr/>
          <p:nvPr userDrawn="1"/>
        </p:nvSpPr>
        <p:spPr>
          <a:xfrm>
            <a:off x="4343279" y="4217247"/>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200819 w 2979159"/>
              <a:gd name="connsiteY5" fmla="*/ 1946366 h 1946366"/>
              <a:gd name="connsiteX6" fmla="*/ 200819 w 2979159"/>
              <a:gd name="connsiteY6" fmla="*/ 1812488 h 1946366"/>
              <a:gd name="connsiteX7" fmla="*/ 133878 w 2979159"/>
              <a:gd name="connsiteY7" fmla="*/ 1745547 h 1946366"/>
              <a:gd name="connsiteX8" fmla="*/ 0 w 2979159"/>
              <a:gd name="connsiteY8" fmla="*/ 1745547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200819" y="1946366"/>
                </a:lnTo>
                <a:lnTo>
                  <a:pt x="200819" y="1812488"/>
                </a:lnTo>
                <a:cubicBezTo>
                  <a:pt x="200819" y="1775518"/>
                  <a:pt x="170848" y="1745547"/>
                  <a:pt x="133878" y="1745547"/>
                </a:cubicBezTo>
                <a:lnTo>
                  <a:pt x="0" y="1745547"/>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a:extLst>
              <a:ext uri="{FF2B5EF4-FFF2-40B4-BE49-F238E27FC236}">
                <a16:creationId xmlns:a16="http://schemas.microsoft.com/office/drawing/2014/main" id="{7FCBE086-B718-4D28-99F8-DC8B07E308E8}"/>
              </a:ext>
            </a:extLst>
          </p:cNvPr>
          <p:cNvSpPr/>
          <p:nvPr userDrawn="1"/>
        </p:nvSpPr>
        <p:spPr>
          <a:xfrm>
            <a:off x="4048853" y="4517829"/>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a:extLst>
              <a:ext uri="{FF2B5EF4-FFF2-40B4-BE49-F238E27FC236}">
                <a16:creationId xmlns:a16="http://schemas.microsoft.com/office/drawing/2014/main" id="{B1C74704-F920-43BD-A9BC-A7B480A4DFDA}"/>
              </a:ext>
            </a:extLst>
          </p:cNvPr>
          <p:cNvSpPr/>
          <p:nvPr userDrawn="1"/>
        </p:nvSpPr>
        <p:spPr>
          <a:xfrm>
            <a:off x="7898291" y="4217247"/>
            <a:ext cx="3170907" cy="2183539"/>
          </a:xfrm>
          <a:custGeom>
            <a:avLst/>
            <a:gdLst>
              <a:gd name="connsiteX0" fmla="*/ 163164 w 2979159"/>
              <a:gd name="connsiteY0" fmla="*/ 0 h 1946366"/>
              <a:gd name="connsiteX1" fmla="*/ 2815995 w 2979159"/>
              <a:gd name="connsiteY1" fmla="*/ 0 h 1946366"/>
              <a:gd name="connsiteX2" fmla="*/ 2979159 w 2979159"/>
              <a:gd name="connsiteY2" fmla="*/ 163164 h 1946366"/>
              <a:gd name="connsiteX3" fmla="*/ 2979159 w 2979159"/>
              <a:gd name="connsiteY3" fmla="*/ 1783202 h 1946366"/>
              <a:gd name="connsiteX4" fmla="*/ 2815995 w 2979159"/>
              <a:gd name="connsiteY4" fmla="*/ 1946366 h 1946366"/>
              <a:gd name="connsiteX5" fmla="*/ 200819 w 2979159"/>
              <a:gd name="connsiteY5" fmla="*/ 1946366 h 1946366"/>
              <a:gd name="connsiteX6" fmla="*/ 200819 w 2979159"/>
              <a:gd name="connsiteY6" fmla="*/ 1812488 h 1946366"/>
              <a:gd name="connsiteX7" fmla="*/ 133878 w 2979159"/>
              <a:gd name="connsiteY7" fmla="*/ 1745547 h 1946366"/>
              <a:gd name="connsiteX8" fmla="*/ 0 w 2979159"/>
              <a:gd name="connsiteY8" fmla="*/ 1745547 h 1946366"/>
              <a:gd name="connsiteX9" fmla="*/ 0 w 2979159"/>
              <a:gd name="connsiteY9" fmla="*/ 163164 h 1946366"/>
              <a:gd name="connsiteX10" fmla="*/ 163164 w 2979159"/>
              <a:gd name="connsiteY10" fmla="*/ 0 h 194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9159" h="1946366">
                <a:moveTo>
                  <a:pt x="163164" y="0"/>
                </a:moveTo>
                <a:lnTo>
                  <a:pt x="2815995" y="0"/>
                </a:lnTo>
                <a:cubicBezTo>
                  <a:pt x="2906108" y="0"/>
                  <a:pt x="2979159" y="73051"/>
                  <a:pt x="2979159" y="163164"/>
                </a:cubicBezTo>
                <a:lnTo>
                  <a:pt x="2979159" y="1783202"/>
                </a:lnTo>
                <a:cubicBezTo>
                  <a:pt x="2979159" y="1873315"/>
                  <a:pt x="2906108" y="1946366"/>
                  <a:pt x="2815995" y="1946366"/>
                </a:cubicBezTo>
                <a:lnTo>
                  <a:pt x="200819" y="1946366"/>
                </a:lnTo>
                <a:lnTo>
                  <a:pt x="200819" y="1812488"/>
                </a:lnTo>
                <a:cubicBezTo>
                  <a:pt x="200819" y="1775518"/>
                  <a:pt x="170848" y="1745547"/>
                  <a:pt x="133878" y="1745547"/>
                </a:cubicBezTo>
                <a:lnTo>
                  <a:pt x="0" y="1745547"/>
                </a:lnTo>
                <a:lnTo>
                  <a:pt x="0" y="163164"/>
                </a:lnTo>
                <a:cubicBezTo>
                  <a:pt x="0" y="73051"/>
                  <a:pt x="73051" y="0"/>
                  <a:pt x="163164" y="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a:extLst>
              <a:ext uri="{FF2B5EF4-FFF2-40B4-BE49-F238E27FC236}">
                <a16:creationId xmlns:a16="http://schemas.microsoft.com/office/drawing/2014/main" id="{8D791316-6753-4DE5-A5A2-ACF8B61EE566}"/>
              </a:ext>
            </a:extLst>
          </p:cNvPr>
          <p:cNvSpPr/>
          <p:nvPr userDrawn="1"/>
        </p:nvSpPr>
        <p:spPr>
          <a:xfrm>
            <a:off x="7603865" y="4517829"/>
            <a:ext cx="3717778" cy="418011"/>
          </a:xfrm>
          <a:custGeom>
            <a:avLst/>
            <a:gdLst>
              <a:gd name="connsiteX0" fmla="*/ 0 w 2545951"/>
              <a:gd name="connsiteY0" fmla="*/ 0 h 405084"/>
              <a:gd name="connsiteX1" fmla="*/ 246888 w 2545951"/>
              <a:gd name="connsiteY1" fmla="*/ 0 h 405084"/>
              <a:gd name="connsiteX2" fmla="*/ 282090 w 2545951"/>
              <a:gd name="connsiteY2" fmla="*/ 0 h 405084"/>
              <a:gd name="connsiteX3" fmla="*/ 2343409 w 2545951"/>
              <a:gd name="connsiteY3" fmla="*/ 0 h 405084"/>
              <a:gd name="connsiteX4" fmla="*/ 2545951 w 2545951"/>
              <a:gd name="connsiteY4" fmla="*/ 202542 h 405084"/>
              <a:gd name="connsiteX5" fmla="*/ 2343409 w 2545951"/>
              <a:gd name="connsiteY5" fmla="*/ 405084 h 405084"/>
              <a:gd name="connsiteX6" fmla="*/ 282090 w 2545951"/>
              <a:gd name="connsiteY6" fmla="*/ 405084 h 405084"/>
              <a:gd name="connsiteX7" fmla="*/ 246888 w 2545951"/>
              <a:gd name="connsiteY7" fmla="*/ 405084 h 405084"/>
              <a:gd name="connsiteX8" fmla="*/ 0 w 2545951"/>
              <a:gd name="connsiteY8" fmla="*/ 405084 h 405084"/>
              <a:gd name="connsiteX9" fmla="*/ 202542 w 2545951"/>
              <a:gd name="connsiteY9" fmla="*/ 202542 h 40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5951" h="405084">
                <a:moveTo>
                  <a:pt x="0" y="0"/>
                </a:moveTo>
                <a:lnTo>
                  <a:pt x="246888" y="0"/>
                </a:lnTo>
                <a:lnTo>
                  <a:pt x="282090" y="0"/>
                </a:lnTo>
                <a:lnTo>
                  <a:pt x="2343409" y="0"/>
                </a:lnTo>
                <a:lnTo>
                  <a:pt x="2545951" y="202542"/>
                </a:lnTo>
                <a:lnTo>
                  <a:pt x="2343409" y="405084"/>
                </a:lnTo>
                <a:lnTo>
                  <a:pt x="282090" y="405084"/>
                </a:lnTo>
                <a:lnTo>
                  <a:pt x="246888" y="405084"/>
                </a:lnTo>
                <a:lnTo>
                  <a:pt x="0" y="405084"/>
                </a:lnTo>
                <a:lnTo>
                  <a:pt x="202542" y="2025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15" name="Straight Connector">
            <a:extLst>
              <a:ext uri="{FF2B5EF4-FFF2-40B4-BE49-F238E27FC236}">
                <a16:creationId xmlns:a16="http://schemas.microsoft.com/office/drawing/2014/main" id="{EBAB39C1-42D0-40A0-AFBD-9B396E7C3C8A}"/>
              </a:ext>
            </a:extLst>
          </p:cNvPr>
          <p:cNvCxnSpPr>
            <a:cxnSpLocks/>
          </p:cNvCxnSpPr>
          <p:nvPr userDrawn="1"/>
        </p:nvCxnSpPr>
        <p:spPr>
          <a:xfrm>
            <a:off x="11509901" y="2001826"/>
            <a:ext cx="3250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a:extLst>
              <a:ext uri="{FF2B5EF4-FFF2-40B4-BE49-F238E27FC236}">
                <a16:creationId xmlns:a16="http://schemas.microsoft.com/office/drawing/2014/main" id="{24329A1F-7EA5-4172-8867-4C22E6320F96}"/>
              </a:ext>
            </a:extLst>
          </p:cNvPr>
          <p:cNvCxnSpPr>
            <a:cxnSpLocks/>
          </p:cNvCxnSpPr>
          <p:nvPr userDrawn="1"/>
        </p:nvCxnSpPr>
        <p:spPr>
          <a:xfrm>
            <a:off x="11834955" y="2001826"/>
            <a:ext cx="0" cy="1928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a:extLst>
              <a:ext uri="{FF2B5EF4-FFF2-40B4-BE49-F238E27FC236}">
                <a16:creationId xmlns:a16="http://schemas.microsoft.com/office/drawing/2014/main" id="{B057DD97-3630-4039-983B-A29CA883AD45}"/>
              </a:ext>
            </a:extLst>
          </p:cNvPr>
          <p:cNvCxnSpPr>
            <a:cxnSpLocks/>
          </p:cNvCxnSpPr>
          <p:nvPr userDrawn="1"/>
        </p:nvCxnSpPr>
        <p:spPr>
          <a:xfrm>
            <a:off x="300446" y="3929999"/>
            <a:ext cx="1153450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a:extLst>
              <a:ext uri="{FF2B5EF4-FFF2-40B4-BE49-F238E27FC236}">
                <a16:creationId xmlns:a16="http://schemas.microsoft.com/office/drawing/2014/main" id="{62172403-91BF-47B8-B1AF-1BB4FC0ED32E}"/>
              </a:ext>
            </a:extLst>
          </p:cNvPr>
          <p:cNvCxnSpPr/>
          <p:nvPr userDrawn="1"/>
        </p:nvCxnSpPr>
        <p:spPr>
          <a:xfrm>
            <a:off x="300446" y="3929999"/>
            <a:ext cx="0" cy="7968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a:extLst>
              <a:ext uri="{FF2B5EF4-FFF2-40B4-BE49-F238E27FC236}">
                <a16:creationId xmlns:a16="http://schemas.microsoft.com/office/drawing/2014/main" id="{549A6F93-AF39-4BEC-99A3-BB8DF1FCC3CE}"/>
              </a:ext>
            </a:extLst>
          </p:cNvPr>
          <p:cNvCxnSpPr/>
          <p:nvPr userDrawn="1"/>
        </p:nvCxnSpPr>
        <p:spPr>
          <a:xfrm>
            <a:off x="300446" y="4726834"/>
            <a:ext cx="4055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itle">
            <a:extLst>
              <a:ext uri="{FF2B5EF4-FFF2-40B4-BE49-F238E27FC236}">
                <a16:creationId xmlns:a16="http://schemas.microsoft.com/office/drawing/2014/main" id="{620769EB-645F-427C-9289-999C46891316}"/>
              </a:ext>
            </a:extLst>
          </p:cNvPr>
          <p:cNvSpPr>
            <a:spLocks noGrp="1"/>
          </p:cNvSpPr>
          <p:nvPr>
            <p:ph type="title"/>
          </p:nvPr>
        </p:nvSpPr>
        <p:spPr>
          <a:xfrm>
            <a:off x="1059399" y="520248"/>
            <a:ext cx="10112448" cy="771975"/>
          </a:xfrm>
          <a:prstGeom prst="rect">
            <a:avLst/>
          </a:prstGeom>
        </p:spPr>
        <p:txBody>
          <a:bodyPr anchor="ctr"/>
          <a:lstStyle>
            <a:lvl1pPr algn="ctr">
              <a:defRPr sz="2800" b="0"/>
            </a:lvl1pPr>
          </a:lstStyle>
          <a:p>
            <a:r>
              <a:rPr lang="en-US"/>
              <a:t>Click to edit Master title style</a:t>
            </a:r>
          </a:p>
        </p:txBody>
      </p:sp>
      <p:sp>
        <p:nvSpPr>
          <p:cNvPr id="21" name="Text Placeholder 1">
            <a:extLst>
              <a:ext uri="{FF2B5EF4-FFF2-40B4-BE49-F238E27FC236}">
                <a16:creationId xmlns:a16="http://schemas.microsoft.com/office/drawing/2014/main" id="{15C68280-58E6-44B2-93F5-51BA6397B219}"/>
              </a:ext>
            </a:extLst>
          </p:cNvPr>
          <p:cNvSpPr>
            <a:spLocks noGrp="1"/>
          </p:cNvSpPr>
          <p:nvPr>
            <p:ph type="body" sz="quarter" idx="14"/>
          </p:nvPr>
        </p:nvSpPr>
        <p:spPr>
          <a:xfrm>
            <a:off x="1182605" y="1819280"/>
            <a:ext cx="2732700"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7" name="Text Placeholder 2">
            <a:extLst>
              <a:ext uri="{FF2B5EF4-FFF2-40B4-BE49-F238E27FC236}">
                <a16:creationId xmlns:a16="http://schemas.microsoft.com/office/drawing/2014/main" id="{B4703211-758E-4FCA-9AC8-EA3A73CC5974}"/>
              </a:ext>
            </a:extLst>
          </p:cNvPr>
          <p:cNvSpPr>
            <a:spLocks noGrp="1"/>
          </p:cNvSpPr>
          <p:nvPr>
            <p:ph type="body" sz="quarter" idx="20"/>
          </p:nvPr>
        </p:nvSpPr>
        <p:spPr>
          <a:xfrm>
            <a:off x="1194555" y="2237291"/>
            <a:ext cx="2720750"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2" name="Text Placeholder 3">
            <a:extLst>
              <a:ext uri="{FF2B5EF4-FFF2-40B4-BE49-F238E27FC236}">
                <a16:creationId xmlns:a16="http://schemas.microsoft.com/office/drawing/2014/main" id="{ED759351-6B85-49A6-BD43-7119D52C31DF}"/>
              </a:ext>
            </a:extLst>
          </p:cNvPr>
          <p:cNvSpPr>
            <a:spLocks noGrp="1"/>
          </p:cNvSpPr>
          <p:nvPr>
            <p:ph type="body" sz="quarter" idx="15"/>
          </p:nvPr>
        </p:nvSpPr>
        <p:spPr>
          <a:xfrm>
            <a:off x="4724931" y="1817317"/>
            <a:ext cx="2745386"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8" name="Text Placeholder 4">
            <a:extLst>
              <a:ext uri="{FF2B5EF4-FFF2-40B4-BE49-F238E27FC236}">
                <a16:creationId xmlns:a16="http://schemas.microsoft.com/office/drawing/2014/main" id="{962171EC-BD1B-4291-8FD5-AC263797308D}"/>
              </a:ext>
            </a:extLst>
          </p:cNvPr>
          <p:cNvSpPr>
            <a:spLocks noGrp="1"/>
          </p:cNvSpPr>
          <p:nvPr>
            <p:ph type="body" sz="quarter" idx="21"/>
          </p:nvPr>
        </p:nvSpPr>
        <p:spPr>
          <a:xfrm>
            <a:off x="4724931" y="2237291"/>
            <a:ext cx="2745385"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3" name="Text Placeholder 5">
            <a:extLst>
              <a:ext uri="{FF2B5EF4-FFF2-40B4-BE49-F238E27FC236}">
                <a16:creationId xmlns:a16="http://schemas.microsoft.com/office/drawing/2014/main" id="{B92DB02B-344C-4233-8A0C-72A2F2F6BD6C}"/>
              </a:ext>
            </a:extLst>
          </p:cNvPr>
          <p:cNvSpPr>
            <a:spLocks noGrp="1"/>
          </p:cNvSpPr>
          <p:nvPr>
            <p:ph type="body" sz="quarter" idx="16"/>
          </p:nvPr>
        </p:nvSpPr>
        <p:spPr>
          <a:xfrm>
            <a:off x="8279943" y="1832550"/>
            <a:ext cx="2729452"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9" name="Text Placeholder 6">
            <a:extLst>
              <a:ext uri="{FF2B5EF4-FFF2-40B4-BE49-F238E27FC236}">
                <a16:creationId xmlns:a16="http://schemas.microsoft.com/office/drawing/2014/main" id="{45485339-AC18-41FE-B889-42E540334A13}"/>
              </a:ext>
            </a:extLst>
          </p:cNvPr>
          <p:cNvSpPr>
            <a:spLocks noGrp="1"/>
          </p:cNvSpPr>
          <p:nvPr>
            <p:ph type="body" sz="quarter" idx="22"/>
          </p:nvPr>
        </p:nvSpPr>
        <p:spPr>
          <a:xfrm>
            <a:off x="8279943" y="2237291"/>
            <a:ext cx="2745384"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4" name="Text Placeholder 7">
            <a:extLst>
              <a:ext uri="{FF2B5EF4-FFF2-40B4-BE49-F238E27FC236}">
                <a16:creationId xmlns:a16="http://schemas.microsoft.com/office/drawing/2014/main" id="{EC2924F3-1AF2-4AB4-9E4D-403C5C436A17}"/>
              </a:ext>
            </a:extLst>
          </p:cNvPr>
          <p:cNvSpPr>
            <a:spLocks noGrp="1"/>
          </p:cNvSpPr>
          <p:nvPr>
            <p:ph type="body" sz="quarter" idx="17"/>
          </p:nvPr>
        </p:nvSpPr>
        <p:spPr>
          <a:xfrm>
            <a:off x="1182605" y="4557557"/>
            <a:ext cx="2756598"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0" name="Text Placeholder 8">
            <a:extLst>
              <a:ext uri="{FF2B5EF4-FFF2-40B4-BE49-F238E27FC236}">
                <a16:creationId xmlns:a16="http://schemas.microsoft.com/office/drawing/2014/main" id="{F7EDF5A4-61AD-4932-A2DB-079FE186472E}"/>
              </a:ext>
            </a:extLst>
          </p:cNvPr>
          <p:cNvSpPr>
            <a:spLocks noGrp="1"/>
          </p:cNvSpPr>
          <p:nvPr>
            <p:ph type="body" sz="quarter" idx="23"/>
          </p:nvPr>
        </p:nvSpPr>
        <p:spPr>
          <a:xfrm>
            <a:off x="1194555" y="4935839"/>
            <a:ext cx="2696852"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5" name="Text Placeholder 9">
            <a:extLst>
              <a:ext uri="{FF2B5EF4-FFF2-40B4-BE49-F238E27FC236}">
                <a16:creationId xmlns:a16="http://schemas.microsoft.com/office/drawing/2014/main" id="{6375828A-A3BD-4F8B-8FAA-39BF60301C77}"/>
              </a:ext>
            </a:extLst>
          </p:cNvPr>
          <p:cNvSpPr>
            <a:spLocks noGrp="1"/>
          </p:cNvSpPr>
          <p:nvPr>
            <p:ph type="body" sz="quarter" idx="18"/>
          </p:nvPr>
        </p:nvSpPr>
        <p:spPr>
          <a:xfrm>
            <a:off x="4697793" y="4557557"/>
            <a:ext cx="2772523"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1" name="Text Placeholder 10">
            <a:extLst>
              <a:ext uri="{FF2B5EF4-FFF2-40B4-BE49-F238E27FC236}">
                <a16:creationId xmlns:a16="http://schemas.microsoft.com/office/drawing/2014/main" id="{DBF4A0C3-4CCB-4C38-85DD-5722855819F5}"/>
              </a:ext>
            </a:extLst>
          </p:cNvPr>
          <p:cNvSpPr>
            <a:spLocks noGrp="1"/>
          </p:cNvSpPr>
          <p:nvPr>
            <p:ph type="body" sz="quarter" idx="24"/>
          </p:nvPr>
        </p:nvSpPr>
        <p:spPr>
          <a:xfrm>
            <a:off x="4724931" y="4930917"/>
            <a:ext cx="2713450"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6" name="Text Placeholder 11">
            <a:extLst>
              <a:ext uri="{FF2B5EF4-FFF2-40B4-BE49-F238E27FC236}">
                <a16:creationId xmlns:a16="http://schemas.microsoft.com/office/drawing/2014/main" id="{59C7CA92-81BC-4C40-8B77-119837A17A9B}"/>
              </a:ext>
            </a:extLst>
          </p:cNvPr>
          <p:cNvSpPr>
            <a:spLocks noGrp="1"/>
          </p:cNvSpPr>
          <p:nvPr>
            <p:ph type="body" sz="quarter" idx="19"/>
          </p:nvPr>
        </p:nvSpPr>
        <p:spPr>
          <a:xfrm>
            <a:off x="8252805" y="4543727"/>
            <a:ext cx="2772523"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2" name="Text Placeholder 12">
            <a:extLst>
              <a:ext uri="{FF2B5EF4-FFF2-40B4-BE49-F238E27FC236}">
                <a16:creationId xmlns:a16="http://schemas.microsoft.com/office/drawing/2014/main" id="{59F53D97-179A-4129-9345-1E0951C7D6D5}"/>
              </a:ext>
            </a:extLst>
          </p:cNvPr>
          <p:cNvSpPr>
            <a:spLocks noGrp="1"/>
          </p:cNvSpPr>
          <p:nvPr>
            <p:ph type="body" sz="quarter" idx="25"/>
          </p:nvPr>
        </p:nvSpPr>
        <p:spPr>
          <a:xfrm>
            <a:off x="8279943" y="4935132"/>
            <a:ext cx="2717502" cy="1276702"/>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26005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21">
                                            <p:txEl>
                                              <p:pRg st="0" end="0"/>
                                            </p:txEl>
                                          </p:spTgt>
                                        </p:tgtEl>
                                        <p:attrNameLst>
                                          <p:attrName>style.visibility</p:attrName>
                                        </p:attrNameLst>
                                      </p:cBhvr>
                                      <p:to>
                                        <p:strVal val="visible"/>
                                      </p:to>
                                    </p:set>
                                    <p:animEffect transition="in" filter="wipe(left)">
                                      <p:cBhvr>
                                        <p:cTn id="16" dur="500"/>
                                        <p:tgtEl>
                                          <p:spTgt spid="21">
                                            <p:txEl>
                                              <p:pRg st="0" end="0"/>
                                            </p:txEl>
                                          </p:spTgt>
                                        </p:tgtEl>
                                      </p:cBhvr>
                                    </p:animEffect>
                                  </p:childTnLst>
                                </p:cTn>
                              </p:par>
                              <p:par>
                                <p:cTn id="17" presetID="22" presetClass="entr" presetSubtype="1" fill="hold" grpId="0" nodeType="withEffect">
                                  <p:stCondLst>
                                    <p:cond delay="100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par>
                                <p:cTn id="20" presetID="22" presetClass="entr" presetSubtype="8" fill="hold" grpId="0" nodeType="withEffect">
                                  <p:stCondLst>
                                    <p:cond delay="150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2">
                                            <p:txEl>
                                              <p:pRg st="0" end="0"/>
                                            </p:txEl>
                                          </p:spTgt>
                                        </p:tgtEl>
                                        <p:attrNameLst>
                                          <p:attrName>style.visibility</p:attrName>
                                        </p:attrNameLst>
                                      </p:cBhvr>
                                      <p:to>
                                        <p:strVal val="visible"/>
                                      </p:to>
                                    </p:set>
                                    <p:animEffect transition="in" filter="wipe(left)">
                                      <p:cBhvr>
                                        <p:cTn id="30" dur="500"/>
                                        <p:tgtEl>
                                          <p:spTgt spid="22">
                                            <p:txEl>
                                              <p:pRg st="0" end="0"/>
                                            </p:txEl>
                                          </p:spTgt>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5"/>
                                        </p:tgtEl>
                                        <p:attrNameLst>
                                          <p:attrName>style.visibility</p:attrName>
                                        </p:attrNameLst>
                                      </p:cBhvr>
                                      <p:to>
                                        <p:strVal val="visible"/>
                                      </p:to>
                                    </p:set>
                                    <p:animEffect transition="in" filter="wipe(up)">
                                      <p:cBhvr>
                                        <p:cTn id="33" dur="500"/>
                                        <p:tgtEl>
                                          <p:spTgt spid="5"/>
                                        </p:tgtEl>
                                      </p:cBhvr>
                                    </p:animEffect>
                                  </p:childTnLst>
                                </p:cTn>
                              </p:par>
                              <p:par>
                                <p:cTn id="34" presetID="22" presetClass="entr" presetSubtype="8" fill="hold" grpId="0" nodeType="withEffect">
                                  <p:stCondLst>
                                    <p:cond delay="15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wipe(left)">
                                      <p:cBhvr>
                                        <p:cTn id="36" dur="500"/>
                                        <p:tgtEl>
                                          <p:spTgt spid="2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par>
                                <p:cTn id="42" presetID="22" presetClass="entr" presetSubtype="8" fill="hold" grpId="0" nodeType="withEffect">
                                  <p:stCondLst>
                                    <p:cond delay="500"/>
                                  </p:stCondLst>
                                  <p:childTnLst>
                                    <p:set>
                                      <p:cBhvr>
                                        <p:cTn id="43" dur="1" fill="hold">
                                          <p:stCondLst>
                                            <p:cond delay="0"/>
                                          </p:stCondLst>
                                        </p:cTn>
                                        <p:tgtEl>
                                          <p:spTgt spid="23">
                                            <p:txEl>
                                              <p:pRg st="0" end="0"/>
                                            </p:txEl>
                                          </p:spTgt>
                                        </p:tgtEl>
                                        <p:attrNameLst>
                                          <p:attrName>style.visibility</p:attrName>
                                        </p:attrNameLst>
                                      </p:cBhvr>
                                      <p:to>
                                        <p:strVal val="visible"/>
                                      </p:to>
                                    </p:set>
                                    <p:animEffect transition="in" filter="wipe(left)">
                                      <p:cBhvr>
                                        <p:cTn id="44" dur="500"/>
                                        <p:tgtEl>
                                          <p:spTgt spid="23">
                                            <p:txEl>
                                              <p:pRg st="0" end="0"/>
                                            </p:txEl>
                                          </p:spTgt>
                                        </p:tgtEl>
                                      </p:cBhvr>
                                    </p:animEffect>
                                  </p:childTnLst>
                                </p:cTn>
                              </p:par>
                              <p:par>
                                <p:cTn id="45" presetID="22" presetClass="entr" presetSubtype="1" fill="hold" grpId="0" nodeType="withEffect">
                                  <p:stCondLst>
                                    <p:cond delay="100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29">
                                            <p:txEl>
                                              <p:pRg st="0" end="0"/>
                                            </p:txEl>
                                          </p:spTgt>
                                        </p:tgtEl>
                                        <p:attrNameLst>
                                          <p:attrName>style.visibility</p:attrName>
                                        </p:attrNameLst>
                                      </p:cBhvr>
                                      <p:to>
                                        <p:strVal val="visible"/>
                                      </p:to>
                                    </p:set>
                                    <p:animEffect transition="in" filter="wipe(left)">
                                      <p:cBhvr>
                                        <p:cTn id="50" dur="500"/>
                                        <p:tgtEl>
                                          <p:spTgt spid="2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par>
                                <p:cTn id="56" presetID="22" presetClass="entr" presetSubtype="1" fill="hold" nodeType="withEffect">
                                  <p:stCondLst>
                                    <p:cond delay="500"/>
                                  </p:stCondLst>
                                  <p:childTnLst>
                                    <p:set>
                                      <p:cBhvr>
                                        <p:cTn id="57" dur="1" fill="hold">
                                          <p:stCondLst>
                                            <p:cond delay="0"/>
                                          </p:stCondLst>
                                        </p:cTn>
                                        <p:tgtEl>
                                          <p:spTgt spid="16"/>
                                        </p:tgtEl>
                                        <p:attrNameLst>
                                          <p:attrName>style.visibility</p:attrName>
                                        </p:attrNameLst>
                                      </p:cBhvr>
                                      <p:to>
                                        <p:strVal val="visible"/>
                                      </p:to>
                                    </p:set>
                                    <p:animEffect transition="in" filter="wipe(up)">
                                      <p:cBhvr>
                                        <p:cTn id="58" dur="500"/>
                                        <p:tgtEl>
                                          <p:spTgt spid="16"/>
                                        </p:tgtEl>
                                      </p:cBhvr>
                                    </p:animEffect>
                                  </p:childTnLst>
                                </p:cTn>
                              </p:par>
                              <p:par>
                                <p:cTn id="59" presetID="22" presetClass="entr" presetSubtype="2" fill="hold" nodeType="withEffect">
                                  <p:stCondLst>
                                    <p:cond delay="100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500"/>
                                        <p:tgtEl>
                                          <p:spTgt spid="17"/>
                                        </p:tgtEl>
                                      </p:cBhvr>
                                    </p:animEffect>
                                  </p:childTnLst>
                                </p:cTn>
                              </p:par>
                              <p:par>
                                <p:cTn id="62" presetID="22" presetClass="entr" presetSubtype="1" fill="hold" nodeType="withEffect">
                                  <p:stCondLst>
                                    <p:cond delay="1500"/>
                                  </p:stCondLst>
                                  <p:childTnLst>
                                    <p:set>
                                      <p:cBhvr>
                                        <p:cTn id="63" dur="1" fill="hold">
                                          <p:stCondLst>
                                            <p:cond delay="0"/>
                                          </p:stCondLst>
                                        </p:cTn>
                                        <p:tgtEl>
                                          <p:spTgt spid="18"/>
                                        </p:tgtEl>
                                        <p:attrNameLst>
                                          <p:attrName>style.visibility</p:attrName>
                                        </p:attrNameLst>
                                      </p:cBhvr>
                                      <p:to>
                                        <p:strVal val="visible"/>
                                      </p:to>
                                    </p:set>
                                    <p:animEffect transition="in" filter="wipe(up)">
                                      <p:cBhvr>
                                        <p:cTn id="64" dur="500"/>
                                        <p:tgtEl>
                                          <p:spTgt spid="18"/>
                                        </p:tgtEl>
                                      </p:cBhvr>
                                    </p:animEffect>
                                  </p:childTnLst>
                                </p:cTn>
                              </p:par>
                              <p:par>
                                <p:cTn id="65" presetID="22" presetClass="entr" presetSubtype="8" fill="hold" nodeType="withEffect">
                                  <p:stCondLst>
                                    <p:cond delay="200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2500"/>
                                  </p:stCondLst>
                                  <p:childTnLst>
                                    <p:set>
                                      <p:cBhvr>
                                        <p:cTn id="69" dur="1" fill="hold">
                                          <p:stCondLst>
                                            <p:cond delay="0"/>
                                          </p:stCondLst>
                                        </p:cTn>
                                        <p:tgtEl>
                                          <p:spTgt spid="10"/>
                                        </p:tgtEl>
                                        <p:attrNameLst>
                                          <p:attrName>style.visibility</p:attrName>
                                        </p:attrNameLst>
                                      </p:cBhvr>
                                      <p:to>
                                        <p:strVal val="visible"/>
                                      </p:to>
                                    </p:set>
                                    <p:animEffect transition="in" filter="wipe(left)">
                                      <p:cBhvr>
                                        <p:cTn id="70" dur="500"/>
                                        <p:tgtEl>
                                          <p:spTgt spid="10"/>
                                        </p:tgtEl>
                                      </p:cBhvr>
                                    </p:animEffect>
                                  </p:childTnLst>
                                </p:cTn>
                              </p:par>
                              <p:par>
                                <p:cTn id="71" presetID="22" presetClass="entr" presetSubtype="8" fill="hold" grpId="0" nodeType="withEffect">
                                  <p:stCondLst>
                                    <p:cond delay="3000"/>
                                  </p:stCondLst>
                                  <p:childTnLst>
                                    <p:set>
                                      <p:cBhvr>
                                        <p:cTn id="72" dur="1" fill="hold">
                                          <p:stCondLst>
                                            <p:cond delay="0"/>
                                          </p:stCondLst>
                                        </p:cTn>
                                        <p:tgtEl>
                                          <p:spTgt spid="24">
                                            <p:txEl>
                                              <p:pRg st="0" end="0"/>
                                            </p:txEl>
                                          </p:spTgt>
                                        </p:tgtEl>
                                        <p:attrNameLst>
                                          <p:attrName>style.visibility</p:attrName>
                                        </p:attrNameLst>
                                      </p:cBhvr>
                                      <p:to>
                                        <p:strVal val="visible"/>
                                      </p:to>
                                    </p:set>
                                    <p:animEffect transition="in" filter="wipe(left)">
                                      <p:cBhvr>
                                        <p:cTn id="73" dur="500"/>
                                        <p:tgtEl>
                                          <p:spTgt spid="24">
                                            <p:txEl>
                                              <p:pRg st="0" end="0"/>
                                            </p:txEl>
                                          </p:spTgt>
                                        </p:tgtEl>
                                      </p:cBhvr>
                                    </p:animEffect>
                                  </p:childTnLst>
                                </p:cTn>
                              </p:par>
                              <p:par>
                                <p:cTn id="74" presetID="22" presetClass="entr" presetSubtype="1" fill="hold" grpId="0" nodeType="withEffect">
                                  <p:stCondLst>
                                    <p:cond delay="3500"/>
                                  </p:stCondLst>
                                  <p:childTnLst>
                                    <p:set>
                                      <p:cBhvr>
                                        <p:cTn id="75" dur="1" fill="hold">
                                          <p:stCondLst>
                                            <p:cond delay="0"/>
                                          </p:stCondLst>
                                        </p:cTn>
                                        <p:tgtEl>
                                          <p:spTgt spid="9"/>
                                        </p:tgtEl>
                                        <p:attrNameLst>
                                          <p:attrName>style.visibility</p:attrName>
                                        </p:attrNameLst>
                                      </p:cBhvr>
                                      <p:to>
                                        <p:strVal val="visible"/>
                                      </p:to>
                                    </p:set>
                                    <p:animEffect transition="in" filter="wipe(up)">
                                      <p:cBhvr>
                                        <p:cTn id="76" dur="500"/>
                                        <p:tgtEl>
                                          <p:spTgt spid="9"/>
                                        </p:tgtEl>
                                      </p:cBhvr>
                                    </p:animEffect>
                                  </p:childTnLst>
                                </p:cTn>
                              </p:par>
                              <p:par>
                                <p:cTn id="77" presetID="22" presetClass="entr" presetSubtype="8" fill="hold" grpId="0" nodeType="withEffect">
                                  <p:stCondLst>
                                    <p:cond delay="4000"/>
                                  </p:stCondLst>
                                  <p:childTnLst>
                                    <p:set>
                                      <p:cBhvr>
                                        <p:cTn id="78" dur="1" fill="hold">
                                          <p:stCondLst>
                                            <p:cond delay="0"/>
                                          </p:stCondLst>
                                        </p:cTn>
                                        <p:tgtEl>
                                          <p:spTgt spid="30">
                                            <p:txEl>
                                              <p:pRg st="0" end="0"/>
                                            </p:txEl>
                                          </p:spTgt>
                                        </p:tgtEl>
                                        <p:attrNameLst>
                                          <p:attrName>style.visibility</p:attrName>
                                        </p:attrNameLst>
                                      </p:cBhvr>
                                      <p:to>
                                        <p:strVal val="visible"/>
                                      </p:to>
                                    </p:set>
                                    <p:animEffect transition="in" filter="wipe(left)">
                                      <p:cBhvr>
                                        <p:cTn id="79" dur="500"/>
                                        <p:tgtEl>
                                          <p:spTgt spid="30">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left)">
                                      <p:cBhvr>
                                        <p:cTn id="84" dur="500"/>
                                        <p:tgtEl>
                                          <p:spTgt spid="12"/>
                                        </p:tgtEl>
                                      </p:cBhvr>
                                    </p:animEffect>
                                  </p:childTnLst>
                                </p:cTn>
                              </p:par>
                              <p:par>
                                <p:cTn id="85" presetID="22" presetClass="entr" presetSubtype="8" fill="hold" grpId="0" nodeType="withEffect">
                                  <p:stCondLst>
                                    <p:cond delay="500"/>
                                  </p:stCondLst>
                                  <p:childTnLst>
                                    <p:set>
                                      <p:cBhvr>
                                        <p:cTn id="86" dur="1" fill="hold">
                                          <p:stCondLst>
                                            <p:cond delay="0"/>
                                          </p:stCondLst>
                                        </p:cTn>
                                        <p:tgtEl>
                                          <p:spTgt spid="25">
                                            <p:txEl>
                                              <p:pRg st="0" end="0"/>
                                            </p:txEl>
                                          </p:spTgt>
                                        </p:tgtEl>
                                        <p:attrNameLst>
                                          <p:attrName>style.visibility</p:attrName>
                                        </p:attrNameLst>
                                      </p:cBhvr>
                                      <p:to>
                                        <p:strVal val="visible"/>
                                      </p:to>
                                    </p:set>
                                    <p:animEffect transition="in" filter="wipe(left)">
                                      <p:cBhvr>
                                        <p:cTn id="87" dur="500"/>
                                        <p:tgtEl>
                                          <p:spTgt spid="25">
                                            <p:txEl>
                                              <p:pRg st="0" end="0"/>
                                            </p:txEl>
                                          </p:spTgt>
                                        </p:tgtEl>
                                      </p:cBhvr>
                                    </p:animEffect>
                                  </p:childTnLst>
                                </p:cTn>
                              </p:par>
                              <p:par>
                                <p:cTn id="88" presetID="22" presetClass="entr" presetSubtype="1" fill="hold" grpId="0" nodeType="withEffect">
                                  <p:stCondLst>
                                    <p:cond delay="1000"/>
                                  </p:stCondLst>
                                  <p:childTnLst>
                                    <p:set>
                                      <p:cBhvr>
                                        <p:cTn id="89" dur="1" fill="hold">
                                          <p:stCondLst>
                                            <p:cond delay="0"/>
                                          </p:stCondLst>
                                        </p:cTn>
                                        <p:tgtEl>
                                          <p:spTgt spid="11"/>
                                        </p:tgtEl>
                                        <p:attrNameLst>
                                          <p:attrName>style.visibility</p:attrName>
                                        </p:attrNameLst>
                                      </p:cBhvr>
                                      <p:to>
                                        <p:strVal val="visible"/>
                                      </p:to>
                                    </p:set>
                                    <p:animEffect transition="in" filter="wipe(up)">
                                      <p:cBhvr>
                                        <p:cTn id="90" dur="500"/>
                                        <p:tgtEl>
                                          <p:spTgt spid="11"/>
                                        </p:tgtEl>
                                      </p:cBhvr>
                                    </p:animEffect>
                                  </p:childTnLst>
                                </p:cTn>
                              </p:par>
                              <p:par>
                                <p:cTn id="91" presetID="22" presetClass="entr" presetSubtype="8" fill="hold" grpId="0" nodeType="withEffect">
                                  <p:stCondLst>
                                    <p:cond delay="1500"/>
                                  </p:stCondLst>
                                  <p:childTnLst>
                                    <p:set>
                                      <p:cBhvr>
                                        <p:cTn id="92" dur="1" fill="hold">
                                          <p:stCondLst>
                                            <p:cond delay="0"/>
                                          </p:stCondLst>
                                        </p:cTn>
                                        <p:tgtEl>
                                          <p:spTgt spid="31">
                                            <p:txEl>
                                              <p:pRg st="0" end="0"/>
                                            </p:txEl>
                                          </p:spTgt>
                                        </p:tgtEl>
                                        <p:attrNameLst>
                                          <p:attrName>style.visibility</p:attrName>
                                        </p:attrNameLst>
                                      </p:cBhvr>
                                      <p:to>
                                        <p:strVal val="visible"/>
                                      </p:to>
                                    </p:set>
                                    <p:animEffect transition="in" filter="wipe(left)">
                                      <p:cBhvr>
                                        <p:cTn id="93" dur="500"/>
                                        <p:tgtEl>
                                          <p:spTgt spid="31">
                                            <p:txEl>
                                              <p:pRg st="0" end="0"/>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left)">
                                      <p:cBhvr>
                                        <p:cTn id="98" dur="500"/>
                                        <p:tgtEl>
                                          <p:spTgt spid="14"/>
                                        </p:tgtEl>
                                      </p:cBhvr>
                                    </p:animEffect>
                                  </p:childTnLst>
                                </p:cTn>
                              </p:par>
                              <p:par>
                                <p:cTn id="99" presetID="22" presetClass="entr" presetSubtype="8" fill="hold" grpId="0" nodeType="withEffect">
                                  <p:stCondLst>
                                    <p:cond delay="500"/>
                                  </p:stCondLst>
                                  <p:childTnLst>
                                    <p:set>
                                      <p:cBhvr>
                                        <p:cTn id="100" dur="1" fill="hold">
                                          <p:stCondLst>
                                            <p:cond delay="0"/>
                                          </p:stCondLst>
                                        </p:cTn>
                                        <p:tgtEl>
                                          <p:spTgt spid="26">
                                            <p:txEl>
                                              <p:pRg st="0" end="0"/>
                                            </p:txEl>
                                          </p:spTgt>
                                        </p:tgtEl>
                                        <p:attrNameLst>
                                          <p:attrName>style.visibility</p:attrName>
                                        </p:attrNameLst>
                                      </p:cBhvr>
                                      <p:to>
                                        <p:strVal val="visible"/>
                                      </p:to>
                                    </p:set>
                                    <p:animEffect transition="in" filter="wipe(left)">
                                      <p:cBhvr>
                                        <p:cTn id="101" dur="500"/>
                                        <p:tgtEl>
                                          <p:spTgt spid="26">
                                            <p:txEl>
                                              <p:pRg st="0" end="0"/>
                                            </p:txEl>
                                          </p:spTgt>
                                        </p:tgtEl>
                                      </p:cBhvr>
                                    </p:animEffect>
                                  </p:childTnLst>
                                </p:cTn>
                              </p:par>
                              <p:par>
                                <p:cTn id="102" presetID="22" presetClass="entr" presetSubtype="1" fill="hold" grpId="0" nodeType="withEffect">
                                  <p:stCondLst>
                                    <p:cond delay="1000"/>
                                  </p:stCondLst>
                                  <p:childTnLst>
                                    <p:set>
                                      <p:cBhvr>
                                        <p:cTn id="103" dur="1" fill="hold">
                                          <p:stCondLst>
                                            <p:cond delay="0"/>
                                          </p:stCondLst>
                                        </p:cTn>
                                        <p:tgtEl>
                                          <p:spTgt spid="13"/>
                                        </p:tgtEl>
                                        <p:attrNameLst>
                                          <p:attrName>style.visibility</p:attrName>
                                        </p:attrNameLst>
                                      </p:cBhvr>
                                      <p:to>
                                        <p:strVal val="visible"/>
                                      </p:to>
                                    </p:set>
                                    <p:animEffect transition="in" filter="wipe(up)">
                                      <p:cBhvr>
                                        <p:cTn id="104" dur="500"/>
                                        <p:tgtEl>
                                          <p:spTgt spid="13"/>
                                        </p:tgtEl>
                                      </p:cBhvr>
                                    </p:animEffect>
                                  </p:childTnLst>
                                </p:cTn>
                              </p:par>
                              <p:par>
                                <p:cTn id="105" presetID="22" presetClass="entr" presetSubtype="8" fill="hold" grpId="0" nodeType="withEffect">
                                  <p:stCondLst>
                                    <p:cond delay="1500"/>
                                  </p:stCondLst>
                                  <p:childTnLst>
                                    <p:set>
                                      <p:cBhvr>
                                        <p:cTn id="106" dur="1" fill="hold">
                                          <p:stCondLst>
                                            <p:cond delay="0"/>
                                          </p:stCondLst>
                                        </p:cTn>
                                        <p:tgtEl>
                                          <p:spTgt spid="32">
                                            <p:txEl>
                                              <p:pRg st="0" end="0"/>
                                            </p:txEl>
                                          </p:spTgt>
                                        </p:tgtEl>
                                        <p:attrNameLst>
                                          <p:attrName>style.visibility</p:attrName>
                                        </p:attrNameLst>
                                      </p:cBhvr>
                                      <p:to>
                                        <p:strVal val="visible"/>
                                      </p:to>
                                    </p:set>
                                    <p:animEffect transition="in" filter="wipe(left)">
                                      <p:cBhvr>
                                        <p:cTn id="107"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p:bldP spid="21" grpId="0" build="p">
        <p:tmplLst>
          <p:tmpl lvl="1">
            <p:tnLst>
              <p:par>
                <p:cTn presetID="22" presetClass="entr" presetSubtype="8"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7" grpId="0" build="p">
        <p:tmplLst>
          <p:tmpl lvl="1">
            <p:tnLst>
              <p:par>
                <p:cTn presetID="22" presetClass="entr" presetSubtype="8" fill="hold" nodeType="withEffect">
                  <p:stCondLst>
                    <p:cond delay="150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2" grpId="0" build="p">
        <p:tmplLst>
          <p:tmpl lvl="1">
            <p:tnLst>
              <p:par>
                <p:cTn presetID="22" presetClass="entr" presetSubtype="8"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8" grpId="0" build="p">
        <p:tmplLst>
          <p:tmpl lvl="1">
            <p:tnLst>
              <p:par>
                <p:cTn presetID="22" presetClass="entr" presetSubtype="8" fill="hold" nodeType="withEffect">
                  <p:stCondLst>
                    <p:cond delay="150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3" grpId="0" build="p">
        <p:tmplLst>
          <p:tmpl lvl="1">
            <p:tnLst>
              <p:par>
                <p:cTn presetID="22" presetClass="entr" presetSubtype="8"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9" grpId="0" build="p">
        <p:tmplLst>
          <p:tmpl lvl="1">
            <p:tnLst>
              <p:par>
                <p:cTn presetID="22" presetClass="entr" presetSubtype="8" fill="hold" nodeType="withEffect">
                  <p:stCondLst>
                    <p:cond delay="150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24" grpId="0" build="p">
        <p:tmplLst>
          <p:tmpl lvl="1">
            <p:tnLst>
              <p:par>
                <p:cTn presetID="22" presetClass="entr" presetSubtype="8" fill="hold" nodeType="withEffect">
                  <p:stCondLst>
                    <p:cond delay="300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30" grpId="0" build="p">
        <p:tmplLst>
          <p:tmpl lvl="1">
            <p:tnLst>
              <p:par>
                <p:cTn presetID="22" presetClass="entr" presetSubtype="8" fill="hold" nodeType="withEffect">
                  <p:stCondLst>
                    <p:cond delay="40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25" grpId="0" build="p">
        <p:tmplLst>
          <p:tmpl lvl="1">
            <p:tnLst>
              <p:par>
                <p:cTn presetID="22" presetClass="entr" presetSubtype="8"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1" grpId="0" build="p">
        <p:tmplLst>
          <p:tmpl lvl="1">
            <p:tnLst>
              <p:par>
                <p:cTn presetID="22" presetClass="entr" presetSubtype="8" fill="hold" nodeType="withEffect">
                  <p:stCondLst>
                    <p:cond delay="15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26" grpId="0" build="p">
        <p:tmplLst>
          <p:tmpl lvl="1">
            <p:tnLst>
              <p:par>
                <p:cTn presetID="22" presetClass="entr" presetSubtype="8"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32" grpId="0" build="p">
        <p:tmplLst>
          <p:tmpl lvl="1">
            <p:tnLst>
              <p:par>
                <p:cTn presetID="22" presetClass="entr" presetSubtype="8" fill="hold" nodeType="withEffect">
                  <p:stCondLst>
                    <p:cond delay="15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F6E50F0-028F-406F-90FB-236F3725782D}"/>
              </a:ext>
            </a:extLst>
          </p:cNvPr>
          <p:cNvGrpSpPr/>
          <p:nvPr userDrawn="1"/>
        </p:nvGrpSpPr>
        <p:grpSpPr>
          <a:xfrm>
            <a:off x="514350" y="4202259"/>
            <a:ext cx="3721100" cy="538580"/>
            <a:chOff x="514350" y="3817251"/>
            <a:chExt cx="3721100" cy="538580"/>
          </a:xfrm>
        </p:grpSpPr>
        <p:sp>
          <p:nvSpPr>
            <p:cNvPr id="4" name="Rectangle: Rounded Corners">
              <a:extLst>
                <a:ext uri="{FF2B5EF4-FFF2-40B4-BE49-F238E27FC236}">
                  <a16:creationId xmlns:a16="http://schemas.microsoft.com/office/drawing/2014/main" id="{FE01BC0E-BCB7-4C71-843D-407420E06940}"/>
                </a:ext>
              </a:extLst>
            </p:cNvPr>
            <p:cNvSpPr/>
            <p:nvPr/>
          </p:nvSpPr>
          <p:spPr>
            <a:xfrm>
              <a:off x="514350" y="3817251"/>
              <a:ext cx="3721100" cy="53858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Oval">
              <a:extLst>
                <a:ext uri="{FF2B5EF4-FFF2-40B4-BE49-F238E27FC236}">
                  <a16:creationId xmlns:a16="http://schemas.microsoft.com/office/drawing/2014/main" id="{3C729949-EA7E-4C06-9832-BBDC8FB46045}"/>
                </a:ext>
              </a:extLst>
            </p:cNvPr>
            <p:cNvSpPr/>
            <p:nvPr/>
          </p:nvSpPr>
          <p:spPr>
            <a:xfrm>
              <a:off x="589122" y="3876102"/>
              <a:ext cx="420877" cy="4208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grpSp>
      <p:grpSp>
        <p:nvGrpSpPr>
          <p:cNvPr id="6" name="Group 2">
            <a:extLst>
              <a:ext uri="{FF2B5EF4-FFF2-40B4-BE49-F238E27FC236}">
                <a16:creationId xmlns:a16="http://schemas.microsoft.com/office/drawing/2014/main" id="{4DA7E851-CC73-4DC6-B6AF-9EC2EFE33FE5}"/>
              </a:ext>
            </a:extLst>
          </p:cNvPr>
          <p:cNvGrpSpPr/>
          <p:nvPr userDrawn="1"/>
        </p:nvGrpSpPr>
        <p:grpSpPr>
          <a:xfrm>
            <a:off x="4235450" y="3524953"/>
            <a:ext cx="3721100" cy="538580"/>
            <a:chOff x="4235450" y="3139945"/>
            <a:chExt cx="3721100" cy="538580"/>
          </a:xfrm>
        </p:grpSpPr>
        <p:sp>
          <p:nvSpPr>
            <p:cNvPr id="7" name="Rectangle: Rounded Corners">
              <a:extLst>
                <a:ext uri="{FF2B5EF4-FFF2-40B4-BE49-F238E27FC236}">
                  <a16:creationId xmlns:a16="http://schemas.microsoft.com/office/drawing/2014/main" id="{EAEBB7B2-FA7F-486A-A311-30F888DA9359}"/>
                </a:ext>
              </a:extLst>
            </p:cNvPr>
            <p:cNvSpPr/>
            <p:nvPr/>
          </p:nvSpPr>
          <p:spPr>
            <a:xfrm>
              <a:off x="4235450" y="3139945"/>
              <a:ext cx="3721100" cy="5385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a:extLst>
                <a:ext uri="{FF2B5EF4-FFF2-40B4-BE49-F238E27FC236}">
                  <a16:creationId xmlns:a16="http://schemas.microsoft.com/office/drawing/2014/main" id="{B0F5ACEC-8C42-48AC-A785-8234A9AE8E13}"/>
                </a:ext>
              </a:extLst>
            </p:cNvPr>
            <p:cNvSpPr/>
            <p:nvPr/>
          </p:nvSpPr>
          <p:spPr>
            <a:xfrm>
              <a:off x="4296764" y="3198796"/>
              <a:ext cx="420877" cy="4208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grpSp>
      <p:grpSp>
        <p:nvGrpSpPr>
          <p:cNvPr id="9" name="Group 3">
            <a:extLst>
              <a:ext uri="{FF2B5EF4-FFF2-40B4-BE49-F238E27FC236}">
                <a16:creationId xmlns:a16="http://schemas.microsoft.com/office/drawing/2014/main" id="{4FF1C43D-F4D6-4B20-998C-AAE56EB0BE5E}"/>
              </a:ext>
            </a:extLst>
          </p:cNvPr>
          <p:cNvGrpSpPr/>
          <p:nvPr userDrawn="1"/>
        </p:nvGrpSpPr>
        <p:grpSpPr>
          <a:xfrm>
            <a:off x="7956550" y="2887177"/>
            <a:ext cx="3721100" cy="538580"/>
            <a:chOff x="7956550" y="2502169"/>
            <a:chExt cx="3721100" cy="538580"/>
          </a:xfrm>
        </p:grpSpPr>
        <p:sp>
          <p:nvSpPr>
            <p:cNvPr id="10" name="Rectangle: Rounded Corners">
              <a:extLst>
                <a:ext uri="{FF2B5EF4-FFF2-40B4-BE49-F238E27FC236}">
                  <a16:creationId xmlns:a16="http://schemas.microsoft.com/office/drawing/2014/main" id="{023ABC2D-9535-47A1-9D31-04B19E3D81D7}"/>
                </a:ext>
              </a:extLst>
            </p:cNvPr>
            <p:cNvSpPr/>
            <p:nvPr/>
          </p:nvSpPr>
          <p:spPr>
            <a:xfrm>
              <a:off x="7956550" y="2502169"/>
              <a:ext cx="3721100" cy="53858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a:extLst>
                <a:ext uri="{FF2B5EF4-FFF2-40B4-BE49-F238E27FC236}">
                  <a16:creationId xmlns:a16="http://schemas.microsoft.com/office/drawing/2014/main" id="{D15D9397-297B-4D2D-AE33-A80038978961}"/>
                </a:ext>
              </a:extLst>
            </p:cNvPr>
            <p:cNvSpPr/>
            <p:nvPr/>
          </p:nvSpPr>
          <p:spPr>
            <a:xfrm>
              <a:off x="8024877" y="2561020"/>
              <a:ext cx="420877" cy="4208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Calibri" panose="020F0502020204030204"/>
                <a:ea typeface="+mn-ea"/>
                <a:cs typeface="+mn-cs"/>
              </a:endParaRPr>
            </a:p>
          </p:txBody>
        </p:sp>
      </p:grpSp>
      <p:sp>
        <p:nvSpPr>
          <p:cNvPr id="12" name="Arc 1">
            <a:extLst>
              <a:ext uri="{FF2B5EF4-FFF2-40B4-BE49-F238E27FC236}">
                <a16:creationId xmlns:a16="http://schemas.microsoft.com/office/drawing/2014/main" id="{0926B887-53EF-40D5-9BCA-ACFC90D55CF7}"/>
              </a:ext>
            </a:extLst>
          </p:cNvPr>
          <p:cNvSpPr/>
          <p:nvPr userDrawn="1"/>
        </p:nvSpPr>
        <p:spPr>
          <a:xfrm>
            <a:off x="2368615" y="2326340"/>
            <a:ext cx="3788691" cy="3788691"/>
          </a:xfrm>
          <a:prstGeom prst="arc">
            <a:avLst>
              <a:gd name="adj1" fmla="val 10721883"/>
              <a:gd name="adj2" fmla="val 19788219"/>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Arc 2">
            <a:extLst>
              <a:ext uri="{FF2B5EF4-FFF2-40B4-BE49-F238E27FC236}">
                <a16:creationId xmlns:a16="http://schemas.microsoft.com/office/drawing/2014/main" id="{5D7E7B1A-A099-4CBD-BAFB-DDCAA4C6F386}"/>
              </a:ext>
            </a:extLst>
          </p:cNvPr>
          <p:cNvSpPr/>
          <p:nvPr userDrawn="1"/>
        </p:nvSpPr>
        <p:spPr>
          <a:xfrm>
            <a:off x="6096000" y="1630607"/>
            <a:ext cx="3788691" cy="3788691"/>
          </a:xfrm>
          <a:prstGeom prst="arc">
            <a:avLst>
              <a:gd name="adj1" fmla="val 10721883"/>
              <a:gd name="adj2" fmla="val 19788219"/>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Title">
            <a:extLst>
              <a:ext uri="{FF2B5EF4-FFF2-40B4-BE49-F238E27FC236}">
                <a16:creationId xmlns:a16="http://schemas.microsoft.com/office/drawing/2014/main" id="{5611E122-C832-4C97-8244-92686FBB71FD}"/>
              </a:ext>
            </a:extLst>
          </p:cNvPr>
          <p:cNvSpPr>
            <a:spLocks noGrp="1"/>
          </p:cNvSpPr>
          <p:nvPr>
            <p:ph type="title"/>
          </p:nvPr>
        </p:nvSpPr>
        <p:spPr>
          <a:xfrm>
            <a:off x="1059399" y="520248"/>
            <a:ext cx="10112448" cy="771975"/>
          </a:xfrm>
          <a:prstGeom prst="rect">
            <a:avLst/>
          </a:prstGeom>
        </p:spPr>
        <p:txBody>
          <a:bodyPr anchor="ctr"/>
          <a:lstStyle>
            <a:lvl1pPr algn="ctr">
              <a:defRPr sz="2800" b="0"/>
            </a:lvl1pPr>
          </a:lstStyle>
          <a:p>
            <a:r>
              <a:rPr lang="en-US"/>
              <a:t>Click to edit Master title style</a:t>
            </a:r>
          </a:p>
        </p:txBody>
      </p:sp>
      <p:sp>
        <p:nvSpPr>
          <p:cNvPr id="21" name="Text Placeholder 1">
            <a:extLst>
              <a:ext uri="{FF2B5EF4-FFF2-40B4-BE49-F238E27FC236}">
                <a16:creationId xmlns:a16="http://schemas.microsoft.com/office/drawing/2014/main" id="{30B959FB-499A-43BE-B818-D3D6E69700EA}"/>
              </a:ext>
            </a:extLst>
          </p:cNvPr>
          <p:cNvSpPr>
            <a:spLocks noGrp="1"/>
          </p:cNvSpPr>
          <p:nvPr>
            <p:ph type="body" sz="quarter" idx="26" hasCustomPrompt="1"/>
          </p:nvPr>
        </p:nvSpPr>
        <p:spPr>
          <a:xfrm>
            <a:off x="662899" y="4316092"/>
            <a:ext cx="273322" cy="292675"/>
          </a:xfrm>
          <a:prstGeom prst="rect">
            <a:avLst/>
          </a:prstGeom>
        </p:spPr>
        <p:txBody>
          <a:bodyPr anchor="ctr"/>
          <a:lstStyle>
            <a:lvl1pPr marL="0" indent="0" algn="ctr">
              <a:buNone/>
              <a:defRPr sz="2000"/>
            </a:lvl1pPr>
          </a:lstStyle>
          <a:p>
            <a:pPr lvl="0"/>
            <a:r>
              <a:rPr lang="en-US"/>
              <a:t>1</a:t>
            </a:r>
          </a:p>
        </p:txBody>
      </p:sp>
      <p:sp>
        <p:nvSpPr>
          <p:cNvPr id="24" name="Text Placeholder 2">
            <a:extLst>
              <a:ext uri="{FF2B5EF4-FFF2-40B4-BE49-F238E27FC236}">
                <a16:creationId xmlns:a16="http://schemas.microsoft.com/office/drawing/2014/main" id="{2443FEEB-01E9-4C72-9D30-6DCC91BA9158}"/>
              </a:ext>
            </a:extLst>
          </p:cNvPr>
          <p:cNvSpPr>
            <a:spLocks noGrp="1"/>
          </p:cNvSpPr>
          <p:nvPr>
            <p:ph type="body" sz="quarter" idx="17"/>
          </p:nvPr>
        </p:nvSpPr>
        <p:spPr>
          <a:xfrm>
            <a:off x="1039812" y="4293152"/>
            <a:ext cx="2756598"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5" name="Text Placeholder 3">
            <a:extLst>
              <a:ext uri="{FF2B5EF4-FFF2-40B4-BE49-F238E27FC236}">
                <a16:creationId xmlns:a16="http://schemas.microsoft.com/office/drawing/2014/main" id="{497F9766-899B-48ED-94A7-CC398D9D87CF}"/>
              </a:ext>
            </a:extLst>
          </p:cNvPr>
          <p:cNvSpPr>
            <a:spLocks noGrp="1"/>
          </p:cNvSpPr>
          <p:nvPr>
            <p:ph type="body" sz="quarter" idx="23"/>
          </p:nvPr>
        </p:nvSpPr>
        <p:spPr>
          <a:xfrm>
            <a:off x="1059399" y="4887074"/>
            <a:ext cx="2696852" cy="1450678"/>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2" name="Text Placeholder 4">
            <a:extLst>
              <a:ext uri="{FF2B5EF4-FFF2-40B4-BE49-F238E27FC236}">
                <a16:creationId xmlns:a16="http://schemas.microsoft.com/office/drawing/2014/main" id="{5441213A-8E52-4D33-B5FD-3A86771FE29A}"/>
              </a:ext>
            </a:extLst>
          </p:cNvPr>
          <p:cNvSpPr>
            <a:spLocks noGrp="1"/>
          </p:cNvSpPr>
          <p:nvPr>
            <p:ph type="body" sz="quarter" idx="27" hasCustomPrompt="1"/>
          </p:nvPr>
        </p:nvSpPr>
        <p:spPr>
          <a:xfrm>
            <a:off x="4370541" y="3653947"/>
            <a:ext cx="273322" cy="292675"/>
          </a:xfrm>
          <a:prstGeom prst="rect">
            <a:avLst/>
          </a:prstGeom>
        </p:spPr>
        <p:txBody>
          <a:bodyPr anchor="ctr"/>
          <a:lstStyle>
            <a:lvl1pPr marL="0" indent="0" algn="ctr">
              <a:buNone/>
              <a:defRPr sz="2000"/>
            </a:lvl1pPr>
          </a:lstStyle>
          <a:p>
            <a:pPr lvl="0"/>
            <a:r>
              <a:rPr lang="en-US"/>
              <a:t>1</a:t>
            </a:r>
          </a:p>
        </p:txBody>
      </p:sp>
      <p:sp>
        <p:nvSpPr>
          <p:cNvPr id="16" name="Text Placeholder 5">
            <a:extLst>
              <a:ext uri="{FF2B5EF4-FFF2-40B4-BE49-F238E27FC236}">
                <a16:creationId xmlns:a16="http://schemas.microsoft.com/office/drawing/2014/main" id="{067C6F64-6EA0-4FA6-B7C0-A06FC6507B78}"/>
              </a:ext>
            </a:extLst>
          </p:cNvPr>
          <p:cNvSpPr>
            <a:spLocks noGrp="1"/>
          </p:cNvSpPr>
          <p:nvPr>
            <p:ph type="body" sz="quarter" idx="24"/>
          </p:nvPr>
        </p:nvSpPr>
        <p:spPr>
          <a:xfrm>
            <a:off x="4767197" y="4202259"/>
            <a:ext cx="2696852" cy="1450678"/>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5" name="Text Placeholder 6">
            <a:extLst>
              <a:ext uri="{FF2B5EF4-FFF2-40B4-BE49-F238E27FC236}">
                <a16:creationId xmlns:a16="http://schemas.microsoft.com/office/drawing/2014/main" id="{1309F082-2B07-4C4E-9958-E4FA497BCEF4}"/>
              </a:ext>
            </a:extLst>
          </p:cNvPr>
          <p:cNvSpPr>
            <a:spLocks noGrp="1"/>
          </p:cNvSpPr>
          <p:nvPr>
            <p:ph type="body" sz="quarter" idx="29"/>
          </p:nvPr>
        </p:nvSpPr>
        <p:spPr>
          <a:xfrm>
            <a:off x="4762204" y="3640984"/>
            <a:ext cx="2756598"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3" name="Text Placeholder 7">
            <a:extLst>
              <a:ext uri="{FF2B5EF4-FFF2-40B4-BE49-F238E27FC236}">
                <a16:creationId xmlns:a16="http://schemas.microsoft.com/office/drawing/2014/main" id="{133D96EC-DB6B-46E1-AEE0-4CFF7614D8D8}"/>
              </a:ext>
            </a:extLst>
          </p:cNvPr>
          <p:cNvSpPr>
            <a:spLocks noGrp="1"/>
          </p:cNvSpPr>
          <p:nvPr>
            <p:ph type="body" sz="quarter" idx="28" hasCustomPrompt="1"/>
          </p:nvPr>
        </p:nvSpPr>
        <p:spPr>
          <a:xfrm>
            <a:off x="8098654" y="3010128"/>
            <a:ext cx="273322" cy="292675"/>
          </a:xfrm>
          <a:prstGeom prst="rect">
            <a:avLst/>
          </a:prstGeom>
        </p:spPr>
        <p:txBody>
          <a:bodyPr anchor="ctr"/>
          <a:lstStyle>
            <a:lvl1pPr marL="0" indent="0" algn="ctr">
              <a:buNone/>
              <a:defRPr sz="2000"/>
            </a:lvl1pPr>
          </a:lstStyle>
          <a:p>
            <a:pPr lvl="0"/>
            <a:r>
              <a:rPr lang="en-US"/>
              <a:t>3</a:t>
            </a:r>
          </a:p>
        </p:txBody>
      </p:sp>
      <p:sp>
        <p:nvSpPr>
          <p:cNvPr id="26" name="Text Placeholder 8">
            <a:extLst>
              <a:ext uri="{FF2B5EF4-FFF2-40B4-BE49-F238E27FC236}">
                <a16:creationId xmlns:a16="http://schemas.microsoft.com/office/drawing/2014/main" id="{7AE46FCA-C021-4079-8E7C-2C3E4EB99AAD}"/>
              </a:ext>
            </a:extLst>
          </p:cNvPr>
          <p:cNvSpPr>
            <a:spLocks noGrp="1"/>
          </p:cNvSpPr>
          <p:nvPr>
            <p:ph type="body" sz="quarter" idx="30"/>
          </p:nvPr>
        </p:nvSpPr>
        <p:spPr>
          <a:xfrm>
            <a:off x="8582353" y="2972933"/>
            <a:ext cx="2756598" cy="338554"/>
          </a:xfrm>
          <a:prstGeom prst="rect">
            <a:avLst/>
          </a:prstGeom>
        </p:spPr>
        <p:txBody>
          <a:bodyPr anchor="ctr"/>
          <a:lstStyle>
            <a:lvl1pPr marL="0" indent="0" algn="l">
              <a:lnSpc>
                <a:spcPct val="150000"/>
              </a:lnSpc>
              <a:spcBef>
                <a:spcPts val="1200"/>
              </a:spcBef>
              <a:buNone/>
              <a:defRPr sz="1600" b="0">
                <a:solidFill>
                  <a:schemeClr val="bg1"/>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7" name="Text Placeholder 9">
            <a:extLst>
              <a:ext uri="{FF2B5EF4-FFF2-40B4-BE49-F238E27FC236}">
                <a16:creationId xmlns:a16="http://schemas.microsoft.com/office/drawing/2014/main" id="{394ECF09-362B-4E98-A47E-AA24658EC6E1}"/>
              </a:ext>
            </a:extLst>
          </p:cNvPr>
          <p:cNvSpPr>
            <a:spLocks noGrp="1"/>
          </p:cNvSpPr>
          <p:nvPr>
            <p:ph type="body" sz="quarter" idx="25"/>
          </p:nvPr>
        </p:nvSpPr>
        <p:spPr>
          <a:xfrm>
            <a:off x="8582353" y="3535771"/>
            <a:ext cx="2696852" cy="1450678"/>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206492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fade">
                                      <p:cBhvr>
                                        <p:cTn id="15" dur="500"/>
                                        <p:tgtEl>
                                          <p:spTgt spid="21">
                                            <p:txEl>
                                              <p:pRg st="0" end="0"/>
                                            </p:txEl>
                                          </p:spTgt>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4">
                                            <p:txEl>
                                              <p:pRg st="0" end="0"/>
                                            </p:txEl>
                                          </p:spTgt>
                                        </p:tgtEl>
                                        <p:attrNameLst>
                                          <p:attrName>style.visibility</p:attrName>
                                        </p:attrNameLst>
                                      </p:cBhvr>
                                      <p:to>
                                        <p:strVal val="visible"/>
                                      </p:to>
                                    </p:set>
                                    <p:animEffect transition="in" filter="wipe(left)">
                                      <p:cBhvr>
                                        <p:cTn id="18" dur="500"/>
                                        <p:tgtEl>
                                          <p:spTgt spid="24">
                                            <p:txEl>
                                              <p:pRg st="0" end="0"/>
                                            </p:txEl>
                                          </p:spTgt>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wipe(left)">
                                      <p:cBhvr>
                                        <p:cTn id="21" dur="500"/>
                                        <p:tgtEl>
                                          <p:spTgt spid="1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22" presetClass="entr" presetSubtype="8" fill="hold" nodeType="withEffect">
                                  <p:stCondLst>
                                    <p:cond delay="5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22">
                                            <p:txEl>
                                              <p:pRg st="0" end="0"/>
                                            </p:txEl>
                                          </p:spTgt>
                                        </p:tgtEl>
                                        <p:attrNameLst>
                                          <p:attrName>style.visibility</p:attrName>
                                        </p:attrNameLst>
                                      </p:cBhvr>
                                      <p:to>
                                        <p:strVal val="visible"/>
                                      </p:to>
                                    </p:set>
                                    <p:animEffect transition="in" filter="fade">
                                      <p:cBhvr>
                                        <p:cTn id="32" dur="500"/>
                                        <p:tgtEl>
                                          <p:spTgt spid="22">
                                            <p:txEl>
                                              <p:pRg st="0" end="0"/>
                                            </p:txEl>
                                          </p:spTgt>
                                        </p:tgtEl>
                                      </p:cBhvr>
                                    </p:animEffect>
                                  </p:childTnLst>
                                </p:cTn>
                              </p:par>
                              <p:par>
                                <p:cTn id="33" presetID="22" presetClass="entr" presetSubtype="8" fill="hold" grpId="0" nodeType="withEffect">
                                  <p:stCondLst>
                                    <p:cond delay="1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wipe(left)">
                                      <p:cBhvr>
                                        <p:cTn id="35" dur="500"/>
                                        <p:tgtEl>
                                          <p:spTgt spid="25">
                                            <p:txEl>
                                              <p:pRg st="0" end="0"/>
                                            </p:txEl>
                                          </p:spTgt>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6">
                                            <p:txEl>
                                              <p:pRg st="0" end="0"/>
                                            </p:txEl>
                                          </p:spTgt>
                                        </p:tgtEl>
                                        <p:attrNameLst>
                                          <p:attrName>style.visibility</p:attrName>
                                        </p:attrNameLst>
                                      </p:cBhvr>
                                      <p:to>
                                        <p:strVal val="visible"/>
                                      </p:to>
                                    </p:set>
                                    <p:animEffect transition="in" filter="wipe(left)">
                                      <p:cBhvr>
                                        <p:cTn id="38" dur="500"/>
                                        <p:tgtEl>
                                          <p:spTgt spid="16">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par>
                                <p:cTn id="44" presetID="22" presetClass="entr" presetSubtype="8" fill="hold" nodeType="withEffect">
                                  <p:stCondLst>
                                    <p:cond delay="50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23">
                                            <p:txEl>
                                              <p:pRg st="0" end="0"/>
                                            </p:txEl>
                                          </p:spTgt>
                                        </p:tgtEl>
                                        <p:attrNameLst>
                                          <p:attrName>style.visibility</p:attrName>
                                        </p:attrNameLst>
                                      </p:cBhvr>
                                      <p:to>
                                        <p:strVal val="visible"/>
                                      </p:to>
                                    </p:set>
                                    <p:animEffect transition="in" filter="fade">
                                      <p:cBhvr>
                                        <p:cTn id="49" dur="500"/>
                                        <p:tgtEl>
                                          <p:spTgt spid="23">
                                            <p:txEl>
                                              <p:pRg st="0" end="0"/>
                                            </p:txEl>
                                          </p:spTgt>
                                        </p:tgtEl>
                                      </p:cBhvr>
                                    </p:animEffect>
                                  </p:childTnLst>
                                </p:cTn>
                              </p:par>
                              <p:par>
                                <p:cTn id="50" presetID="22" presetClass="entr" presetSubtype="8" fill="hold" grpId="0" nodeType="withEffect">
                                  <p:stCondLst>
                                    <p:cond delay="1500"/>
                                  </p:stCondLst>
                                  <p:childTnLst>
                                    <p:set>
                                      <p:cBhvr>
                                        <p:cTn id="51" dur="1" fill="hold">
                                          <p:stCondLst>
                                            <p:cond delay="0"/>
                                          </p:stCondLst>
                                        </p:cTn>
                                        <p:tgtEl>
                                          <p:spTgt spid="26">
                                            <p:txEl>
                                              <p:pRg st="0" end="0"/>
                                            </p:txEl>
                                          </p:spTgt>
                                        </p:tgtEl>
                                        <p:attrNameLst>
                                          <p:attrName>style.visibility</p:attrName>
                                        </p:attrNameLst>
                                      </p:cBhvr>
                                      <p:to>
                                        <p:strVal val="visible"/>
                                      </p:to>
                                    </p:set>
                                    <p:animEffect transition="in" filter="wipe(left)">
                                      <p:cBhvr>
                                        <p:cTn id="52" dur="500"/>
                                        <p:tgtEl>
                                          <p:spTgt spid="26">
                                            <p:txEl>
                                              <p:pRg st="0" end="0"/>
                                            </p:txEl>
                                          </p:spTgt>
                                        </p:tgtEl>
                                      </p:cBhvr>
                                    </p:animEffect>
                                  </p:childTnLst>
                                </p:cTn>
                              </p:par>
                              <p:par>
                                <p:cTn id="53" presetID="22" presetClass="entr" presetSubtype="8" fill="hold" grpId="0" nodeType="withEffect">
                                  <p:stCondLst>
                                    <p:cond delay="2000"/>
                                  </p:stCondLst>
                                  <p:childTnLst>
                                    <p:set>
                                      <p:cBhvr>
                                        <p:cTn id="54" dur="1" fill="hold">
                                          <p:stCondLst>
                                            <p:cond delay="0"/>
                                          </p:stCondLst>
                                        </p:cTn>
                                        <p:tgtEl>
                                          <p:spTgt spid="17">
                                            <p:txEl>
                                              <p:pRg st="0" end="0"/>
                                            </p:txEl>
                                          </p:spTgt>
                                        </p:tgtEl>
                                        <p:attrNameLst>
                                          <p:attrName>style.visibility</p:attrName>
                                        </p:attrNameLst>
                                      </p:cBhvr>
                                      <p:to>
                                        <p:strVal val="visible"/>
                                      </p:to>
                                    </p:set>
                                    <p:animEffect transition="in" filter="wipe(left)">
                                      <p:cBhvr>
                                        <p:cTn id="5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21" grpId="0" build="p">
        <p:tmplLst>
          <p:tmpl lvl="1">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4" grpId="0" build="p">
        <p:tmplLst>
          <p:tmpl lvl="1">
            <p:tnLst>
              <p:par>
                <p:cTn presetID="22" presetClass="entr" presetSubtype="8"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15" grpId="0" build="p">
        <p:tmplLst>
          <p:tmpl lvl="1">
            <p:tnLst>
              <p:par>
                <p:cTn presetID="22" presetClass="entr" presetSubtype="8" fill="hold" nodeType="withEffect">
                  <p:stCondLst>
                    <p:cond delay="1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22" grpId="0" build="p">
        <p:tmplLst>
          <p:tmpl lvl="1">
            <p:tnLst>
              <p:par>
                <p:cTn presetID="10" presetClass="entr" presetSubtype="0" fill="hold" nodeType="withEffect">
                  <p:stCondLst>
                    <p:cond delay="10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16" grpId="0" build="p">
        <p:tmplLst>
          <p:tmpl lvl="1">
            <p:tnLst>
              <p:par>
                <p:cTn presetID="22" presetClass="entr" presetSubtype="8" fill="hold" nodeType="withEffect">
                  <p:stCondLst>
                    <p:cond delay="20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25" grpId="0" build="p">
        <p:tmplLst>
          <p:tmpl lvl="1">
            <p:tnLst>
              <p:par>
                <p:cTn presetID="22" presetClass="entr" presetSubtype="8" fill="hold" nodeType="withEffect">
                  <p:stCondLst>
                    <p:cond delay="150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3" grpId="0" build="p">
        <p:tmplLst>
          <p:tmpl lvl="1">
            <p:tnLst>
              <p:par>
                <p:cTn presetID="10" presetClass="entr" presetSubtype="0" fill="hold" nodeType="withEffect">
                  <p:stCondLst>
                    <p:cond delay="10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6" grpId="0" build="p">
        <p:tmplLst>
          <p:tmpl lvl="1">
            <p:tnLst>
              <p:par>
                <p:cTn presetID="22" presetClass="entr" presetSubtype="8"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17" grpId="0" build="p">
        <p:tmplLst>
          <p:tmpl lvl="1">
            <p:tnLst>
              <p:par>
                <p:cTn presetID="22" presetClass="entr" presetSubtype="8" fill="hold" nodeType="withEffect">
                  <p:stCondLst>
                    <p:cond delay="20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E78781-47B8-4984-AD70-012E28896F2A}"/>
              </a:ext>
            </a:extLst>
          </p:cNvPr>
          <p:cNvGrpSpPr/>
          <p:nvPr userDrawn="1"/>
        </p:nvGrpSpPr>
        <p:grpSpPr>
          <a:xfrm>
            <a:off x="-13648" y="2774462"/>
            <a:ext cx="3930490" cy="1845453"/>
            <a:chOff x="-13648" y="2774462"/>
            <a:chExt cx="3930490" cy="1845453"/>
          </a:xfrm>
        </p:grpSpPr>
        <p:sp>
          <p:nvSpPr>
            <p:cNvPr id="4" name="Block Arc 3">
              <a:extLst>
                <a:ext uri="{FF2B5EF4-FFF2-40B4-BE49-F238E27FC236}">
                  <a16:creationId xmlns:a16="http://schemas.microsoft.com/office/drawing/2014/main" id="{04DA7DD0-A946-464E-9FA1-802C665C7B44}"/>
                </a:ext>
              </a:extLst>
            </p:cNvPr>
            <p:cNvSpPr/>
            <p:nvPr userDrawn="1"/>
          </p:nvSpPr>
          <p:spPr>
            <a:xfrm rot="10800000">
              <a:off x="2071388" y="2774462"/>
              <a:ext cx="1845454" cy="1845453"/>
            </a:xfrm>
            <a:prstGeom prst="blockArc">
              <a:avLst>
                <a:gd name="adj1" fmla="val 12399071"/>
                <a:gd name="adj2" fmla="val 20021087"/>
                <a:gd name="adj3" fmla="val 648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Freeform: Shape 8">
              <a:extLst>
                <a:ext uri="{FF2B5EF4-FFF2-40B4-BE49-F238E27FC236}">
                  <a16:creationId xmlns:a16="http://schemas.microsoft.com/office/drawing/2014/main" id="{F61559E3-7F03-478C-BDA9-357EBF34BF3F}"/>
                </a:ext>
              </a:extLst>
            </p:cNvPr>
            <p:cNvSpPr/>
            <p:nvPr userDrawn="1"/>
          </p:nvSpPr>
          <p:spPr>
            <a:xfrm>
              <a:off x="-13648" y="3548511"/>
              <a:ext cx="2291114" cy="563747"/>
            </a:xfrm>
            <a:custGeom>
              <a:avLst/>
              <a:gdLst>
                <a:gd name="connsiteX0" fmla="*/ 1351938 w 2129122"/>
                <a:gd name="connsiteY0" fmla="*/ 0 h 523888"/>
                <a:gd name="connsiteX1" fmla="*/ 1376988 w 2129122"/>
                <a:gd name="connsiteY1" fmla="*/ 1462 h 523888"/>
                <a:gd name="connsiteX2" fmla="*/ 1402727 w 2129122"/>
                <a:gd name="connsiteY2" fmla="*/ 1462 h 523888"/>
                <a:gd name="connsiteX3" fmla="*/ 1402727 w 2129122"/>
                <a:gd name="connsiteY3" fmla="*/ 2964 h 523888"/>
                <a:gd name="connsiteX4" fmla="*/ 1473522 w 2129122"/>
                <a:gd name="connsiteY4" fmla="*/ 7096 h 523888"/>
                <a:gd name="connsiteX5" fmla="*/ 2129122 w 2129122"/>
                <a:gd name="connsiteY5" fmla="*/ 472786 h 523888"/>
                <a:gd name="connsiteX6" fmla="*/ 2027300 w 2129122"/>
                <a:gd name="connsiteY6" fmla="*/ 523888 h 523888"/>
                <a:gd name="connsiteX7" fmla="*/ 1353373 w 2129122"/>
                <a:gd name="connsiteY7" fmla="*/ 113917 h 523888"/>
                <a:gd name="connsiteX8" fmla="*/ 1353329 w 2129122"/>
                <a:gd name="connsiteY8" fmla="*/ 110432 h 523888"/>
                <a:gd name="connsiteX9" fmla="*/ 0 w 2129122"/>
                <a:gd name="connsiteY9" fmla="*/ 110432 h 523888"/>
                <a:gd name="connsiteX10" fmla="*/ 0 w 2129122"/>
                <a:gd name="connsiteY10" fmla="*/ 1462 h 523888"/>
                <a:gd name="connsiteX11" fmla="*/ 1351956 w 2129122"/>
                <a:gd name="connsiteY11" fmla="*/ 1462 h 5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29122" h="523888">
                  <a:moveTo>
                    <a:pt x="1351938" y="0"/>
                  </a:moveTo>
                  <a:lnTo>
                    <a:pt x="1376988" y="1462"/>
                  </a:lnTo>
                  <a:lnTo>
                    <a:pt x="1402727" y="1462"/>
                  </a:lnTo>
                  <a:lnTo>
                    <a:pt x="1402727" y="2964"/>
                  </a:lnTo>
                  <a:lnTo>
                    <a:pt x="1473522" y="7096"/>
                  </a:lnTo>
                  <a:cubicBezTo>
                    <a:pt x="1753159" y="43473"/>
                    <a:pt x="2000299" y="216106"/>
                    <a:pt x="2129122" y="472786"/>
                  </a:cubicBezTo>
                  <a:lnTo>
                    <a:pt x="2027300" y="523888"/>
                  </a:lnTo>
                  <a:cubicBezTo>
                    <a:pt x="1899634" y="269514"/>
                    <a:pt x="1637964" y="110331"/>
                    <a:pt x="1353373" y="113917"/>
                  </a:cubicBezTo>
                  <a:lnTo>
                    <a:pt x="1353329" y="110432"/>
                  </a:lnTo>
                  <a:lnTo>
                    <a:pt x="0" y="110432"/>
                  </a:lnTo>
                  <a:lnTo>
                    <a:pt x="0" y="1462"/>
                  </a:lnTo>
                  <a:lnTo>
                    <a:pt x="1351956" y="14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5" name="Block Arc 1">
            <a:extLst>
              <a:ext uri="{FF2B5EF4-FFF2-40B4-BE49-F238E27FC236}">
                <a16:creationId xmlns:a16="http://schemas.microsoft.com/office/drawing/2014/main" id="{A3D2551D-B71C-4F33-B462-5113BA792D98}"/>
              </a:ext>
            </a:extLst>
          </p:cNvPr>
          <p:cNvSpPr/>
          <p:nvPr userDrawn="1"/>
        </p:nvSpPr>
        <p:spPr>
          <a:xfrm>
            <a:off x="6679897" y="3561948"/>
            <a:ext cx="1845454" cy="1845453"/>
          </a:xfrm>
          <a:prstGeom prst="blockArc">
            <a:avLst>
              <a:gd name="adj1" fmla="val 12399071"/>
              <a:gd name="adj2" fmla="val 20021087"/>
              <a:gd name="adj3" fmla="val 64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Block Arc 2">
            <a:extLst>
              <a:ext uri="{FF2B5EF4-FFF2-40B4-BE49-F238E27FC236}">
                <a16:creationId xmlns:a16="http://schemas.microsoft.com/office/drawing/2014/main" id="{953B2038-9EFE-4C9F-A914-9F4DD034EECE}"/>
              </a:ext>
            </a:extLst>
          </p:cNvPr>
          <p:cNvSpPr/>
          <p:nvPr userDrawn="1"/>
        </p:nvSpPr>
        <p:spPr>
          <a:xfrm>
            <a:off x="3600679" y="3561948"/>
            <a:ext cx="1845454" cy="1845453"/>
          </a:xfrm>
          <a:prstGeom prst="blockArc">
            <a:avLst>
              <a:gd name="adj1" fmla="val 12399071"/>
              <a:gd name="adj2" fmla="val 20021087"/>
              <a:gd name="adj3" fmla="val 64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Block Arc 3">
            <a:extLst>
              <a:ext uri="{FF2B5EF4-FFF2-40B4-BE49-F238E27FC236}">
                <a16:creationId xmlns:a16="http://schemas.microsoft.com/office/drawing/2014/main" id="{D7CDD754-747D-482D-A212-7BC1FC934B8B}"/>
              </a:ext>
            </a:extLst>
          </p:cNvPr>
          <p:cNvSpPr/>
          <p:nvPr userDrawn="1"/>
        </p:nvSpPr>
        <p:spPr>
          <a:xfrm rot="10800000">
            <a:off x="5140288" y="2774462"/>
            <a:ext cx="1845454" cy="1845453"/>
          </a:xfrm>
          <a:prstGeom prst="blockArc">
            <a:avLst>
              <a:gd name="adj1" fmla="val 12399071"/>
              <a:gd name="adj2" fmla="val 20021087"/>
              <a:gd name="adj3" fmla="val 64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1" name="Group 2">
            <a:extLst>
              <a:ext uri="{FF2B5EF4-FFF2-40B4-BE49-F238E27FC236}">
                <a16:creationId xmlns:a16="http://schemas.microsoft.com/office/drawing/2014/main" id="{1E5F291C-5BE0-437D-BDB5-B92719BA0176}"/>
              </a:ext>
            </a:extLst>
          </p:cNvPr>
          <p:cNvGrpSpPr/>
          <p:nvPr userDrawn="1"/>
        </p:nvGrpSpPr>
        <p:grpSpPr>
          <a:xfrm>
            <a:off x="8220214" y="2774462"/>
            <a:ext cx="3971785" cy="1845453"/>
            <a:chOff x="8220214" y="2774462"/>
            <a:chExt cx="3971785" cy="1845453"/>
          </a:xfrm>
        </p:grpSpPr>
        <p:sp>
          <p:nvSpPr>
            <p:cNvPr id="8" name="Block Arc">
              <a:extLst>
                <a:ext uri="{FF2B5EF4-FFF2-40B4-BE49-F238E27FC236}">
                  <a16:creationId xmlns:a16="http://schemas.microsoft.com/office/drawing/2014/main" id="{F97B72EB-10D8-4221-A273-D5FD3F5EB3DB}"/>
                </a:ext>
              </a:extLst>
            </p:cNvPr>
            <p:cNvSpPr/>
            <p:nvPr userDrawn="1"/>
          </p:nvSpPr>
          <p:spPr>
            <a:xfrm rot="10800000">
              <a:off x="8220214" y="2774462"/>
              <a:ext cx="1845454" cy="1845453"/>
            </a:xfrm>
            <a:prstGeom prst="blockArc">
              <a:avLst>
                <a:gd name="adj1" fmla="val 12399071"/>
                <a:gd name="adj2" fmla="val 20021087"/>
                <a:gd name="adj3" fmla="val 64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 name="Freeform: Shape">
              <a:extLst>
                <a:ext uri="{FF2B5EF4-FFF2-40B4-BE49-F238E27FC236}">
                  <a16:creationId xmlns:a16="http://schemas.microsoft.com/office/drawing/2014/main" id="{CEA9E632-C23D-4892-890E-4797A2506E2C}"/>
                </a:ext>
              </a:extLst>
            </p:cNvPr>
            <p:cNvSpPr/>
            <p:nvPr userDrawn="1"/>
          </p:nvSpPr>
          <p:spPr>
            <a:xfrm>
              <a:off x="9857858" y="3552670"/>
              <a:ext cx="2334141" cy="563821"/>
            </a:xfrm>
            <a:custGeom>
              <a:avLst/>
              <a:gdLst>
                <a:gd name="connsiteX0" fmla="*/ 766380 w 2169107"/>
                <a:gd name="connsiteY0" fmla="*/ 0 h 523956"/>
                <a:gd name="connsiteX1" fmla="*/ 2169107 w 2169107"/>
                <a:gd name="connsiteY1" fmla="*/ 0 h 523956"/>
                <a:gd name="connsiteX2" fmla="*/ 2169107 w 2169107"/>
                <a:gd name="connsiteY2" fmla="*/ 108970 h 523956"/>
                <a:gd name="connsiteX3" fmla="*/ 775812 w 2169107"/>
                <a:gd name="connsiteY3" fmla="*/ 108970 h 523956"/>
                <a:gd name="connsiteX4" fmla="*/ 775749 w 2169107"/>
                <a:gd name="connsiteY4" fmla="*/ 113985 h 523956"/>
                <a:gd name="connsiteX5" fmla="*/ 101822 w 2169107"/>
                <a:gd name="connsiteY5" fmla="*/ 523956 h 523956"/>
                <a:gd name="connsiteX6" fmla="*/ 0 w 2169107"/>
                <a:gd name="connsiteY6" fmla="*/ 472854 h 523956"/>
                <a:gd name="connsiteX7" fmla="*/ 655600 w 2169107"/>
                <a:gd name="connsiteY7" fmla="*/ 7164 h 523956"/>
                <a:gd name="connsiteX8" fmla="*/ 766380 w 2169107"/>
                <a:gd name="connsiteY8" fmla="*/ 699 h 52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9107" h="523956">
                  <a:moveTo>
                    <a:pt x="766380" y="0"/>
                  </a:moveTo>
                  <a:lnTo>
                    <a:pt x="2169107" y="0"/>
                  </a:lnTo>
                  <a:lnTo>
                    <a:pt x="2169107" y="108970"/>
                  </a:lnTo>
                  <a:lnTo>
                    <a:pt x="775812" y="108970"/>
                  </a:lnTo>
                  <a:lnTo>
                    <a:pt x="775749" y="113985"/>
                  </a:lnTo>
                  <a:cubicBezTo>
                    <a:pt x="491158" y="110399"/>
                    <a:pt x="229488" y="269582"/>
                    <a:pt x="101822" y="523956"/>
                  </a:cubicBezTo>
                  <a:lnTo>
                    <a:pt x="0" y="472854"/>
                  </a:lnTo>
                  <a:cubicBezTo>
                    <a:pt x="128823" y="216174"/>
                    <a:pt x="375963" y="43541"/>
                    <a:pt x="655600" y="7164"/>
                  </a:cubicBezTo>
                  <a:lnTo>
                    <a:pt x="766380" y="699"/>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dirty="0"/>
            </a:p>
          </p:txBody>
        </p:sp>
      </p:grpSp>
      <p:grpSp>
        <p:nvGrpSpPr>
          <p:cNvPr id="10" name="Group 3">
            <a:extLst>
              <a:ext uri="{FF2B5EF4-FFF2-40B4-BE49-F238E27FC236}">
                <a16:creationId xmlns:a16="http://schemas.microsoft.com/office/drawing/2014/main" id="{9D347100-0244-405A-8CC2-D63DC548F815}"/>
              </a:ext>
            </a:extLst>
          </p:cNvPr>
          <p:cNvGrpSpPr/>
          <p:nvPr userDrawn="1"/>
        </p:nvGrpSpPr>
        <p:grpSpPr>
          <a:xfrm>
            <a:off x="2382389" y="3178068"/>
            <a:ext cx="1181173" cy="1186849"/>
            <a:chOff x="2651885" y="3050924"/>
            <a:chExt cx="1097659" cy="1102934"/>
          </a:xfrm>
        </p:grpSpPr>
        <p:sp>
          <p:nvSpPr>
            <p:cNvPr id="11" name="Oval 10">
              <a:extLst>
                <a:ext uri="{FF2B5EF4-FFF2-40B4-BE49-F238E27FC236}">
                  <a16:creationId xmlns:a16="http://schemas.microsoft.com/office/drawing/2014/main" id="{99A42D18-D4CA-49FD-A83F-0CD536E658ED}"/>
                </a:ext>
              </a:extLst>
            </p:cNvPr>
            <p:cNvSpPr/>
            <p:nvPr/>
          </p:nvSpPr>
          <p:spPr>
            <a:xfrm>
              <a:off x="2651885" y="3052005"/>
              <a:ext cx="1097659" cy="109766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Freeform: Shape 11">
              <a:extLst>
                <a:ext uri="{FF2B5EF4-FFF2-40B4-BE49-F238E27FC236}">
                  <a16:creationId xmlns:a16="http://schemas.microsoft.com/office/drawing/2014/main" id="{93961385-8C31-47F5-BA6C-8C3620A64AB5}"/>
                </a:ext>
              </a:extLst>
            </p:cNvPr>
            <p:cNvSpPr/>
            <p:nvPr/>
          </p:nvSpPr>
          <p:spPr>
            <a:xfrm>
              <a:off x="2818549" y="3997991"/>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13" name="Freeform: Shape 12">
              <a:extLst>
                <a:ext uri="{FF2B5EF4-FFF2-40B4-BE49-F238E27FC236}">
                  <a16:creationId xmlns:a16="http://schemas.microsoft.com/office/drawing/2014/main" id="{74AD0F53-DADB-4130-8443-6E998D787C3E}"/>
                </a:ext>
              </a:extLst>
            </p:cNvPr>
            <p:cNvSpPr/>
            <p:nvPr/>
          </p:nvSpPr>
          <p:spPr>
            <a:xfrm flipV="1">
              <a:off x="2838193" y="3050924"/>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grpSp>
      <p:grpSp>
        <p:nvGrpSpPr>
          <p:cNvPr id="14" name="Group 4">
            <a:extLst>
              <a:ext uri="{FF2B5EF4-FFF2-40B4-BE49-F238E27FC236}">
                <a16:creationId xmlns:a16="http://schemas.microsoft.com/office/drawing/2014/main" id="{58F5E45F-84B4-486A-91E7-EEEF48FB2DD3}"/>
              </a:ext>
            </a:extLst>
          </p:cNvPr>
          <p:cNvGrpSpPr/>
          <p:nvPr userDrawn="1"/>
        </p:nvGrpSpPr>
        <p:grpSpPr>
          <a:xfrm>
            <a:off x="3941560" y="3769819"/>
            <a:ext cx="1181173" cy="1186849"/>
            <a:chOff x="2651885" y="3050924"/>
            <a:chExt cx="1097659" cy="1102934"/>
          </a:xfrm>
        </p:grpSpPr>
        <p:sp>
          <p:nvSpPr>
            <p:cNvPr id="15" name="Oval">
              <a:extLst>
                <a:ext uri="{FF2B5EF4-FFF2-40B4-BE49-F238E27FC236}">
                  <a16:creationId xmlns:a16="http://schemas.microsoft.com/office/drawing/2014/main" id="{9569931A-0FCD-419A-B470-C766F584BC4D}"/>
                </a:ext>
              </a:extLst>
            </p:cNvPr>
            <p:cNvSpPr/>
            <p:nvPr/>
          </p:nvSpPr>
          <p:spPr>
            <a:xfrm>
              <a:off x="2651885" y="3052005"/>
              <a:ext cx="1097659" cy="109766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 name="Freeform: Shape">
              <a:extLst>
                <a:ext uri="{FF2B5EF4-FFF2-40B4-BE49-F238E27FC236}">
                  <a16:creationId xmlns:a16="http://schemas.microsoft.com/office/drawing/2014/main" id="{FB55353E-9E43-440D-A2B0-278B62CE4C32}"/>
                </a:ext>
              </a:extLst>
            </p:cNvPr>
            <p:cNvSpPr/>
            <p:nvPr/>
          </p:nvSpPr>
          <p:spPr>
            <a:xfrm>
              <a:off x="2818549" y="3997991"/>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17" name="Freeform: Shape">
              <a:extLst>
                <a:ext uri="{FF2B5EF4-FFF2-40B4-BE49-F238E27FC236}">
                  <a16:creationId xmlns:a16="http://schemas.microsoft.com/office/drawing/2014/main" id="{BC101AC2-8BBF-456A-8A4A-E74816ECA21C}"/>
                </a:ext>
              </a:extLst>
            </p:cNvPr>
            <p:cNvSpPr/>
            <p:nvPr/>
          </p:nvSpPr>
          <p:spPr>
            <a:xfrm flipV="1">
              <a:off x="2838193" y="3050924"/>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grpSp>
      <p:grpSp>
        <p:nvGrpSpPr>
          <p:cNvPr id="18" name="Group 5">
            <a:extLst>
              <a:ext uri="{FF2B5EF4-FFF2-40B4-BE49-F238E27FC236}">
                <a16:creationId xmlns:a16="http://schemas.microsoft.com/office/drawing/2014/main" id="{E41EC719-3F7B-4408-B9E9-AE03B7786BF4}"/>
              </a:ext>
            </a:extLst>
          </p:cNvPr>
          <p:cNvGrpSpPr/>
          <p:nvPr userDrawn="1"/>
        </p:nvGrpSpPr>
        <p:grpSpPr>
          <a:xfrm>
            <a:off x="5472425" y="3167130"/>
            <a:ext cx="1181173" cy="1186849"/>
            <a:chOff x="2651885" y="3050924"/>
            <a:chExt cx="1097659" cy="1102934"/>
          </a:xfrm>
        </p:grpSpPr>
        <p:sp>
          <p:nvSpPr>
            <p:cNvPr id="19" name="Oval">
              <a:extLst>
                <a:ext uri="{FF2B5EF4-FFF2-40B4-BE49-F238E27FC236}">
                  <a16:creationId xmlns:a16="http://schemas.microsoft.com/office/drawing/2014/main" id="{54B77BB6-5F63-4C0B-83A3-033C1E3F4765}"/>
                </a:ext>
              </a:extLst>
            </p:cNvPr>
            <p:cNvSpPr/>
            <p:nvPr/>
          </p:nvSpPr>
          <p:spPr>
            <a:xfrm>
              <a:off x="2651885" y="3052005"/>
              <a:ext cx="1097659" cy="109766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 name="Freeform: Shape">
              <a:extLst>
                <a:ext uri="{FF2B5EF4-FFF2-40B4-BE49-F238E27FC236}">
                  <a16:creationId xmlns:a16="http://schemas.microsoft.com/office/drawing/2014/main" id="{7BF539B9-E8B8-49BE-8AFB-0F1846323D0F}"/>
                </a:ext>
              </a:extLst>
            </p:cNvPr>
            <p:cNvSpPr/>
            <p:nvPr/>
          </p:nvSpPr>
          <p:spPr>
            <a:xfrm>
              <a:off x="2818549" y="3997991"/>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21" name="Freeform: Shape">
              <a:extLst>
                <a:ext uri="{FF2B5EF4-FFF2-40B4-BE49-F238E27FC236}">
                  <a16:creationId xmlns:a16="http://schemas.microsoft.com/office/drawing/2014/main" id="{096E1C1A-B705-404F-9A2B-ABBB4ADC53E9}"/>
                </a:ext>
              </a:extLst>
            </p:cNvPr>
            <p:cNvSpPr/>
            <p:nvPr/>
          </p:nvSpPr>
          <p:spPr>
            <a:xfrm flipV="1">
              <a:off x="2838193" y="3050924"/>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grpSp>
      <p:grpSp>
        <p:nvGrpSpPr>
          <p:cNvPr id="22" name="Group 6">
            <a:extLst>
              <a:ext uri="{FF2B5EF4-FFF2-40B4-BE49-F238E27FC236}">
                <a16:creationId xmlns:a16="http://schemas.microsoft.com/office/drawing/2014/main" id="{7D143398-E0D5-453F-AA39-A16C3617395C}"/>
              </a:ext>
            </a:extLst>
          </p:cNvPr>
          <p:cNvGrpSpPr/>
          <p:nvPr userDrawn="1"/>
        </p:nvGrpSpPr>
        <p:grpSpPr>
          <a:xfrm>
            <a:off x="7024927" y="3756044"/>
            <a:ext cx="1181173" cy="1186849"/>
            <a:chOff x="2651885" y="3050924"/>
            <a:chExt cx="1097659" cy="1102934"/>
          </a:xfrm>
        </p:grpSpPr>
        <p:sp>
          <p:nvSpPr>
            <p:cNvPr id="23" name="Oval">
              <a:extLst>
                <a:ext uri="{FF2B5EF4-FFF2-40B4-BE49-F238E27FC236}">
                  <a16:creationId xmlns:a16="http://schemas.microsoft.com/office/drawing/2014/main" id="{33EDC521-BF85-49DA-B55B-8ED6E0E66AA6}"/>
                </a:ext>
              </a:extLst>
            </p:cNvPr>
            <p:cNvSpPr/>
            <p:nvPr/>
          </p:nvSpPr>
          <p:spPr>
            <a:xfrm>
              <a:off x="2651885" y="3052005"/>
              <a:ext cx="1097659" cy="109766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 name="Freeform: Shape">
              <a:extLst>
                <a:ext uri="{FF2B5EF4-FFF2-40B4-BE49-F238E27FC236}">
                  <a16:creationId xmlns:a16="http://schemas.microsoft.com/office/drawing/2014/main" id="{9D20DDD4-210B-4252-82CC-024E2469D6DB}"/>
                </a:ext>
              </a:extLst>
            </p:cNvPr>
            <p:cNvSpPr/>
            <p:nvPr/>
          </p:nvSpPr>
          <p:spPr>
            <a:xfrm>
              <a:off x="2818549" y="3997991"/>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25" name="Freeform: Shape">
              <a:extLst>
                <a:ext uri="{FF2B5EF4-FFF2-40B4-BE49-F238E27FC236}">
                  <a16:creationId xmlns:a16="http://schemas.microsoft.com/office/drawing/2014/main" id="{5DC5D329-0619-42CA-8062-8675193434E3}"/>
                </a:ext>
              </a:extLst>
            </p:cNvPr>
            <p:cNvSpPr/>
            <p:nvPr/>
          </p:nvSpPr>
          <p:spPr>
            <a:xfrm flipV="1">
              <a:off x="2838193" y="3050924"/>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grpSp>
      <p:grpSp>
        <p:nvGrpSpPr>
          <p:cNvPr id="26" name="Group 7">
            <a:extLst>
              <a:ext uri="{FF2B5EF4-FFF2-40B4-BE49-F238E27FC236}">
                <a16:creationId xmlns:a16="http://schemas.microsoft.com/office/drawing/2014/main" id="{38821553-4E74-486D-BC0A-85221452BB95}"/>
              </a:ext>
            </a:extLst>
          </p:cNvPr>
          <p:cNvGrpSpPr/>
          <p:nvPr userDrawn="1"/>
        </p:nvGrpSpPr>
        <p:grpSpPr>
          <a:xfrm>
            <a:off x="8551130" y="3167130"/>
            <a:ext cx="1181173" cy="1186849"/>
            <a:chOff x="2651885" y="3050924"/>
            <a:chExt cx="1097659" cy="1102934"/>
          </a:xfrm>
        </p:grpSpPr>
        <p:sp>
          <p:nvSpPr>
            <p:cNvPr id="27" name="Oval">
              <a:extLst>
                <a:ext uri="{FF2B5EF4-FFF2-40B4-BE49-F238E27FC236}">
                  <a16:creationId xmlns:a16="http://schemas.microsoft.com/office/drawing/2014/main" id="{EBB16966-3EA2-4E7F-9D58-37D0700EEDB3}"/>
                </a:ext>
              </a:extLst>
            </p:cNvPr>
            <p:cNvSpPr/>
            <p:nvPr/>
          </p:nvSpPr>
          <p:spPr>
            <a:xfrm>
              <a:off x="2651885" y="3052005"/>
              <a:ext cx="1097659" cy="1097661"/>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Freeform: Shape">
              <a:extLst>
                <a:ext uri="{FF2B5EF4-FFF2-40B4-BE49-F238E27FC236}">
                  <a16:creationId xmlns:a16="http://schemas.microsoft.com/office/drawing/2014/main" id="{3E14314F-A946-493B-9953-1433D6F3024C}"/>
                </a:ext>
              </a:extLst>
            </p:cNvPr>
            <p:cNvSpPr/>
            <p:nvPr/>
          </p:nvSpPr>
          <p:spPr>
            <a:xfrm>
              <a:off x="2818549" y="3997991"/>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
          <p:nvSpPr>
            <p:cNvPr id="29" name="Freeform: Shape">
              <a:extLst>
                <a:ext uri="{FF2B5EF4-FFF2-40B4-BE49-F238E27FC236}">
                  <a16:creationId xmlns:a16="http://schemas.microsoft.com/office/drawing/2014/main" id="{211B3F1C-85E3-43B6-B132-DB8316E77651}"/>
                </a:ext>
              </a:extLst>
            </p:cNvPr>
            <p:cNvSpPr/>
            <p:nvPr/>
          </p:nvSpPr>
          <p:spPr>
            <a:xfrm flipV="1">
              <a:off x="2838193" y="3050924"/>
              <a:ext cx="764329" cy="155867"/>
            </a:xfrm>
            <a:custGeom>
              <a:avLst/>
              <a:gdLst>
                <a:gd name="connsiteX0" fmla="*/ 0 w 764329"/>
                <a:gd name="connsiteY0" fmla="*/ 0 h 155867"/>
                <a:gd name="connsiteX1" fmla="*/ 764329 w 764329"/>
                <a:gd name="connsiteY1" fmla="*/ 0 h 155867"/>
                <a:gd name="connsiteX2" fmla="*/ 689020 w 764329"/>
                <a:gd name="connsiteY2" fmla="*/ 62135 h 155867"/>
                <a:gd name="connsiteX3" fmla="*/ 382164 w 764329"/>
                <a:gd name="connsiteY3" fmla="*/ 155867 h 155867"/>
                <a:gd name="connsiteX4" fmla="*/ 75308 w 764329"/>
                <a:gd name="connsiteY4" fmla="*/ 62135 h 155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329" h="155867">
                  <a:moveTo>
                    <a:pt x="0" y="0"/>
                  </a:moveTo>
                  <a:lnTo>
                    <a:pt x="764329" y="0"/>
                  </a:lnTo>
                  <a:lnTo>
                    <a:pt x="689020" y="62135"/>
                  </a:lnTo>
                  <a:cubicBezTo>
                    <a:pt x="601426" y="121313"/>
                    <a:pt x="495831" y="155867"/>
                    <a:pt x="382164" y="155867"/>
                  </a:cubicBezTo>
                  <a:cubicBezTo>
                    <a:pt x="268498" y="155867"/>
                    <a:pt x="162902" y="121313"/>
                    <a:pt x="75308" y="6213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grpSp>
      <p:sp>
        <p:nvSpPr>
          <p:cNvPr id="30" name="Title">
            <a:extLst>
              <a:ext uri="{FF2B5EF4-FFF2-40B4-BE49-F238E27FC236}">
                <a16:creationId xmlns:a16="http://schemas.microsoft.com/office/drawing/2014/main" id="{7FBF92BB-98B9-4892-9207-86D5FB73B3D6}"/>
              </a:ext>
            </a:extLst>
          </p:cNvPr>
          <p:cNvSpPr>
            <a:spLocks noGrp="1"/>
          </p:cNvSpPr>
          <p:nvPr userDrawn="1">
            <p:ph type="title"/>
          </p:nvPr>
        </p:nvSpPr>
        <p:spPr>
          <a:xfrm>
            <a:off x="1039776" y="618941"/>
            <a:ext cx="10112448" cy="771975"/>
          </a:xfrm>
          <a:prstGeom prst="rect">
            <a:avLst/>
          </a:prstGeom>
        </p:spPr>
        <p:txBody>
          <a:bodyPr anchor="ctr"/>
          <a:lstStyle>
            <a:lvl1pPr algn="ctr">
              <a:defRPr sz="2800"/>
            </a:lvl1pPr>
          </a:lstStyle>
          <a:p>
            <a:r>
              <a:rPr lang="en-US"/>
              <a:t>Click to edit Master title style</a:t>
            </a:r>
          </a:p>
        </p:txBody>
      </p:sp>
      <p:sp>
        <p:nvSpPr>
          <p:cNvPr id="46" name="Picture Placeholder 1">
            <a:extLst>
              <a:ext uri="{FF2B5EF4-FFF2-40B4-BE49-F238E27FC236}">
                <a16:creationId xmlns:a16="http://schemas.microsoft.com/office/drawing/2014/main" id="{EE9A2E44-B122-482C-BB6D-C4B7F0EA15FD}"/>
              </a:ext>
            </a:extLst>
          </p:cNvPr>
          <p:cNvSpPr>
            <a:spLocks noGrp="1"/>
          </p:cNvSpPr>
          <p:nvPr>
            <p:ph type="pic" sz="quarter" idx="24"/>
          </p:nvPr>
        </p:nvSpPr>
        <p:spPr>
          <a:xfrm>
            <a:off x="2639802" y="3429000"/>
            <a:ext cx="656823" cy="656823"/>
          </a:xfrm>
          <a:prstGeom prst="rect">
            <a:avLst/>
          </a:prstGeom>
        </p:spPr>
        <p:txBody>
          <a:bodyPr anchor="ctr"/>
          <a:lstStyle>
            <a:lvl1pPr marL="0" indent="0" algn="ctr">
              <a:buNone/>
              <a:defRPr sz="1200"/>
            </a:lvl1pPr>
          </a:lstStyle>
          <a:p>
            <a:endParaRPr lang="en-US"/>
          </a:p>
        </p:txBody>
      </p:sp>
      <p:sp>
        <p:nvSpPr>
          <p:cNvPr id="47" name="Picture Placeholder 2">
            <a:extLst>
              <a:ext uri="{FF2B5EF4-FFF2-40B4-BE49-F238E27FC236}">
                <a16:creationId xmlns:a16="http://schemas.microsoft.com/office/drawing/2014/main" id="{2729F27A-AD41-4DBA-9216-F4387DB1BAF1}"/>
              </a:ext>
            </a:extLst>
          </p:cNvPr>
          <p:cNvSpPr>
            <a:spLocks noGrp="1"/>
          </p:cNvSpPr>
          <p:nvPr>
            <p:ph type="pic" sz="quarter" idx="25"/>
          </p:nvPr>
        </p:nvSpPr>
        <p:spPr>
          <a:xfrm>
            <a:off x="4195462" y="4019382"/>
            <a:ext cx="656823" cy="656823"/>
          </a:xfrm>
          <a:prstGeom prst="rect">
            <a:avLst/>
          </a:prstGeom>
        </p:spPr>
        <p:txBody>
          <a:bodyPr anchor="ctr"/>
          <a:lstStyle>
            <a:lvl1pPr marL="0" indent="0" algn="ctr">
              <a:buNone/>
              <a:defRPr sz="1200"/>
            </a:lvl1pPr>
          </a:lstStyle>
          <a:p>
            <a:endParaRPr lang="en-US"/>
          </a:p>
        </p:txBody>
      </p:sp>
      <p:sp>
        <p:nvSpPr>
          <p:cNvPr id="48" name="Picture Placeholder 3">
            <a:extLst>
              <a:ext uri="{FF2B5EF4-FFF2-40B4-BE49-F238E27FC236}">
                <a16:creationId xmlns:a16="http://schemas.microsoft.com/office/drawing/2014/main" id="{9314C6C5-D0D1-42F7-B6D6-4F4E87FB05A0}"/>
              </a:ext>
            </a:extLst>
          </p:cNvPr>
          <p:cNvSpPr>
            <a:spLocks noGrp="1"/>
          </p:cNvSpPr>
          <p:nvPr>
            <p:ph type="pic" sz="quarter" idx="26"/>
          </p:nvPr>
        </p:nvSpPr>
        <p:spPr>
          <a:xfrm>
            <a:off x="5765176" y="3414244"/>
            <a:ext cx="656823" cy="656823"/>
          </a:xfrm>
          <a:prstGeom prst="rect">
            <a:avLst/>
          </a:prstGeom>
        </p:spPr>
        <p:txBody>
          <a:bodyPr anchor="ctr"/>
          <a:lstStyle>
            <a:lvl1pPr marL="0" indent="0" algn="ctr">
              <a:buNone/>
              <a:defRPr sz="1200"/>
            </a:lvl1pPr>
          </a:lstStyle>
          <a:p>
            <a:endParaRPr lang="en-US"/>
          </a:p>
        </p:txBody>
      </p:sp>
      <p:sp>
        <p:nvSpPr>
          <p:cNvPr id="49" name="Picture Placeholder 4">
            <a:extLst>
              <a:ext uri="{FF2B5EF4-FFF2-40B4-BE49-F238E27FC236}">
                <a16:creationId xmlns:a16="http://schemas.microsoft.com/office/drawing/2014/main" id="{E73E6616-2A18-4F2B-A351-F0D5A329053F}"/>
              </a:ext>
            </a:extLst>
          </p:cNvPr>
          <p:cNvSpPr>
            <a:spLocks noGrp="1"/>
          </p:cNvSpPr>
          <p:nvPr>
            <p:ph type="pic" sz="quarter" idx="27"/>
          </p:nvPr>
        </p:nvSpPr>
        <p:spPr>
          <a:xfrm>
            <a:off x="7316658" y="4019382"/>
            <a:ext cx="656823" cy="656823"/>
          </a:xfrm>
          <a:prstGeom prst="rect">
            <a:avLst/>
          </a:prstGeom>
        </p:spPr>
        <p:txBody>
          <a:bodyPr anchor="ctr"/>
          <a:lstStyle>
            <a:lvl1pPr marL="0" indent="0" algn="ctr">
              <a:buNone/>
              <a:defRPr sz="1200"/>
            </a:lvl1pPr>
          </a:lstStyle>
          <a:p>
            <a:endParaRPr lang="en-US"/>
          </a:p>
        </p:txBody>
      </p:sp>
      <p:sp>
        <p:nvSpPr>
          <p:cNvPr id="50" name="Picture Placeholder 5">
            <a:extLst>
              <a:ext uri="{FF2B5EF4-FFF2-40B4-BE49-F238E27FC236}">
                <a16:creationId xmlns:a16="http://schemas.microsoft.com/office/drawing/2014/main" id="{57FB9C29-95B9-49DC-B937-F974E2E8E5F8}"/>
              </a:ext>
            </a:extLst>
          </p:cNvPr>
          <p:cNvSpPr>
            <a:spLocks noGrp="1"/>
          </p:cNvSpPr>
          <p:nvPr>
            <p:ph type="pic" sz="quarter" idx="28"/>
          </p:nvPr>
        </p:nvSpPr>
        <p:spPr>
          <a:xfrm>
            <a:off x="8819089" y="3427632"/>
            <a:ext cx="656823" cy="656823"/>
          </a:xfrm>
          <a:prstGeom prst="rect">
            <a:avLst/>
          </a:prstGeom>
        </p:spPr>
        <p:txBody>
          <a:bodyPr anchor="ctr"/>
          <a:lstStyle>
            <a:lvl1pPr marL="0" indent="0" algn="ctr">
              <a:buNone/>
              <a:defRPr sz="1200"/>
            </a:lvl1pPr>
          </a:lstStyle>
          <a:p>
            <a:endParaRPr lang="en-US"/>
          </a:p>
        </p:txBody>
      </p:sp>
      <p:sp>
        <p:nvSpPr>
          <p:cNvPr id="31" name="Text Placeholder 1">
            <a:extLst>
              <a:ext uri="{FF2B5EF4-FFF2-40B4-BE49-F238E27FC236}">
                <a16:creationId xmlns:a16="http://schemas.microsoft.com/office/drawing/2014/main" id="{EC9D62B3-6882-4ABA-B724-8C1F49C20A65}"/>
              </a:ext>
            </a:extLst>
          </p:cNvPr>
          <p:cNvSpPr>
            <a:spLocks noGrp="1"/>
          </p:cNvSpPr>
          <p:nvPr userDrawn="1">
            <p:ph type="body" sz="quarter" idx="14"/>
          </p:nvPr>
        </p:nvSpPr>
        <p:spPr>
          <a:xfrm>
            <a:off x="1776071" y="2680983"/>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4" name="Text Placeholder 2">
            <a:extLst>
              <a:ext uri="{FF2B5EF4-FFF2-40B4-BE49-F238E27FC236}">
                <a16:creationId xmlns:a16="http://schemas.microsoft.com/office/drawing/2014/main" id="{022E63A6-CF13-4C36-8EF7-B045B63E54DD}"/>
              </a:ext>
            </a:extLst>
          </p:cNvPr>
          <p:cNvSpPr>
            <a:spLocks noGrp="1"/>
          </p:cNvSpPr>
          <p:nvPr userDrawn="1">
            <p:ph type="body" sz="quarter" idx="17"/>
          </p:nvPr>
        </p:nvSpPr>
        <p:spPr>
          <a:xfrm>
            <a:off x="3314106" y="5090219"/>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2" name="Text Placeholder 3">
            <a:extLst>
              <a:ext uri="{FF2B5EF4-FFF2-40B4-BE49-F238E27FC236}">
                <a16:creationId xmlns:a16="http://schemas.microsoft.com/office/drawing/2014/main" id="{1D6245DF-F740-45F1-ADAB-007FCF5C2391}"/>
              </a:ext>
            </a:extLst>
          </p:cNvPr>
          <p:cNvSpPr>
            <a:spLocks noGrp="1"/>
          </p:cNvSpPr>
          <p:nvPr userDrawn="1">
            <p:ph type="body" sz="quarter" idx="15"/>
          </p:nvPr>
        </p:nvSpPr>
        <p:spPr>
          <a:xfrm>
            <a:off x="4882918" y="2707949"/>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5" name="Text Placeholder 4">
            <a:extLst>
              <a:ext uri="{FF2B5EF4-FFF2-40B4-BE49-F238E27FC236}">
                <a16:creationId xmlns:a16="http://schemas.microsoft.com/office/drawing/2014/main" id="{D5784682-54E5-4336-82AD-C8342BB2D4B9}"/>
              </a:ext>
            </a:extLst>
          </p:cNvPr>
          <p:cNvSpPr>
            <a:spLocks noGrp="1"/>
          </p:cNvSpPr>
          <p:nvPr userDrawn="1">
            <p:ph type="body" sz="quarter" idx="18"/>
          </p:nvPr>
        </p:nvSpPr>
        <p:spPr>
          <a:xfrm>
            <a:off x="6464585" y="5090219"/>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3" name="Text Placeholder 5">
            <a:extLst>
              <a:ext uri="{FF2B5EF4-FFF2-40B4-BE49-F238E27FC236}">
                <a16:creationId xmlns:a16="http://schemas.microsoft.com/office/drawing/2014/main" id="{9833DD75-15B5-45B7-A745-949968596754}"/>
              </a:ext>
            </a:extLst>
          </p:cNvPr>
          <p:cNvSpPr>
            <a:spLocks noGrp="1"/>
          </p:cNvSpPr>
          <p:nvPr userDrawn="1">
            <p:ph type="body" sz="quarter" idx="16"/>
          </p:nvPr>
        </p:nvSpPr>
        <p:spPr>
          <a:xfrm>
            <a:off x="7923733" y="2720205"/>
            <a:ext cx="2436081" cy="338554"/>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6" name="Text Placeholder 6">
            <a:extLst>
              <a:ext uri="{FF2B5EF4-FFF2-40B4-BE49-F238E27FC236}">
                <a16:creationId xmlns:a16="http://schemas.microsoft.com/office/drawing/2014/main" id="{E2670B73-9D2C-4939-93DB-CBA2B5F224ED}"/>
              </a:ext>
            </a:extLst>
          </p:cNvPr>
          <p:cNvSpPr>
            <a:spLocks noGrp="1"/>
          </p:cNvSpPr>
          <p:nvPr userDrawn="1">
            <p:ph type="body" sz="quarter" idx="19"/>
          </p:nvPr>
        </p:nvSpPr>
        <p:spPr>
          <a:xfrm>
            <a:off x="1770553" y="1712186"/>
            <a:ext cx="2447119" cy="976048"/>
          </a:xfrm>
          <a:prstGeom prst="rect">
            <a:avLst/>
          </a:prstGeom>
        </p:spPr>
        <p:txBody>
          <a:bodyPr anchor="b"/>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39" name="Text Placeholder 7">
            <a:extLst>
              <a:ext uri="{FF2B5EF4-FFF2-40B4-BE49-F238E27FC236}">
                <a16:creationId xmlns:a16="http://schemas.microsoft.com/office/drawing/2014/main" id="{492B2185-0652-4CEF-A371-1F25ADFCD488}"/>
              </a:ext>
            </a:extLst>
          </p:cNvPr>
          <p:cNvSpPr>
            <a:spLocks noGrp="1"/>
          </p:cNvSpPr>
          <p:nvPr userDrawn="1">
            <p:ph type="body" sz="quarter" idx="22"/>
          </p:nvPr>
        </p:nvSpPr>
        <p:spPr>
          <a:xfrm>
            <a:off x="3314106" y="5465816"/>
            <a:ext cx="2447119" cy="976048"/>
          </a:xfrm>
          <a:prstGeom prst="rect">
            <a:avLst/>
          </a:prstGeom>
        </p:spPr>
        <p:txBody>
          <a:bodyPr anchor="t"/>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37" name="Text Placeholder 8">
            <a:extLst>
              <a:ext uri="{FF2B5EF4-FFF2-40B4-BE49-F238E27FC236}">
                <a16:creationId xmlns:a16="http://schemas.microsoft.com/office/drawing/2014/main" id="{8135CA5E-F4B0-40A4-AC8D-3BA8778814CF}"/>
              </a:ext>
            </a:extLst>
          </p:cNvPr>
          <p:cNvSpPr>
            <a:spLocks noGrp="1"/>
          </p:cNvSpPr>
          <p:nvPr userDrawn="1">
            <p:ph type="body" sz="quarter" idx="20"/>
          </p:nvPr>
        </p:nvSpPr>
        <p:spPr>
          <a:xfrm>
            <a:off x="4877399" y="1704935"/>
            <a:ext cx="2447119" cy="976048"/>
          </a:xfrm>
          <a:prstGeom prst="rect">
            <a:avLst/>
          </a:prstGeom>
        </p:spPr>
        <p:txBody>
          <a:bodyPr anchor="b"/>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40" name="Text Placeholder 9">
            <a:extLst>
              <a:ext uri="{FF2B5EF4-FFF2-40B4-BE49-F238E27FC236}">
                <a16:creationId xmlns:a16="http://schemas.microsoft.com/office/drawing/2014/main" id="{4685ADA2-1108-455D-905E-D28C00550A43}"/>
              </a:ext>
            </a:extLst>
          </p:cNvPr>
          <p:cNvSpPr>
            <a:spLocks noGrp="1"/>
          </p:cNvSpPr>
          <p:nvPr userDrawn="1">
            <p:ph type="body" sz="quarter" idx="23"/>
          </p:nvPr>
        </p:nvSpPr>
        <p:spPr>
          <a:xfrm>
            <a:off x="6447089" y="5439978"/>
            <a:ext cx="2447119" cy="976048"/>
          </a:xfrm>
          <a:prstGeom prst="rect">
            <a:avLst/>
          </a:prstGeom>
        </p:spPr>
        <p:txBody>
          <a:bodyPr anchor="t"/>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
        <p:nvSpPr>
          <p:cNvPr id="38" name="Text Placeholder 10">
            <a:extLst>
              <a:ext uri="{FF2B5EF4-FFF2-40B4-BE49-F238E27FC236}">
                <a16:creationId xmlns:a16="http://schemas.microsoft.com/office/drawing/2014/main" id="{4912F9B6-E45C-48CB-B702-C3BC82049D95}"/>
              </a:ext>
            </a:extLst>
          </p:cNvPr>
          <p:cNvSpPr>
            <a:spLocks noGrp="1"/>
          </p:cNvSpPr>
          <p:nvPr userDrawn="1">
            <p:ph type="body" sz="quarter" idx="21"/>
          </p:nvPr>
        </p:nvSpPr>
        <p:spPr>
          <a:xfrm>
            <a:off x="7929252" y="1732952"/>
            <a:ext cx="2447119" cy="976048"/>
          </a:xfrm>
          <a:prstGeom prst="rect">
            <a:avLst/>
          </a:prstGeom>
        </p:spPr>
        <p:txBody>
          <a:bodyPr anchor="b"/>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a:t>
            </a:r>
          </a:p>
        </p:txBody>
      </p:sp>
    </p:spTree>
    <p:extLst>
      <p:ext uri="{BB962C8B-B14F-4D97-AF65-F5344CB8AC3E}">
        <p14:creationId xmlns:p14="http://schemas.microsoft.com/office/powerpoint/2010/main" val="308595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10" presetClass="entr" presetSubtype="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nodePh="1">
                                  <p:stCondLst>
                                    <p:cond delay="1000"/>
                                  </p:stCondLst>
                                  <p:endCondLst>
                                    <p:cond evt="begin" delay="0">
                                      <p:tn val="16"/>
                                    </p:cond>
                                  </p:end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31">
                                            <p:txEl>
                                              <p:pRg st="0" end="0"/>
                                            </p:txEl>
                                          </p:spTgt>
                                        </p:tgtEl>
                                        <p:attrNameLst>
                                          <p:attrName>style.visibility</p:attrName>
                                        </p:attrNameLst>
                                      </p:cBhvr>
                                      <p:to>
                                        <p:strVal val="visible"/>
                                      </p:to>
                                    </p:set>
                                    <p:animEffect transition="in" filter="fade">
                                      <p:cBhvr>
                                        <p:cTn id="21" dur="500"/>
                                        <p:tgtEl>
                                          <p:spTgt spid="31">
                                            <p:txEl>
                                              <p:pRg st="0" end="0"/>
                                            </p:txEl>
                                          </p:spTgt>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36">
                                            <p:txEl>
                                              <p:pRg st="0" end="0"/>
                                            </p:txEl>
                                          </p:spTgt>
                                        </p:tgtEl>
                                        <p:attrNameLst>
                                          <p:attrName>style.visibility</p:attrName>
                                        </p:attrNameLst>
                                      </p:cBhvr>
                                      <p:to>
                                        <p:strVal val="visible"/>
                                      </p:to>
                                    </p:set>
                                    <p:animEffect transition="in" filter="fade">
                                      <p:cBhvr>
                                        <p:cTn id="24" dur="500"/>
                                        <p:tgtEl>
                                          <p:spTgt spid="3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10" presetClass="entr" presetSubtype="0" fill="hold"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grpId="0" nodeType="withEffect" nodePh="1">
                                  <p:stCondLst>
                                    <p:cond delay="1000"/>
                                  </p:stCondLst>
                                  <p:endCondLst>
                                    <p:cond evt="begin" delay="0">
                                      <p:tn val="33"/>
                                    </p:cond>
                                  </p:end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34">
                                            <p:txEl>
                                              <p:pRg st="0" end="0"/>
                                            </p:txEl>
                                          </p:spTgt>
                                        </p:tgtEl>
                                        <p:attrNameLst>
                                          <p:attrName>style.visibility</p:attrName>
                                        </p:attrNameLst>
                                      </p:cBhvr>
                                      <p:to>
                                        <p:strVal val="visible"/>
                                      </p:to>
                                    </p:set>
                                    <p:animEffect transition="in" filter="fade">
                                      <p:cBhvr>
                                        <p:cTn id="38" dur="500"/>
                                        <p:tgtEl>
                                          <p:spTgt spid="34">
                                            <p:txEl>
                                              <p:pRg st="0" end="0"/>
                                            </p:txEl>
                                          </p:spTgt>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39">
                                            <p:txEl>
                                              <p:pRg st="0" end="0"/>
                                            </p:txEl>
                                          </p:spTgt>
                                        </p:tgtEl>
                                        <p:attrNameLst>
                                          <p:attrName>style.visibility</p:attrName>
                                        </p:attrNameLst>
                                      </p:cBhvr>
                                      <p:to>
                                        <p:strVal val="visible"/>
                                      </p:to>
                                    </p:set>
                                    <p:animEffect transition="in" filter="fade">
                                      <p:cBhvr>
                                        <p:cTn id="41" dur="500"/>
                                        <p:tgtEl>
                                          <p:spTgt spid="39">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par>
                                <p:cTn id="47" presetID="10" presetClass="entr" presetSubtype="0" fill="hold" nodeType="withEffect">
                                  <p:stCondLst>
                                    <p:cond delay="50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nodePh="1">
                                  <p:stCondLst>
                                    <p:cond delay="1000"/>
                                  </p:stCondLst>
                                  <p:endCondLst>
                                    <p:cond evt="begin" delay="0">
                                      <p:tn val="50"/>
                                    </p:cond>
                                  </p:end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32">
                                            <p:txEl>
                                              <p:pRg st="0" end="0"/>
                                            </p:txEl>
                                          </p:spTgt>
                                        </p:tgtEl>
                                        <p:attrNameLst>
                                          <p:attrName>style.visibility</p:attrName>
                                        </p:attrNameLst>
                                      </p:cBhvr>
                                      <p:to>
                                        <p:strVal val="visible"/>
                                      </p:to>
                                    </p:set>
                                    <p:animEffect transition="in" filter="fade">
                                      <p:cBhvr>
                                        <p:cTn id="55" dur="500"/>
                                        <p:tgtEl>
                                          <p:spTgt spid="32">
                                            <p:txEl>
                                              <p:pRg st="0" end="0"/>
                                            </p:txEl>
                                          </p:spTgt>
                                        </p:tgtEl>
                                      </p:cBhvr>
                                    </p:animEffect>
                                  </p:childTnLst>
                                </p:cTn>
                              </p:par>
                              <p:par>
                                <p:cTn id="56" presetID="10" presetClass="entr" presetSubtype="0" fill="hold" grpId="0" nodeType="withEffect">
                                  <p:stCondLst>
                                    <p:cond delay="2000"/>
                                  </p:stCondLst>
                                  <p:childTnLst>
                                    <p:set>
                                      <p:cBhvr>
                                        <p:cTn id="57" dur="1" fill="hold">
                                          <p:stCondLst>
                                            <p:cond delay="0"/>
                                          </p:stCondLst>
                                        </p:cTn>
                                        <p:tgtEl>
                                          <p:spTgt spid="37">
                                            <p:txEl>
                                              <p:pRg st="0" end="0"/>
                                            </p:txEl>
                                          </p:spTgt>
                                        </p:tgtEl>
                                        <p:attrNameLst>
                                          <p:attrName>style.visibility</p:attrName>
                                        </p:attrNameLst>
                                      </p:cBhvr>
                                      <p:to>
                                        <p:strVal val="visible"/>
                                      </p:to>
                                    </p:set>
                                    <p:animEffect transition="in" filter="fade">
                                      <p:cBhvr>
                                        <p:cTn id="58" dur="500"/>
                                        <p:tgtEl>
                                          <p:spTgt spid="37">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left)">
                                      <p:cBhvr>
                                        <p:cTn id="63" dur="500"/>
                                        <p:tgtEl>
                                          <p:spTgt spid="5"/>
                                        </p:tgtEl>
                                      </p:cBhvr>
                                    </p:animEffect>
                                  </p:childTnLst>
                                </p:cTn>
                              </p:par>
                              <p:par>
                                <p:cTn id="64" presetID="10" presetClass="entr" presetSubtype="0" fill="hold" nodeType="withEffect">
                                  <p:stCondLst>
                                    <p:cond delay="50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0" nodeType="withEffect" nodePh="1">
                                  <p:stCondLst>
                                    <p:cond delay="1000"/>
                                  </p:stCondLst>
                                  <p:endCondLst>
                                    <p:cond evt="begin" delay="0">
                                      <p:tn val="67"/>
                                    </p:cond>
                                  </p:endCondLst>
                                  <p:childTnLst>
                                    <p:set>
                                      <p:cBhvr>
                                        <p:cTn id="68" dur="1" fill="hold">
                                          <p:stCondLst>
                                            <p:cond delay="0"/>
                                          </p:stCondLst>
                                        </p:cTn>
                                        <p:tgtEl>
                                          <p:spTgt spid="49"/>
                                        </p:tgtEl>
                                        <p:attrNameLst>
                                          <p:attrName>style.visibility</p:attrName>
                                        </p:attrNameLst>
                                      </p:cBhvr>
                                      <p:to>
                                        <p:strVal val="visible"/>
                                      </p:to>
                                    </p:set>
                                    <p:animEffect transition="in" filter="fade">
                                      <p:cBhvr>
                                        <p:cTn id="69" dur="500"/>
                                        <p:tgtEl>
                                          <p:spTgt spid="4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5">
                                            <p:txEl>
                                              <p:pRg st="0" end="0"/>
                                            </p:txEl>
                                          </p:spTgt>
                                        </p:tgtEl>
                                        <p:attrNameLst>
                                          <p:attrName>style.visibility</p:attrName>
                                        </p:attrNameLst>
                                      </p:cBhvr>
                                      <p:to>
                                        <p:strVal val="visible"/>
                                      </p:to>
                                    </p:set>
                                    <p:animEffect transition="in" filter="fade">
                                      <p:cBhvr>
                                        <p:cTn id="72" dur="500"/>
                                        <p:tgtEl>
                                          <p:spTgt spid="35">
                                            <p:txEl>
                                              <p:pRg st="0" end="0"/>
                                            </p:txEl>
                                          </p:spTgt>
                                        </p:tgtEl>
                                      </p:cBhvr>
                                    </p:animEffect>
                                  </p:childTnLst>
                                </p:cTn>
                              </p:par>
                              <p:par>
                                <p:cTn id="73" presetID="10" presetClass="entr" presetSubtype="0" fill="hold" grpId="0" nodeType="withEffect">
                                  <p:stCondLst>
                                    <p:cond delay="2000"/>
                                  </p:stCondLst>
                                  <p:childTnLst>
                                    <p:set>
                                      <p:cBhvr>
                                        <p:cTn id="74" dur="1" fill="hold">
                                          <p:stCondLst>
                                            <p:cond delay="0"/>
                                          </p:stCondLst>
                                        </p:cTn>
                                        <p:tgtEl>
                                          <p:spTgt spid="40">
                                            <p:txEl>
                                              <p:pRg st="0" end="0"/>
                                            </p:txEl>
                                          </p:spTgt>
                                        </p:tgtEl>
                                        <p:attrNameLst>
                                          <p:attrName>style.visibility</p:attrName>
                                        </p:attrNameLst>
                                      </p:cBhvr>
                                      <p:to>
                                        <p:strVal val="visible"/>
                                      </p:to>
                                    </p:set>
                                    <p:animEffect transition="in" filter="fade">
                                      <p:cBhvr>
                                        <p:cTn id="75" dur="500"/>
                                        <p:tgtEl>
                                          <p:spTgt spid="40">
                                            <p:txEl>
                                              <p:pRg st="0" end="0"/>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wipe(left)">
                                      <p:cBhvr>
                                        <p:cTn id="80" dur="500"/>
                                        <p:tgtEl>
                                          <p:spTgt spid="41"/>
                                        </p:tgtEl>
                                      </p:cBhvr>
                                    </p:animEffect>
                                  </p:childTnLst>
                                </p:cTn>
                              </p:par>
                              <p:par>
                                <p:cTn id="81" presetID="10" presetClass="entr" presetSubtype="0" fill="hold" nodeType="withEffect">
                                  <p:stCondLst>
                                    <p:cond delay="50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par>
                                <p:cTn id="84" presetID="10" presetClass="entr" presetSubtype="0" fill="hold" grpId="0" nodeType="withEffect" nodePh="1">
                                  <p:stCondLst>
                                    <p:cond delay="1000"/>
                                  </p:stCondLst>
                                  <p:endCondLst>
                                    <p:cond evt="begin" delay="0">
                                      <p:tn val="84"/>
                                    </p:cond>
                                  </p:end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33">
                                            <p:txEl>
                                              <p:pRg st="0" end="0"/>
                                            </p:txEl>
                                          </p:spTgt>
                                        </p:tgtEl>
                                        <p:attrNameLst>
                                          <p:attrName>style.visibility</p:attrName>
                                        </p:attrNameLst>
                                      </p:cBhvr>
                                      <p:to>
                                        <p:strVal val="visible"/>
                                      </p:to>
                                    </p:set>
                                    <p:animEffect transition="in" filter="fade">
                                      <p:cBhvr>
                                        <p:cTn id="89" dur="500"/>
                                        <p:tgtEl>
                                          <p:spTgt spid="33">
                                            <p:txEl>
                                              <p:pRg st="0" end="0"/>
                                            </p:txEl>
                                          </p:spTgt>
                                        </p:tgtEl>
                                      </p:cBhvr>
                                    </p:animEffect>
                                  </p:childTnLst>
                                </p:cTn>
                              </p:par>
                              <p:par>
                                <p:cTn id="90" presetID="10" presetClass="entr" presetSubtype="0" fill="hold" grpId="0" nodeType="withEffect">
                                  <p:stCondLst>
                                    <p:cond delay="200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30" grpId="0"/>
      <p:bldP spid="46" grpId="0"/>
      <p:bldP spid="47" grpId="0"/>
      <p:bldP spid="48" grpId="0"/>
      <p:bldP spid="49" grpId="0"/>
      <p:bldP spid="50" grpId="0"/>
      <p:bldP spid="31" grpId="0" build="p">
        <p:tmplLst>
          <p:tmpl lvl="1">
            <p:tnLst>
              <p:par>
                <p:cTn presetID="10" presetClass="entr" presetSubtype="0" fill="hold" nodeType="withEffect">
                  <p:stCondLst>
                    <p:cond delay="1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4" grpId="0" build="p">
        <p:tmplLst>
          <p:tmpl lvl="1">
            <p:tnLst>
              <p:par>
                <p:cTn presetID="10" presetClass="entr" presetSubtype="0" fill="hold" nodeType="withEffect">
                  <p:stCondLst>
                    <p:cond delay="1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2" grpId="0" build="p">
        <p:tmplLst>
          <p:tmpl lvl="1">
            <p:tnLst>
              <p:par>
                <p:cTn presetID="10" presetClass="entr" presetSubtype="0" fill="hold" nodeType="withEffect">
                  <p:stCondLst>
                    <p:cond delay="15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5" grpId="0" build="p">
        <p:tmplLst>
          <p:tmpl lvl="1">
            <p:tnLst>
              <p:par>
                <p:cTn presetID="10" presetClass="entr" presetSubtype="0" fill="hold" nodeType="withEffect">
                  <p:stCondLst>
                    <p:cond delay="1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3" grpId="0" build="p">
        <p:tmplLst>
          <p:tmpl lvl="1">
            <p:tnLst>
              <p:par>
                <p:cTn presetID="10" presetClass="entr" presetSubtype="0" fill="hold" nodeType="withEffect">
                  <p:stCondLst>
                    <p:cond delay="1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6" grpId="0" build="p">
        <p:tmplLst>
          <p:tmpl lvl="1">
            <p:tnLst>
              <p:par>
                <p:cTn presetID="10" presetClass="entr" presetSubtype="0" fill="hold" nodeType="withEffect">
                  <p:stCondLst>
                    <p:cond delay="20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9" grpId="0" build="p">
        <p:tmplLst>
          <p:tmpl lvl="1">
            <p:tnLst>
              <p:par>
                <p:cTn presetID="10" presetClass="entr" presetSubtype="0" fill="hold" nodeType="withEffect">
                  <p:stCondLst>
                    <p:cond delay="20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37" grpId="0" build="p">
        <p:tmplLst>
          <p:tmpl lvl="1">
            <p:tnLst>
              <p:par>
                <p:cTn presetID="10" presetClass="entr" presetSubtype="0" fill="hold" nodeType="withEffect">
                  <p:stCondLst>
                    <p:cond delay="20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0" grpId="0" build="p">
        <p:tmplLst>
          <p:tmpl lvl="1">
            <p:tnLst>
              <p:par>
                <p:cTn presetID="10" presetClass="entr" presetSubtype="0" fill="hold" nodeType="withEffect">
                  <p:stCondLst>
                    <p:cond delay="2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38" grpId="0" build="p">
        <p:tmplLst>
          <p:tmpl lvl="1">
            <p:tnLst>
              <p:par>
                <p:cTn presetID="10" presetClass="entr" presetSubtype="0" fill="hold" nodeType="withEffect">
                  <p:stCondLst>
                    <p:cond delay="20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D7ED57B2-91E3-4172-A021-540B6652DF00}"/>
              </a:ext>
            </a:extLst>
          </p:cNvPr>
          <p:cNvSpPr/>
          <p:nvPr userDrawn="1"/>
        </p:nvSpPr>
        <p:spPr>
          <a:xfrm>
            <a:off x="330860" y="307252"/>
            <a:ext cx="2023916" cy="2023916"/>
          </a:xfrm>
          <a:prstGeom prst="donut">
            <a:avLst>
              <a:gd name="adj" fmla="val 9156"/>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Picture Placeholder 5">
            <a:extLst>
              <a:ext uri="{FF2B5EF4-FFF2-40B4-BE49-F238E27FC236}">
                <a16:creationId xmlns:a16="http://schemas.microsoft.com/office/drawing/2014/main" id="{74BB276A-58AD-4D33-89E3-0DB64C2BB017}"/>
              </a:ext>
            </a:extLst>
          </p:cNvPr>
          <p:cNvSpPr>
            <a:spLocks noGrp="1"/>
          </p:cNvSpPr>
          <p:nvPr>
            <p:ph type="pic" sz="quarter" idx="10"/>
          </p:nvPr>
        </p:nvSpPr>
        <p:spPr>
          <a:xfrm>
            <a:off x="1342818" y="946485"/>
            <a:ext cx="3156896" cy="3156896"/>
          </a:xfrm>
          <a:custGeom>
            <a:avLst/>
            <a:gdLst>
              <a:gd name="connsiteX0" fmla="*/ 379790 w 2494021"/>
              <a:gd name="connsiteY0" fmla="*/ 0 h 2494021"/>
              <a:gd name="connsiteX1" fmla="*/ 2114231 w 2494021"/>
              <a:gd name="connsiteY1" fmla="*/ 0 h 2494021"/>
              <a:gd name="connsiteX2" fmla="*/ 2494021 w 2494021"/>
              <a:gd name="connsiteY2" fmla="*/ 379790 h 2494021"/>
              <a:gd name="connsiteX3" fmla="*/ 2494021 w 2494021"/>
              <a:gd name="connsiteY3" fmla="*/ 2114231 h 2494021"/>
              <a:gd name="connsiteX4" fmla="*/ 2114231 w 2494021"/>
              <a:gd name="connsiteY4" fmla="*/ 2494021 h 2494021"/>
              <a:gd name="connsiteX5" fmla="*/ 379790 w 2494021"/>
              <a:gd name="connsiteY5" fmla="*/ 2494021 h 2494021"/>
              <a:gd name="connsiteX6" fmla="*/ 0 w 2494021"/>
              <a:gd name="connsiteY6" fmla="*/ 2114231 h 2494021"/>
              <a:gd name="connsiteX7" fmla="*/ 0 w 2494021"/>
              <a:gd name="connsiteY7" fmla="*/ 379790 h 2494021"/>
              <a:gd name="connsiteX8" fmla="*/ 379790 w 2494021"/>
              <a:gd name="connsiteY8" fmla="*/ 0 h 2494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4021" h="2494021">
                <a:moveTo>
                  <a:pt x="379790" y="0"/>
                </a:moveTo>
                <a:lnTo>
                  <a:pt x="2114231" y="0"/>
                </a:lnTo>
                <a:cubicBezTo>
                  <a:pt x="2323983" y="0"/>
                  <a:pt x="2494021" y="170038"/>
                  <a:pt x="2494021" y="379790"/>
                </a:cubicBezTo>
                <a:lnTo>
                  <a:pt x="2494021" y="2114231"/>
                </a:lnTo>
                <a:cubicBezTo>
                  <a:pt x="2494021" y="2323983"/>
                  <a:pt x="2323983" y="2494021"/>
                  <a:pt x="2114231" y="2494021"/>
                </a:cubicBezTo>
                <a:lnTo>
                  <a:pt x="379790" y="2494021"/>
                </a:lnTo>
                <a:cubicBezTo>
                  <a:pt x="170038" y="2494021"/>
                  <a:pt x="0" y="2323983"/>
                  <a:pt x="0" y="2114231"/>
                </a:cubicBezTo>
                <a:lnTo>
                  <a:pt x="0" y="379790"/>
                </a:lnTo>
                <a:cubicBezTo>
                  <a:pt x="0" y="170038"/>
                  <a:pt x="170038" y="0"/>
                  <a:pt x="379790" y="0"/>
                </a:cubicBezTo>
                <a:close/>
              </a:path>
            </a:pathLst>
          </a:custGeom>
          <a:pattFill prst="pct5">
            <a:fgClr>
              <a:schemeClr val="accent5"/>
            </a:fgClr>
            <a:bgClr>
              <a:schemeClr val="bg1"/>
            </a:bgClr>
          </a:pattFill>
          <a:ln w="76200">
            <a:solidFill>
              <a:schemeClr val="bg1">
                <a:lumMod val="95000"/>
              </a:schemeClr>
            </a:solidFill>
          </a:ln>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2679549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4" name="Freeform: Shape">
            <a:extLst>
              <a:ext uri="{FF2B5EF4-FFF2-40B4-BE49-F238E27FC236}">
                <a16:creationId xmlns:a16="http://schemas.microsoft.com/office/drawing/2014/main" id="{0E3F8813-7191-414F-8929-E25CA5EF0907}"/>
              </a:ext>
            </a:extLst>
          </p:cNvPr>
          <p:cNvSpPr/>
          <p:nvPr/>
        </p:nvSpPr>
        <p:spPr>
          <a:xfrm>
            <a:off x="-1" y="2892249"/>
            <a:ext cx="4389466" cy="2104767"/>
          </a:xfrm>
          <a:custGeom>
            <a:avLst/>
            <a:gdLst>
              <a:gd name="connsiteX0" fmla="*/ 0 w 4389466"/>
              <a:gd name="connsiteY0" fmla="*/ 0 h 2104767"/>
              <a:gd name="connsiteX1" fmla="*/ 1493367 w 4389466"/>
              <a:gd name="connsiteY1" fmla="*/ 0 h 2104767"/>
              <a:gd name="connsiteX2" fmla="*/ 1493367 w 4389466"/>
              <a:gd name="connsiteY2" fmla="*/ 1313 h 2104767"/>
              <a:gd name="connsiteX3" fmla="*/ 1582323 w 4389466"/>
              <a:gd name="connsiteY3" fmla="*/ 7238 h 2104767"/>
              <a:gd name="connsiteX4" fmla="*/ 2524264 w 4389466"/>
              <a:gd name="connsiteY4" fmla="*/ 1046946 h 2104767"/>
              <a:gd name="connsiteX5" fmla="*/ 2521840 w 4389466"/>
              <a:gd name="connsiteY5" fmla="*/ 1046991 h 2104767"/>
              <a:gd name="connsiteX6" fmla="*/ 2537170 w 4389466"/>
              <a:gd name="connsiteY6" fmla="*/ 1199211 h 2104767"/>
              <a:gd name="connsiteX7" fmla="*/ 3319160 w 4389466"/>
              <a:gd name="connsiteY7" fmla="*/ 1839724 h 2104767"/>
              <a:gd name="connsiteX8" fmla="*/ 4124441 w 4389466"/>
              <a:gd name="connsiteY8" fmla="*/ 1045233 h 2104767"/>
              <a:gd name="connsiteX9" fmla="*/ 4389466 w 4389466"/>
              <a:gd name="connsiteY9" fmla="*/ 1047635 h 2104767"/>
              <a:gd name="connsiteX10" fmla="*/ 3317986 w 4389466"/>
              <a:gd name="connsiteY10" fmla="*/ 2104757 h 2104767"/>
              <a:gd name="connsiteX11" fmla="*/ 2277497 w 4389466"/>
              <a:gd name="connsiteY11" fmla="*/ 1252511 h 2104767"/>
              <a:gd name="connsiteX12" fmla="*/ 2257295 w 4389466"/>
              <a:gd name="connsiteY12" fmla="*/ 1051915 h 2104767"/>
              <a:gd name="connsiteX13" fmla="*/ 2254219 w 4389466"/>
              <a:gd name="connsiteY13" fmla="*/ 1051972 h 2104767"/>
              <a:gd name="connsiteX14" fmla="*/ 1471385 w 4389466"/>
              <a:gd name="connsiteY14" fmla="*/ 270210 h 2104767"/>
              <a:gd name="connsiteX15" fmla="*/ 1471386 w 4389466"/>
              <a:gd name="connsiteY15" fmla="*/ 270164 h 2104767"/>
              <a:gd name="connsiteX16" fmla="*/ 0 w 4389466"/>
              <a:gd name="connsiteY16" fmla="*/ 270164 h 210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89466" h="2104767">
                <a:moveTo>
                  <a:pt x="0" y="0"/>
                </a:moveTo>
                <a:lnTo>
                  <a:pt x="1493367" y="0"/>
                </a:lnTo>
                <a:lnTo>
                  <a:pt x="1493367" y="1313"/>
                </a:lnTo>
                <a:lnTo>
                  <a:pt x="1582323" y="7238"/>
                </a:lnTo>
                <a:cubicBezTo>
                  <a:pt x="2106399" y="68332"/>
                  <a:pt x="2514244" y="508637"/>
                  <a:pt x="2524264" y="1046946"/>
                </a:cubicBezTo>
                <a:lnTo>
                  <a:pt x="2521840" y="1046991"/>
                </a:lnTo>
                <a:lnTo>
                  <a:pt x="2537170" y="1199211"/>
                </a:lnTo>
                <a:cubicBezTo>
                  <a:pt x="2611553" y="1563487"/>
                  <a:pt x="2932981" y="1838014"/>
                  <a:pt x="3319160" y="1839724"/>
                </a:cubicBezTo>
                <a:cubicBezTo>
                  <a:pt x="3760507" y="1841679"/>
                  <a:pt x="4120442" y="1486567"/>
                  <a:pt x="4124441" y="1045233"/>
                </a:cubicBezTo>
                <a:lnTo>
                  <a:pt x="4389466" y="1047635"/>
                </a:lnTo>
                <a:cubicBezTo>
                  <a:pt x="4384144" y="1634859"/>
                  <a:pt x="3905228" y="2107358"/>
                  <a:pt x="3317986" y="2104757"/>
                </a:cubicBezTo>
                <a:cubicBezTo>
                  <a:pt x="2804149" y="2102481"/>
                  <a:pt x="2376468" y="1737206"/>
                  <a:pt x="2277497" y="1252511"/>
                </a:cubicBezTo>
                <a:lnTo>
                  <a:pt x="2257295" y="1051915"/>
                </a:lnTo>
                <a:lnTo>
                  <a:pt x="2254219" y="1051972"/>
                </a:lnTo>
                <a:cubicBezTo>
                  <a:pt x="2246237" y="623151"/>
                  <a:pt x="1900216" y="277604"/>
                  <a:pt x="1471385" y="270210"/>
                </a:cubicBezTo>
                <a:lnTo>
                  <a:pt x="1471386" y="270164"/>
                </a:lnTo>
                <a:lnTo>
                  <a:pt x="0" y="27016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Block Arc 1">
            <a:extLst>
              <a:ext uri="{FF2B5EF4-FFF2-40B4-BE49-F238E27FC236}">
                <a16:creationId xmlns:a16="http://schemas.microsoft.com/office/drawing/2014/main" id="{C82D7995-937C-4693-B94C-BEFFA5DFA5D2}"/>
              </a:ext>
            </a:extLst>
          </p:cNvPr>
          <p:cNvSpPr/>
          <p:nvPr/>
        </p:nvSpPr>
        <p:spPr>
          <a:xfrm flipV="1">
            <a:off x="4120973" y="2884280"/>
            <a:ext cx="2133598" cy="2133600"/>
          </a:xfrm>
          <a:prstGeom prst="blockArc">
            <a:avLst>
              <a:gd name="adj1" fmla="val 31153"/>
              <a:gd name="adj2" fmla="val 10799301"/>
              <a:gd name="adj3" fmla="val 124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Block Arc 2">
            <a:extLst>
              <a:ext uri="{FF2B5EF4-FFF2-40B4-BE49-F238E27FC236}">
                <a16:creationId xmlns:a16="http://schemas.microsoft.com/office/drawing/2014/main" id="{B744123E-6C9C-4677-A2CC-52D199C29195}"/>
              </a:ext>
            </a:extLst>
          </p:cNvPr>
          <p:cNvSpPr/>
          <p:nvPr/>
        </p:nvSpPr>
        <p:spPr>
          <a:xfrm>
            <a:off x="5986034" y="2863417"/>
            <a:ext cx="2133598" cy="2133600"/>
          </a:xfrm>
          <a:prstGeom prst="blockArc">
            <a:avLst>
              <a:gd name="adj1" fmla="val 31153"/>
              <a:gd name="adj2" fmla="val 10799301"/>
              <a:gd name="adj3" fmla="val 124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a:extLst>
              <a:ext uri="{FF2B5EF4-FFF2-40B4-BE49-F238E27FC236}">
                <a16:creationId xmlns:a16="http://schemas.microsoft.com/office/drawing/2014/main" id="{B5E7BA48-9245-44D6-91BD-E65E289765DB}"/>
              </a:ext>
            </a:extLst>
          </p:cNvPr>
          <p:cNvSpPr/>
          <p:nvPr/>
        </p:nvSpPr>
        <p:spPr>
          <a:xfrm flipV="1">
            <a:off x="7851095" y="2892251"/>
            <a:ext cx="4340905" cy="2104765"/>
          </a:xfrm>
          <a:custGeom>
            <a:avLst/>
            <a:gdLst>
              <a:gd name="connsiteX0" fmla="*/ 1062074 w 4340905"/>
              <a:gd name="connsiteY0" fmla="*/ 2104755 h 2104765"/>
              <a:gd name="connsiteX1" fmla="*/ 2127095 w 4340905"/>
              <a:gd name="connsiteY1" fmla="*/ 1156305 h 2104765"/>
              <a:gd name="connsiteX2" fmla="*/ 2133233 w 4340905"/>
              <a:gd name="connsiteY2" fmla="*/ 1053029 h 2104765"/>
              <a:gd name="connsiteX3" fmla="*/ 2135271 w 4340905"/>
              <a:gd name="connsiteY3" fmla="*/ 1053064 h 2104765"/>
              <a:gd name="connsiteX4" fmla="*/ 2917033 w 4340905"/>
              <a:gd name="connsiteY4" fmla="*/ 270230 h 2104765"/>
              <a:gd name="connsiteX5" fmla="*/ 2917032 w 4340905"/>
              <a:gd name="connsiteY5" fmla="*/ 270164 h 2104765"/>
              <a:gd name="connsiteX6" fmla="*/ 4340905 w 4340905"/>
              <a:gd name="connsiteY6" fmla="*/ 270164 h 2104765"/>
              <a:gd name="connsiteX7" fmla="*/ 4340905 w 4340905"/>
              <a:gd name="connsiteY7" fmla="*/ 0 h 2104765"/>
              <a:gd name="connsiteX8" fmla="*/ 2847538 w 4340905"/>
              <a:gd name="connsiteY8" fmla="*/ 0 h 2104765"/>
              <a:gd name="connsiteX9" fmla="*/ 2847538 w 4340905"/>
              <a:gd name="connsiteY9" fmla="*/ 4568 h 2104765"/>
              <a:gd name="connsiteX10" fmla="*/ 2805735 w 4340905"/>
              <a:gd name="connsiteY10" fmla="*/ 7410 h 2104765"/>
              <a:gd name="connsiteX11" fmla="*/ 1865220 w 4340905"/>
              <a:gd name="connsiteY11" fmla="*/ 1048408 h 2104765"/>
              <a:gd name="connsiteX12" fmla="*/ 1868175 w 4340905"/>
              <a:gd name="connsiteY12" fmla="*/ 1048459 h 2104765"/>
              <a:gd name="connsiteX13" fmla="*/ 1850881 w 4340905"/>
              <a:gd name="connsiteY13" fmla="*/ 1206161 h 2104765"/>
              <a:gd name="connsiteX14" fmla="*/ 1063248 w 4340905"/>
              <a:gd name="connsiteY14" fmla="*/ 1839722 h 2104765"/>
              <a:gd name="connsiteX15" fmla="*/ 265036 w 4340905"/>
              <a:gd name="connsiteY15" fmla="*/ 1038129 h 2104765"/>
              <a:gd name="connsiteX16" fmla="*/ 0 w 4340905"/>
              <a:gd name="connsiteY16" fmla="*/ 1038182 h 2104765"/>
              <a:gd name="connsiteX17" fmla="*/ 1062074 w 4340905"/>
              <a:gd name="connsiteY17" fmla="*/ 2104755 h 2104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40905" h="2104765">
                <a:moveTo>
                  <a:pt x="1062074" y="2104755"/>
                </a:moveTo>
                <a:cubicBezTo>
                  <a:pt x="1612613" y="2107194"/>
                  <a:pt x="2067944" y="1692064"/>
                  <a:pt x="2127095" y="1156305"/>
                </a:cubicBezTo>
                <a:lnTo>
                  <a:pt x="2133233" y="1053029"/>
                </a:lnTo>
                <a:lnTo>
                  <a:pt x="2135271" y="1053064"/>
                </a:lnTo>
                <a:cubicBezTo>
                  <a:pt x="2142665" y="624233"/>
                  <a:pt x="2488212" y="278212"/>
                  <a:pt x="2917033" y="270230"/>
                </a:cubicBezTo>
                <a:lnTo>
                  <a:pt x="2917032" y="270164"/>
                </a:lnTo>
                <a:lnTo>
                  <a:pt x="4340905" y="270164"/>
                </a:lnTo>
                <a:lnTo>
                  <a:pt x="4340905" y="0"/>
                </a:lnTo>
                <a:lnTo>
                  <a:pt x="2847538" y="0"/>
                </a:lnTo>
                <a:lnTo>
                  <a:pt x="2847538" y="4568"/>
                </a:lnTo>
                <a:lnTo>
                  <a:pt x="2805735" y="7410"/>
                </a:lnTo>
                <a:cubicBezTo>
                  <a:pt x="2281743" y="69222"/>
                  <a:pt x="1874502" y="510086"/>
                  <a:pt x="1865220" y="1048408"/>
                </a:cubicBezTo>
                <a:lnTo>
                  <a:pt x="1868175" y="1048459"/>
                </a:lnTo>
                <a:lnTo>
                  <a:pt x="1850881" y="1206161"/>
                </a:lnTo>
                <a:cubicBezTo>
                  <a:pt x="1773274" y="1569764"/>
                  <a:pt x="1449427" y="1841433"/>
                  <a:pt x="1063248" y="1839722"/>
                </a:cubicBezTo>
                <a:cubicBezTo>
                  <a:pt x="621900" y="1837767"/>
                  <a:pt x="265126" y="1479481"/>
                  <a:pt x="265036" y="1038129"/>
                </a:cubicBezTo>
                <a:lnTo>
                  <a:pt x="0" y="1038182"/>
                </a:lnTo>
                <a:cubicBezTo>
                  <a:pt x="120" y="1625431"/>
                  <a:pt x="474832" y="2102154"/>
                  <a:pt x="1062074" y="21047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8" name="Group 1">
            <a:extLst>
              <a:ext uri="{FF2B5EF4-FFF2-40B4-BE49-F238E27FC236}">
                <a16:creationId xmlns:a16="http://schemas.microsoft.com/office/drawing/2014/main" id="{B1B1E4A3-9C0C-4BAF-8631-6CBF09DF0F6D}"/>
              </a:ext>
            </a:extLst>
          </p:cNvPr>
          <p:cNvGrpSpPr/>
          <p:nvPr/>
        </p:nvGrpSpPr>
        <p:grpSpPr>
          <a:xfrm>
            <a:off x="2684825" y="3323337"/>
            <a:ext cx="1255485" cy="1255485"/>
            <a:chOff x="2684825" y="3218407"/>
            <a:chExt cx="1255485" cy="1255485"/>
          </a:xfrm>
        </p:grpSpPr>
        <p:sp>
          <p:nvSpPr>
            <p:cNvPr id="21" name="Oval">
              <a:extLst>
                <a:ext uri="{FF2B5EF4-FFF2-40B4-BE49-F238E27FC236}">
                  <a16:creationId xmlns:a16="http://schemas.microsoft.com/office/drawing/2014/main" id="{4A437179-7751-4299-B38D-9C6A93272DEC}"/>
                </a:ext>
              </a:extLst>
            </p:cNvPr>
            <p:cNvSpPr/>
            <p:nvPr/>
          </p:nvSpPr>
          <p:spPr>
            <a:xfrm>
              <a:off x="2684825" y="3218407"/>
              <a:ext cx="1255485" cy="125548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a:extLst>
                <a:ext uri="{FF2B5EF4-FFF2-40B4-BE49-F238E27FC236}">
                  <a16:creationId xmlns:a16="http://schemas.microsoft.com/office/drawing/2014/main" id="{F719CA0E-79E2-407C-BBDE-A0C1E97189F4}"/>
                </a:ext>
              </a:extLst>
            </p:cNvPr>
            <p:cNvSpPr/>
            <p:nvPr/>
          </p:nvSpPr>
          <p:spPr>
            <a:xfrm>
              <a:off x="2937669" y="3218407"/>
              <a:ext cx="733422" cy="120191"/>
            </a:xfrm>
            <a:custGeom>
              <a:avLst/>
              <a:gdLst>
                <a:gd name="connsiteX0" fmla="*/ 366711 w 733422"/>
                <a:gd name="connsiteY0" fmla="*/ 0 h 120191"/>
                <a:gd name="connsiteX1" fmla="*/ 717688 w 733422"/>
                <a:gd name="connsiteY1" fmla="*/ 107209 h 120191"/>
                <a:gd name="connsiteX2" fmla="*/ 733422 w 733422"/>
                <a:gd name="connsiteY2" fmla="*/ 120191 h 120191"/>
                <a:gd name="connsiteX3" fmla="*/ 0 w 733422"/>
                <a:gd name="connsiteY3" fmla="*/ 120191 h 120191"/>
                <a:gd name="connsiteX4" fmla="*/ 15734 w 733422"/>
                <a:gd name="connsiteY4" fmla="*/ 107209 h 120191"/>
                <a:gd name="connsiteX5" fmla="*/ 366711 w 733422"/>
                <a:gd name="connsiteY5" fmla="*/ 0 h 12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2" h="120191">
                  <a:moveTo>
                    <a:pt x="366711" y="0"/>
                  </a:moveTo>
                  <a:cubicBezTo>
                    <a:pt x="496721" y="0"/>
                    <a:pt x="617500" y="39523"/>
                    <a:pt x="717688" y="107209"/>
                  </a:cubicBezTo>
                  <a:lnTo>
                    <a:pt x="733422" y="120191"/>
                  </a:lnTo>
                  <a:lnTo>
                    <a:pt x="0" y="120191"/>
                  </a:lnTo>
                  <a:lnTo>
                    <a:pt x="15734" y="107209"/>
                  </a:lnTo>
                  <a:cubicBezTo>
                    <a:pt x="115922" y="39523"/>
                    <a:pt x="236701" y="0"/>
                    <a:pt x="366711" y="0"/>
                  </a:cubicBezTo>
                  <a:close/>
                </a:path>
              </a:pathLst>
            </a:cu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a:extLst>
                <a:ext uri="{FF2B5EF4-FFF2-40B4-BE49-F238E27FC236}">
                  <a16:creationId xmlns:a16="http://schemas.microsoft.com/office/drawing/2014/main" id="{1072EA98-2EFD-4665-88EF-9B2F255ED449}"/>
                </a:ext>
              </a:extLst>
            </p:cNvPr>
            <p:cNvSpPr/>
            <p:nvPr/>
          </p:nvSpPr>
          <p:spPr>
            <a:xfrm>
              <a:off x="2944829" y="4353700"/>
              <a:ext cx="733425" cy="120192"/>
            </a:xfrm>
            <a:custGeom>
              <a:avLst/>
              <a:gdLst>
                <a:gd name="connsiteX0" fmla="*/ 0 w 733425"/>
                <a:gd name="connsiteY0" fmla="*/ 0 h 120192"/>
                <a:gd name="connsiteX1" fmla="*/ 733425 w 733425"/>
                <a:gd name="connsiteY1" fmla="*/ 0 h 120192"/>
                <a:gd name="connsiteX2" fmla="*/ 717689 w 733425"/>
                <a:gd name="connsiteY2" fmla="*/ 12983 h 120192"/>
                <a:gd name="connsiteX3" fmla="*/ 366712 w 733425"/>
                <a:gd name="connsiteY3" fmla="*/ 120192 h 120192"/>
                <a:gd name="connsiteX4" fmla="*/ 15735 w 733425"/>
                <a:gd name="connsiteY4" fmla="*/ 12983 h 120192"/>
                <a:gd name="connsiteX5" fmla="*/ 0 w 733425"/>
                <a:gd name="connsiteY5" fmla="*/ 0 h 12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5" h="120192">
                  <a:moveTo>
                    <a:pt x="0" y="0"/>
                  </a:moveTo>
                  <a:lnTo>
                    <a:pt x="733425" y="0"/>
                  </a:lnTo>
                  <a:lnTo>
                    <a:pt x="717689" y="12983"/>
                  </a:lnTo>
                  <a:cubicBezTo>
                    <a:pt x="617501" y="80669"/>
                    <a:pt x="496722" y="120192"/>
                    <a:pt x="366712" y="120192"/>
                  </a:cubicBezTo>
                  <a:cubicBezTo>
                    <a:pt x="236702" y="120192"/>
                    <a:pt x="115923" y="80669"/>
                    <a:pt x="15735" y="12983"/>
                  </a:cubicBezTo>
                  <a:lnTo>
                    <a:pt x="0" y="0"/>
                  </a:lnTo>
                  <a:close/>
                </a:path>
              </a:pathLst>
            </a:cu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 name="Group 2">
            <a:extLst>
              <a:ext uri="{FF2B5EF4-FFF2-40B4-BE49-F238E27FC236}">
                <a16:creationId xmlns:a16="http://schemas.microsoft.com/office/drawing/2014/main" id="{70748670-F4C3-4142-901A-10FF1EC3F4C4}"/>
              </a:ext>
            </a:extLst>
          </p:cNvPr>
          <p:cNvGrpSpPr/>
          <p:nvPr/>
        </p:nvGrpSpPr>
        <p:grpSpPr>
          <a:xfrm>
            <a:off x="4560029" y="3323337"/>
            <a:ext cx="1255485" cy="1255485"/>
            <a:chOff x="2684825" y="3218407"/>
            <a:chExt cx="1255485" cy="1255485"/>
          </a:xfrm>
        </p:grpSpPr>
        <p:sp>
          <p:nvSpPr>
            <p:cNvPr id="18" name="Oval">
              <a:extLst>
                <a:ext uri="{FF2B5EF4-FFF2-40B4-BE49-F238E27FC236}">
                  <a16:creationId xmlns:a16="http://schemas.microsoft.com/office/drawing/2014/main" id="{81D2BFA7-2E0C-40C4-8C97-73C0D5D7048C}"/>
                </a:ext>
              </a:extLst>
            </p:cNvPr>
            <p:cNvSpPr/>
            <p:nvPr/>
          </p:nvSpPr>
          <p:spPr>
            <a:xfrm>
              <a:off x="2684825" y="3218407"/>
              <a:ext cx="1255485" cy="125548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a:extLst>
                <a:ext uri="{FF2B5EF4-FFF2-40B4-BE49-F238E27FC236}">
                  <a16:creationId xmlns:a16="http://schemas.microsoft.com/office/drawing/2014/main" id="{2E3D539C-2469-496B-9117-326ED28808D0}"/>
                </a:ext>
              </a:extLst>
            </p:cNvPr>
            <p:cNvSpPr/>
            <p:nvPr/>
          </p:nvSpPr>
          <p:spPr>
            <a:xfrm>
              <a:off x="2937669" y="3218407"/>
              <a:ext cx="733422" cy="120191"/>
            </a:xfrm>
            <a:custGeom>
              <a:avLst/>
              <a:gdLst>
                <a:gd name="connsiteX0" fmla="*/ 366711 w 733422"/>
                <a:gd name="connsiteY0" fmla="*/ 0 h 120191"/>
                <a:gd name="connsiteX1" fmla="*/ 717688 w 733422"/>
                <a:gd name="connsiteY1" fmla="*/ 107209 h 120191"/>
                <a:gd name="connsiteX2" fmla="*/ 733422 w 733422"/>
                <a:gd name="connsiteY2" fmla="*/ 120191 h 120191"/>
                <a:gd name="connsiteX3" fmla="*/ 0 w 733422"/>
                <a:gd name="connsiteY3" fmla="*/ 120191 h 120191"/>
                <a:gd name="connsiteX4" fmla="*/ 15734 w 733422"/>
                <a:gd name="connsiteY4" fmla="*/ 107209 h 120191"/>
                <a:gd name="connsiteX5" fmla="*/ 366711 w 733422"/>
                <a:gd name="connsiteY5" fmla="*/ 0 h 12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2" h="120191">
                  <a:moveTo>
                    <a:pt x="366711" y="0"/>
                  </a:moveTo>
                  <a:cubicBezTo>
                    <a:pt x="496721" y="0"/>
                    <a:pt x="617500" y="39523"/>
                    <a:pt x="717688" y="107209"/>
                  </a:cubicBezTo>
                  <a:lnTo>
                    <a:pt x="733422" y="120191"/>
                  </a:lnTo>
                  <a:lnTo>
                    <a:pt x="0" y="120191"/>
                  </a:lnTo>
                  <a:lnTo>
                    <a:pt x="15734" y="107209"/>
                  </a:lnTo>
                  <a:cubicBezTo>
                    <a:pt x="115922" y="39523"/>
                    <a:pt x="236701" y="0"/>
                    <a:pt x="3667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a:extLst>
                <a:ext uri="{FF2B5EF4-FFF2-40B4-BE49-F238E27FC236}">
                  <a16:creationId xmlns:a16="http://schemas.microsoft.com/office/drawing/2014/main" id="{13405C5B-2799-4404-9805-9F02B6C61F86}"/>
                </a:ext>
              </a:extLst>
            </p:cNvPr>
            <p:cNvSpPr/>
            <p:nvPr/>
          </p:nvSpPr>
          <p:spPr>
            <a:xfrm>
              <a:off x="2944829" y="4353700"/>
              <a:ext cx="733425" cy="120192"/>
            </a:xfrm>
            <a:custGeom>
              <a:avLst/>
              <a:gdLst>
                <a:gd name="connsiteX0" fmla="*/ 0 w 733425"/>
                <a:gd name="connsiteY0" fmla="*/ 0 h 120192"/>
                <a:gd name="connsiteX1" fmla="*/ 733425 w 733425"/>
                <a:gd name="connsiteY1" fmla="*/ 0 h 120192"/>
                <a:gd name="connsiteX2" fmla="*/ 717689 w 733425"/>
                <a:gd name="connsiteY2" fmla="*/ 12983 h 120192"/>
                <a:gd name="connsiteX3" fmla="*/ 366712 w 733425"/>
                <a:gd name="connsiteY3" fmla="*/ 120192 h 120192"/>
                <a:gd name="connsiteX4" fmla="*/ 15735 w 733425"/>
                <a:gd name="connsiteY4" fmla="*/ 12983 h 120192"/>
                <a:gd name="connsiteX5" fmla="*/ 0 w 733425"/>
                <a:gd name="connsiteY5" fmla="*/ 0 h 12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5" h="120192">
                  <a:moveTo>
                    <a:pt x="0" y="0"/>
                  </a:moveTo>
                  <a:lnTo>
                    <a:pt x="733425" y="0"/>
                  </a:lnTo>
                  <a:lnTo>
                    <a:pt x="717689" y="12983"/>
                  </a:lnTo>
                  <a:cubicBezTo>
                    <a:pt x="617501" y="80669"/>
                    <a:pt x="496722" y="120192"/>
                    <a:pt x="366712" y="120192"/>
                  </a:cubicBezTo>
                  <a:cubicBezTo>
                    <a:pt x="236702" y="120192"/>
                    <a:pt x="115923" y="80669"/>
                    <a:pt x="15735" y="1298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0" name="Group 3">
            <a:extLst>
              <a:ext uri="{FF2B5EF4-FFF2-40B4-BE49-F238E27FC236}">
                <a16:creationId xmlns:a16="http://schemas.microsoft.com/office/drawing/2014/main" id="{EE6CB936-936D-4D37-A33B-66B66BFA7364}"/>
              </a:ext>
            </a:extLst>
          </p:cNvPr>
          <p:cNvGrpSpPr/>
          <p:nvPr/>
        </p:nvGrpSpPr>
        <p:grpSpPr>
          <a:xfrm>
            <a:off x="6451187" y="3302474"/>
            <a:ext cx="1255485" cy="1255485"/>
            <a:chOff x="2684825" y="3218407"/>
            <a:chExt cx="1255485" cy="1255485"/>
          </a:xfrm>
        </p:grpSpPr>
        <p:sp>
          <p:nvSpPr>
            <p:cNvPr id="15" name="Oval">
              <a:extLst>
                <a:ext uri="{FF2B5EF4-FFF2-40B4-BE49-F238E27FC236}">
                  <a16:creationId xmlns:a16="http://schemas.microsoft.com/office/drawing/2014/main" id="{8D170E95-E9C7-4E66-B77F-8411CB6EE833}"/>
                </a:ext>
              </a:extLst>
            </p:cNvPr>
            <p:cNvSpPr/>
            <p:nvPr/>
          </p:nvSpPr>
          <p:spPr>
            <a:xfrm>
              <a:off x="2684825" y="3218407"/>
              <a:ext cx="1255485" cy="125548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a:extLst>
                <a:ext uri="{FF2B5EF4-FFF2-40B4-BE49-F238E27FC236}">
                  <a16:creationId xmlns:a16="http://schemas.microsoft.com/office/drawing/2014/main" id="{DE70D7D7-29D3-4688-A8DA-F4BFA8102F21}"/>
                </a:ext>
              </a:extLst>
            </p:cNvPr>
            <p:cNvSpPr/>
            <p:nvPr/>
          </p:nvSpPr>
          <p:spPr>
            <a:xfrm>
              <a:off x="2937669" y="3218407"/>
              <a:ext cx="733422" cy="120191"/>
            </a:xfrm>
            <a:custGeom>
              <a:avLst/>
              <a:gdLst>
                <a:gd name="connsiteX0" fmla="*/ 366711 w 733422"/>
                <a:gd name="connsiteY0" fmla="*/ 0 h 120191"/>
                <a:gd name="connsiteX1" fmla="*/ 717688 w 733422"/>
                <a:gd name="connsiteY1" fmla="*/ 107209 h 120191"/>
                <a:gd name="connsiteX2" fmla="*/ 733422 w 733422"/>
                <a:gd name="connsiteY2" fmla="*/ 120191 h 120191"/>
                <a:gd name="connsiteX3" fmla="*/ 0 w 733422"/>
                <a:gd name="connsiteY3" fmla="*/ 120191 h 120191"/>
                <a:gd name="connsiteX4" fmla="*/ 15734 w 733422"/>
                <a:gd name="connsiteY4" fmla="*/ 107209 h 120191"/>
                <a:gd name="connsiteX5" fmla="*/ 366711 w 733422"/>
                <a:gd name="connsiteY5" fmla="*/ 0 h 12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2" h="120191">
                  <a:moveTo>
                    <a:pt x="366711" y="0"/>
                  </a:moveTo>
                  <a:cubicBezTo>
                    <a:pt x="496721" y="0"/>
                    <a:pt x="617500" y="39523"/>
                    <a:pt x="717688" y="107209"/>
                  </a:cubicBezTo>
                  <a:lnTo>
                    <a:pt x="733422" y="120191"/>
                  </a:lnTo>
                  <a:lnTo>
                    <a:pt x="0" y="120191"/>
                  </a:lnTo>
                  <a:lnTo>
                    <a:pt x="15734" y="107209"/>
                  </a:lnTo>
                  <a:cubicBezTo>
                    <a:pt x="115922" y="39523"/>
                    <a:pt x="236701" y="0"/>
                    <a:pt x="36671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a:extLst>
                <a:ext uri="{FF2B5EF4-FFF2-40B4-BE49-F238E27FC236}">
                  <a16:creationId xmlns:a16="http://schemas.microsoft.com/office/drawing/2014/main" id="{0FDB571E-EE97-4F98-8C35-A9AEFA788C19}"/>
                </a:ext>
              </a:extLst>
            </p:cNvPr>
            <p:cNvSpPr/>
            <p:nvPr/>
          </p:nvSpPr>
          <p:spPr>
            <a:xfrm>
              <a:off x="2944829" y="4353700"/>
              <a:ext cx="733425" cy="120192"/>
            </a:xfrm>
            <a:custGeom>
              <a:avLst/>
              <a:gdLst>
                <a:gd name="connsiteX0" fmla="*/ 0 w 733425"/>
                <a:gd name="connsiteY0" fmla="*/ 0 h 120192"/>
                <a:gd name="connsiteX1" fmla="*/ 733425 w 733425"/>
                <a:gd name="connsiteY1" fmla="*/ 0 h 120192"/>
                <a:gd name="connsiteX2" fmla="*/ 717689 w 733425"/>
                <a:gd name="connsiteY2" fmla="*/ 12983 h 120192"/>
                <a:gd name="connsiteX3" fmla="*/ 366712 w 733425"/>
                <a:gd name="connsiteY3" fmla="*/ 120192 h 120192"/>
                <a:gd name="connsiteX4" fmla="*/ 15735 w 733425"/>
                <a:gd name="connsiteY4" fmla="*/ 12983 h 120192"/>
                <a:gd name="connsiteX5" fmla="*/ 0 w 733425"/>
                <a:gd name="connsiteY5" fmla="*/ 0 h 12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5" h="120192">
                  <a:moveTo>
                    <a:pt x="0" y="0"/>
                  </a:moveTo>
                  <a:lnTo>
                    <a:pt x="733425" y="0"/>
                  </a:lnTo>
                  <a:lnTo>
                    <a:pt x="717689" y="12983"/>
                  </a:lnTo>
                  <a:cubicBezTo>
                    <a:pt x="617501" y="80669"/>
                    <a:pt x="496722" y="120192"/>
                    <a:pt x="366712" y="120192"/>
                  </a:cubicBezTo>
                  <a:cubicBezTo>
                    <a:pt x="236702" y="120192"/>
                    <a:pt x="115923" y="80669"/>
                    <a:pt x="15735" y="12983"/>
                  </a:cubicBez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1" name="Group 4">
            <a:extLst>
              <a:ext uri="{FF2B5EF4-FFF2-40B4-BE49-F238E27FC236}">
                <a16:creationId xmlns:a16="http://schemas.microsoft.com/office/drawing/2014/main" id="{654AC5C1-01E4-45BC-BB06-DBEB6142913E}"/>
              </a:ext>
            </a:extLst>
          </p:cNvPr>
          <p:cNvGrpSpPr/>
          <p:nvPr/>
        </p:nvGrpSpPr>
        <p:grpSpPr>
          <a:xfrm>
            <a:off x="8296353" y="3323337"/>
            <a:ext cx="1255485" cy="1255485"/>
            <a:chOff x="2684825" y="3218407"/>
            <a:chExt cx="1255485" cy="1255485"/>
          </a:xfrm>
        </p:grpSpPr>
        <p:sp>
          <p:nvSpPr>
            <p:cNvPr id="12" name="Oval">
              <a:extLst>
                <a:ext uri="{FF2B5EF4-FFF2-40B4-BE49-F238E27FC236}">
                  <a16:creationId xmlns:a16="http://schemas.microsoft.com/office/drawing/2014/main" id="{92F01901-E5BC-4984-B658-57A0B1E963BF}"/>
                </a:ext>
              </a:extLst>
            </p:cNvPr>
            <p:cNvSpPr/>
            <p:nvPr/>
          </p:nvSpPr>
          <p:spPr>
            <a:xfrm>
              <a:off x="2684825" y="3218407"/>
              <a:ext cx="1255485" cy="125548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a:extLst>
                <a:ext uri="{FF2B5EF4-FFF2-40B4-BE49-F238E27FC236}">
                  <a16:creationId xmlns:a16="http://schemas.microsoft.com/office/drawing/2014/main" id="{C6957BD2-5005-4318-98D9-A68AB9B7788F}"/>
                </a:ext>
              </a:extLst>
            </p:cNvPr>
            <p:cNvSpPr/>
            <p:nvPr/>
          </p:nvSpPr>
          <p:spPr>
            <a:xfrm>
              <a:off x="2937669" y="3218407"/>
              <a:ext cx="733422" cy="120191"/>
            </a:xfrm>
            <a:custGeom>
              <a:avLst/>
              <a:gdLst>
                <a:gd name="connsiteX0" fmla="*/ 366711 w 733422"/>
                <a:gd name="connsiteY0" fmla="*/ 0 h 120191"/>
                <a:gd name="connsiteX1" fmla="*/ 717688 w 733422"/>
                <a:gd name="connsiteY1" fmla="*/ 107209 h 120191"/>
                <a:gd name="connsiteX2" fmla="*/ 733422 w 733422"/>
                <a:gd name="connsiteY2" fmla="*/ 120191 h 120191"/>
                <a:gd name="connsiteX3" fmla="*/ 0 w 733422"/>
                <a:gd name="connsiteY3" fmla="*/ 120191 h 120191"/>
                <a:gd name="connsiteX4" fmla="*/ 15734 w 733422"/>
                <a:gd name="connsiteY4" fmla="*/ 107209 h 120191"/>
                <a:gd name="connsiteX5" fmla="*/ 366711 w 733422"/>
                <a:gd name="connsiteY5" fmla="*/ 0 h 120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2" h="120191">
                  <a:moveTo>
                    <a:pt x="366711" y="0"/>
                  </a:moveTo>
                  <a:cubicBezTo>
                    <a:pt x="496721" y="0"/>
                    <a:pt x="617500" y="39523"/>
                    <a:pt x="717688" y="107209"/>
                  </a:cubicBezTo>
                  <a:lnTo>
                    <a:pt x="733422" y="120191"/>
                  </a:lnTo>
                  <a:lnTo>
                    <a:pt x="0" y="120191"/>
                  </a:lnTo>
                  <a:lnTo>
                    <a:pt x="15734" y="107209"/>
                  </a:lnTo>
                  <a:cubicBezTo>
                    <a:pt x="115922" y="39523"/>
                    <a:pt x="236701" y="0"/>
                    <a:pt x="3667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a:extLst>
                <a:ext uri="{FF2B5EF4-FFF2-40B4-BE49-F238E27FC236}">
                  <a16:creationId xmlns:a16="http://schemas.microsoft.com/office/drawing/2014/main" id="{E2BA0B17-3804-4D18-9D00-583758B877CE}"/>
                </a:ext>
              </a:extLst>
            </p:cNvPr>
            <p:cNvSpPr/>
            <p:nvPr/>
          </p:nvSpPr>
          <p:spPr>
            <a:xfrm>
              <a:off x="2944829" y="4353700"/>
              <a:ext cx="733425" cy="120192"/>
            </a:xfrm>
            <a:custGeom>
              <a:avLst/>
              <a:gdLst>
                <a:gd name="connsiteX0" fmla="*/ 0 w 733425"/>
                <a:gd name="connsiteY0" fmla="*/ 0 h 120192"/>
                <a:gd name="connsiteX1" fmla="*/ 733425 w 733425"/>
                <a:gd name="connsiteY1" fmla="*/ 0 h 120192"/>
                <a:gd name="connsiteX2" fmla="*/ 717689 w 733425"/>
                <a:gd name="connsiteY2" fmla="*/ 12983 h 120192"/>
                <a:gd name="connsiteX3" fmla="*/ 366712 w 733425"/>
                <a:gd name="connsiteY3" fmla="*/ 120192 h 120192"/>
                <a:gd name="connsiteX4" fmla="*/ 15735 w 733425"/>
                <a:gd name="connsiteY4" fmla="*/ 12983 h 120192"/>
                <a:gd name="connsiteX5" fmla="*/ 0 w 733425"/>
                <a:gd name="connsiteY5" fmla="*/ 0 h 12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25" h="120192">
                  <a:moveTo>
                    <a:pt x="0" y="0"/>
                  </a:moveTo>
                  <a:lnTo>
                    <a:pt x="733425" y="0"/>
                  </a:lnTo>
                  <a:lnTo>
                    <a:pt x="717689" y="12983"/>
                  </a:lnTo>
                  <a:cubicBezTo>
                    <a:pt x="617501" y="80669"/>
                    <a:pt x="496722" y="120192"/>
                    <a:pt x="366712" y="120192"/>
                  </a:cubicBezTo>
                  <a:cubicBezTo>
                    <a:pt x="236702" y="120192"/>
                    <a:pt x="115923" y="80669"/>
                    <a:pt x="15735" y="12983"/>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Picture Placeholder 1">
            <a:extLst>
              <a:ext uri="{FF2B5EF4-FFF2-40B4-BE49-F238E27FC236}">
                <a16:creationId xmlns:a16="http://schemas.microsoft.com/office/drawing/2014/main" id="{A8C0278D-728C-4092-9110-4D9E98F41BB9}"/>
              </a:ext>
            </a:extLst>
          </p:cNvPr>
          <p:cNvSpPr>
            <a:spLocks noGrp="1"/>
          </p:cNvSpPr>
          <p:nvPr userDrawn="1">
            <p:ph type="pic" sz="quarter" idx="24"/>
          </p:nvPr>
        </p:nvSpPr>
        <p:spPr>
          <a:xfrm>
            <a:off x="2970675" y="3622667"/>
            <a:ext cx="656823" cy="656823"/>
          </a:xfrm>
          <a:prstGeom prst="rect">
            <a:avLst/>
          </a:prstGeom>
        </p:spPr>
        <p:txBody>
          <a:bodyPr anchor="ctr"/>
          <a:lstStyle>
            <a:lvl1pPr marL="0" indent="0" algn="ctr">
              <a:buNone/>
              <a:defRPr sz="1200"/>
            </a:lvl1pPr>
          </a:lstStyle>
          <a:p>
            <a:endParaRPr lang="en-US"/>
          </a:p>
        </p:txBody>
      </p:sp>
      <p:sp>
        <p:nvSpPr>
          <p:cNvPr id="25" name="Picture Placeholder 2">
            <a:extLst>
              <a:ext uri="{FF2B5EF4-FFF2-40B4-BE49-F238E27FC236}">
                <a16:creationId xmlns:a16="http://schemas.microsoft.com/office/drawing/2014/main" id="{AB2E86F7-AA45-4E3B-A0FB-7ACE5A9B4FAE}"/>
              </a:ext>
            </a:extLst>
          </p:cNvPr>
          <p:cNvSpPr>
            <a:spLocks noGrp="1"/>
          </p:cNvSpPr>
          <p:nvPr userDrawn="1">
            <p:ph type="pic" sz="quarter" idx="25"/>
          </p:nvPr>
        </p:nvSpPr>
        <p:spPr>
          <a:xfrm>
            <a:off x="4859315" y="3616220"/>
            <a:ext cx="656823" cy="656823"/>
          </a:xfrm>
          <a:prstGeom prst="rect">
            <a:avLst/>
          </a:prstGeom>
        </p:spPr>
        <p:txBody>
          <a:bodyPr anchor="ctr"/>
          <a:lstStyle>
            <a:lvl1pPr marL="0" indent="0" algn="ctr">
              <a:buNone/>
              <a:defRPr sz="1200"/>
            </a:lvl1pPr>
          </a:lstStyle>
          <a:p>
            <a:endParaRPr lang="en-US"/>
          </a:p>
        </p:txBody>
      </p:sp>
      <p:sp>
        <p:nvSpPr>
          <p:cNvPr id="26" name="Picture Placeholder 3">
            <a:extLst>
              <a:ext uri="{FF2B5EF4-FFF2-40B4-BE49-F238E27FC236}">
                <a16:creationId xmlns:a16="http://schemas.microsoft.com/office/drawing/2014/main" id="{F6F2109B-69F2-4DA9-AEAD-F94FBB3ADCE9}"/>
              </a:ext>
            </a:extLst>
          </p:cNvPr>
          <p:cNvSpPr>
            <a:spLocks noGrp="1"/>
          </p:cNvSpPr>
          <p:nvPr userDrawn="1">
            <p:ph type="pic" sz="quarter" idx="26"/>
          </p:nvPr>
        </p:nvSpPr>
        <p:spPr>
          <a:xfrm>
            <a:off x="6721625" y="3601804"/>
            <a:ext cx="656823" cy="656823"/>
          </a:xfrm>
          <a:prstGeom prst="rect">
            <a:avLst/>
          </a:prstGeom>
        </p:spPr>
        <p:txBody>
          <a:bodyPr anchor="ctr"/>
          <a:lstStyle>
            <a:lvl1pPr marL="0" indent="0" algn="ctr">
              <a:buNone/>
              <a:defRPr sz="1200"/>
            </a:lvl1pPr>
          </a:lstStyle>
          <a:p>
            <a:endParaRPr lang="en-US"/>
          </a:p>
        </p:txBody>
      </p:sp>
      <p:sp>
        <p:nvSpPr>
          <p:cNvPr id="27" name="Picture Placeholder 4">
            <a:extLst>
              <a:ext uri="{FF2B5EF4-FFF2-40B4-BE49-F238E27FC236}">
                <a16:creationId xmlns:a16="http://schemas.microsoft.com/office/drawing/2014/main" id="{0CEC7E5F-31A2-4A13-943F-AC63E7A1D493}"/>
              </a:ext>
            </a:extLst>
          </p:cNvPr>
          <p:cNvSpPr>
            <a:spLocks noGrp="1"/>
          </p:cNvSpPr>
          <p:nvPr userDrawn="1">
            <p:ph type="pic" sz="quarter" idx="27"/>
          </p:nvPr>
        </p:nvSpPr>
        <p:spPr>
          <a:xfrm>
            <a:off x="8583353" y="3586264"/>
            <a:ext cx="656823" cy="656823"/>
          </a:xfrm>
          <a:prstGeom prst="rect">
            <a:avLst/>
          </a:prstGeom>
        </p:spPr>
        <p:txBody>
          <a:bodyPr anchor="ctr"/>
          <a:lstStyle>
            <a:lvl1pPr marL="0" indent="0" algn="ctr">
              <a:buNone/>
              <a:defRPr sz="1200"/>
            </a:lvl1pPr>
          </a:lstStyle>
          <a:p>
            <a:endParaRPr lang="en-US"/>
          </a:p>
        </p:txBody>
      </p:sp>
      <p:sp>
        <p:nvSpPr>
          <p:cNvPr id="28" name="Title">
            <a:extLst>
              <a:ext uri="{FF2B5EF4-FFF2-40B4-BE49-F238E27FC236}">
                <a16:creationId xmlns:a16="http://schemas.microsoft.com/office/drawing/2014/main" id="{9EE2D54F-7941-4475-A6CE-BA19D1A18826}"/>
              </a:ext>
            </a:extLst>
          </p:cNvPr>
          <p:cNvSpPr>
            <a:spLocks noGrp="1"/>
          </p:cNvSpPr>
          <p:nvPr userDrawn="1">
            <p:ph type="title"/>
          </p:nvPr>
        </p:nvSpPr>
        <p:spPr>
          <a:xfrm>
            <a:off x="1039776" y="475323"/>
            <a:ext cx="10112448" cy="771975"/>
          </a:xfrm>
          <a:prstGeom prst="rect">
            <a:avLst/>
          </a:prstGeom>
        </p:spPr>
        <p:txBody>
          <a:bodyPr anchor="ctr"/>
          <a:lstStyle>
            <a:lvl1pPr algn="ctr">
              <a:defRPr sz="2800"/>
            </a:lvl1pPr>
          </a:lstStyle>
          <a:p>
            <a:r>
              <a:rPr lang="en-US"/>
              <a:t>Click to edit Master title style</a:t>
            </a:r>
          </a:p>
        </p:txBody>
      </p:sp>
      <p:sp>
        <p:nvSpPr>
          <p:cNvPr id="29" name="Text Placeholder 1">
            <a:extLst>
              <a:ext uri="{FF2B5EF4-FFF2-40B4-BE49-F238E27FC236}">
                <a16:creationId xmlns:a16="http://schemas.microsoft.com/office/drawing/2014/main" id="{71F6C67A-F244-4C18-8052-69E8BE488D0E}"/>
              </a:ext>
            </a:extLst>
          </p:cNvPr>
          <p:cNvSpPr>
            <a:spLocks noGrp="1"/>
          </p:cNvSpPr>
          <p:nvPr userDrawn="1">
            <p:ph type="body" sz="quarter" idx="14"/>
          </p:nvPr>
        </p:nvSpPr>
        <p:spPr>
          <a:xfrm>
            <a:off x="1783621" y="5070717"/>
            <a:ext cx="3090562" cy="367387"/>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3" name="Text Placeholder 2">
            <a:extLst>
              <a:ext uri="{FF2B5EF4-FFF2-40B4-BE49-F238E27FC236}">
                <a16:creationId xmlns:a16="http://schemas.microsoft.com/office/drawing/2014/main" id="{3BB33657-329F-4B28-BC0D-078B54573A33}"/>
              </a:ext>
            </a:extLst>
          </p:cNvPr>
          <p:cNvSpPr>
            <a:spLocks noGrp="1"/>
          </p:cNvSpPr>
          <p:nvPr userDrawn="1">
            <p:ph type="body" sz="quarter" idx="30"/>
          </p:nvPr>
        </p:nvSpPr>
        <p:spPr>
          <a:xfrm>
            <a:off x="3641464" y="2452060"/>
            <a:ext cx="3090562" cy="367387"/>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1" name="Text Placeholder 3">
            <a:extLst>
              <a:ext uri="{FF2B5EF4-FFF2-40B4-BE49-F238E27FC236}">
                <a16:creationId xmlns:a16="http://schemas.microsoft.com/office/drawing/2014/main" id="{707A68E5-44AA-452E-B9EA-25180F2B8D78}"/>
              </a:ext>
            </a:extLst>
          </p:cNvPr>
          <p:cNvSpPr>
            <a:spLocks noGrp="1"/>
          </p:cNvSpPr>
          <p:nvPr userDrawn="1">
            <p:ph type="body" sz="quarter" idx="28"/>
          </p:nvPr>
        </p:nvSpPr>
        <p:spPr>
          <a:xfrm>
            <a:off x="5563144" y="5060715"/>
            <a:ext cx="3090562" cy="367387"/>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5" name="Text Placeholder 4">
            <a:extLst>
              <a:ext uri="{FF2B5EF4-FFF2-40B4-BE49-F238E27FC236}">
                <a16:creationId xmlns:a16="http://schemas.microsoft.com/office/drawing/2014/main" id="{65CA4DC6-2E1E-43CA-8294-07653D5A0E98}"/>
              </a:ext>
            </a:extLst>
          </p:cNvPr>
          <p:cNvSpPr>
            <a:spLocks noGrp="1"/>
          </p:cNvSpPr>
          <p:nvPr userDrawn="1">
            <p:ph type="body" sz="quarter" idx="32"/>
          </p:nvPr>
        </p:nvSpPr>
        <p:spPr>
          <a:xfrm>
            <a:off x="7378448" y="2438367"/>
            <a:ext cx="3090562" cy="367387"/>
          </a:xfrm>
          <a:prstGeom prst="rect">
            <a:avLst/>
          </a:prstGeom>
        </p:spPr>
        <p:txBody>
          <a:bodyPr anchor="ctr"/>
          <a:lstStyle>
            <a:lvl1pPr marL="0" indent="0" algn="ct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0" name="Text Placeholder 5">
            <a:extLst>
              <a:ext uri="{FF2B5EF4-FFF2-40B4-BE49-F238E27FC236}">
                <a16:creationId xmlns:a16="http://schemas.microsoft.com/office/drawing/2014/main" id="{2D8AD793-6E3A-4BE4-AA61-BA8469CF0B8C}"/>
              </a:ext>
            </a:extLst>
          </p:cNvPr>
          <p:cNvSpPr>
            <a:spLocks noGrp="1"/>
          </p:cNvSpPr>
          <p:nvPr userDrawn="1">
            <p:ph type="body" sz="quarter" idx="22"/>
          </p:nvPr>
        </p:nvSpPr>
        <p:spPr>
          <a:xfrm>
            <a:off x="1783621" y="5490941"/>
            <a:ext cx="3090562" cy="976048"/>
          </a:xfrm>
          <a:prstGeom prst="rect">
            <a:avLst/>
          </a:prstGeom>
        </p:spPr>
        <p:txBody>
          <a:bodyPr anchor="t"/>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4" name="Text Placeholder 6">
            <a:extLst>
              <a:ext uri="{FF2B5EF4-FFF2-40B4-BE49-F238E27FC236}">
                <a16:creationId xmlns:a16="http://schemas.microsoft.com/office/drawing/2014/main" id="{E1CBF0BB-D3B0-442E-A7CF-BB629D44E61D}"/>
              </a:ext>
            </a:extLst>
          </p:cNvPr>
          <p:cNvSpPr>
            <a:spLocks noGrp="1"/>
          </p:cNvSpPr>
          <p:nvPr userDrawn="1">
            <p:ph type="body" sz="quarter" idx="31"/>
          </p:nvPr>
        </p:nvSpPr>
        <p:spPr>
          <a:xfrm>
            <a:off x="3634303" y="1445022"/>
            <a:ext cx="3090562" cy="976048"/>
          </a:xfrm>
          <a:prstGeom prst="rect">
            <a:avLst/>
          </a:prstGeom>
        </p:spPr>
        <p:txBody>
          <a:bodyPr anchor="b"/>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2" name="Text Placeholder 7">
            <a:extLst>
              <a:ext uri="{FF2B5EF4-FFF2-40B4-BE49-F238E27FC236}">
                <a16:creationId xmlns:a16="http://schemas.microsoft.com/office/drawing/2014/main" id="{818EC5D2-7B82-4B3B-A34B-AEE81ED52D1E}"/>
              </a:ext>
            </a:extLst>
          </p:cNvPr>
          <p:cNvSpPr>
            <a:spLocks noGrp="1"/>
          </p:cNvSpPr>
          <p:nvPr userDrawn="1">
            <p:ph type="body" sz="quarter" idx="29"/>
          </p:nvPr>
        </p:nvSpPr>
        <p:spPr>
          <a:xfrm>
            <a:off x="5563144" y="5490941"/>
            <a:ext cx="3090562" cy="976048"/>
          </a:xfrm>
          <a:prstGeom prst="rect">
            <a:avLst/>
          </a:prstGeom>
        </p:spPr>
        <p:txBody>
          <a:bodyPr anchor="t"/>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6" name="Text Placeholder 8">
            <a:extLst>
              <a:ext uri="{FF2B5EF4-FFF2-40B4-BE49-F238E27FC236}">
                <a16:creationId xmlns:a16="http://schemas.microsoft.com/office/drawing/2014/main" id="{25383A8F-A635-4CE9-8C4C-9E1E8CD0A8D8}"/>
              </a:ext>
            </a:extLst>
          </p:cNvPr>
          <p:cNvSpPr>
            <a:spLocks noGrp="1"/>
          </p:cNvSpPr>
          <p:nvPr userDrawn="1">
            <p:ph type="body" sz="quarter" idx="33"/>
          </p:nvPr>
        </p:nvSpPr>
        <p:spPr>
          <a:xfrm>
            <a:off x="7378448" y="1445022"/>
            <a:ext cx="3090562" cy="976048"/>
          </a:xfrm>
          <a:prstGeom prst="rect">
            <a:avLst/>
          </a:prstGeom>
        </p:spPr>
        <p:txBody>
          <a:bodyPr anchor="b"/>
          <a:lstStyle>
            <a:lvl1pPr marL="0" indent="0" algn="ct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363443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10" presetClass="entr" presetSubtype="0"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nodePh="1">
                                  <p:stCondLst>
                                    <p:cond delay="1000"/>
                                  </p:stCondLst>
                                  <p:endCondLst>
                                    <p:cond evt="begin" delay="0">
                                      <p:tn val="16"/>
                                    </p:cond>
                                  </p:end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29">
                                            <p:txEl>
                                              <p:pRg st="0" end="0"/>
                                            </p:txEl>
                                          </p:spTgt>
                                        </p:tgtEl>
                                        <p:attrNameLst>
                                          <p:attrName>style.visibility</p:attrName>
                                        </p:attrNameLst>
                                      </p:cBhvr>
                                      <p:to>
                                        <p:strVal val="visible"/>
                                      </p:to>
                                    </p:set>
                                    <p:animEffect transition="in" filter="fade">
                                      <p:cBhvr>
                                        <p:cTn id="21" dur="500"/>
                                        <p:tgtEl>
                                          <p:spTgt spid="29">
                                            <p:txEl>
                                              <p:pRg st="0" end="0"/>
                                            </p:txEl>
                                          </p:spTgt>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30">
                                            <p:txEl>
                                              <p:pRg st="0" end="0"/>
                                            </p:txEl>
                                          </p:spTgt>
                                        </p:tgtEl>
                                        <p:attrNameLst>
                                          <p:attrName>style.visibility</p:attrName>
                                        </p:attrNameLst>
                                      </p:cBhvr>
                                      <p:to>
                                        <p:strVal val="visible"/>
                                      </p:to>
                                    </p:set>
                                    <p:animEffect transition="in" filter="fade">
                                      <p:cBhvr>
                                        <p:cTn id="24" dur="500"/>
                                        <p:tgtEl>
                                          <p:spTgt spid="30">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10" presetClass="entr" presetSubtype="0"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nodePh="1">
                                  <p:stCondLst>
                                    <p:cond delay="1000"/>
                                  </p:stCondLst>
                                  <p:endCondLst>
                                    <p:cond evt="begin" delay="0">
                                      <p:tn val="33"/>
                                    </p:cond>
                                  </p:end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34">
                                            <p:txEl>
                                              <p:pRg st="0" end="0"/>
                                            </p:txEl>
                                          </p:spTgt>
                                        </p:tgtEl>
                                        <p:attrNameLst>
                                          <p:attrName>style.visibility</p:attrName>
                                        </p:attrNameLst>
                                      </p:cBhvr>
                                      <p:to>
                                        <p:strVal val="visible"/>
                                      </p:to>
                                    </p:set>
                                    <p:animEffect transition="in" filter="fade">
                                      <p:cBhvr>
                                        <p:cTn id="41" dur="500"/>
                                        <p:tgtEl>
                                          <p:spTgt spid="34">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10"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grpId="0" nodeType="withEffect" nodePh="1">
                                  <p:stCondLst>
                                    <p:cond delay="1000"/>
                                  </p:stCondLst>
                                  <p:endCondLst>
                                    <p:cond evt="begin" delay="0">
                                      <p:tn val="50"/>
                                    </p:cond>
                                  </p:end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31">
                                            <p:txEl>
                                              <p:pRg st="0" end="0"/>
                                            </p:txEl>
                                          </p:spTgt>
                                        </p:tgtEl>
                                        <p:attrNameLst>
                                          <p:attrName>style.visibility</p:attrName>
                                        </p:attrNameLst>
                                      </p:cBhvr>
                                      <p:to>
                                        <p:strVal val="visible"/>
                                      </p:to>
                                    </p:set>
                                    <p:animEffect transition="in" filter="fade">
                                      <p:cBhvr>
                                        <p:cTn id="55" dur="500"/>
                                        <p:tgtEl>
                                          <p:spTgt spid="31">
                                            <p:txEl>
                                              <p:pRg st="0" end="0"/>
                                            </p:txEl>
                                          </p:spTgt>
                                        </p:tgtEl>
                                      </p:cBhvr>
                                    </p:animEffect>
                                  </p:childTnLst>
                                </p:cTn>
                              </p:par>
                              <p:par>
                                <p:cTn id="56" presetID="10" presetClass="entr" presetSubtype="0" fill="hold" grpId="0" nodeType="withEffect">
                                  <p:stCondLst>
                                    <p:cond delay="2000"/>
                                  </p:stCondLst>
                                  <p:childTnLst>
                                    <p:set>
                                      <p:cBhvr>
                                        <p:cTn id="57" dur="1" fill="hold">
                                          <p:stCondLst>
                                            <p:cond delay="0"/>
                                          </p:stCondLst>
                                        </p:cTn>
                                        <p:tgtEl>
                                          <p:spTgt spid="32">
                                            <p:txEl>
                                              <p:pRg st="0" end="0"/>
                                            </p:txEl>
                                          </p:spTgt>
                                        </p:tgtEl>
                                        <p:attrNameLst>
                                          <p:attrName>style.visibility</p:attrName>
                                        </p:attrNameLst>
                                      </p:cBhvr>
                                      <p:to>
                                        <p:strVal val="visible"/>
                                      </p:to>
                                    </p:set>
                                    <p:animEffect transition="in" filter="fade">
                                      <p:cBhvr>
                                        <p:cTn id="58" dur="500"/>
                                        <p:tgtEl>
                                          <p:spTgt spid="3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500"/>
                                        <p:tgtEl>
                                          <p:spTgt spid="7"/>
                                        </p:tgtEl>
                                      </p:cBhvr>
                                    </p:animEffect>
                                  </p:childTnLst>
                                </p:cTn>
                              </p:par>
                              <p:par>
                                <p:cTn id="64" presetID="10" presetClass="entr" presetSubtype="0" fill="hold" nodeType="withEffect">
                                  <p:stCondLst>
                                    <p:cond delay="5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nodePh="1">
                                  <p:stCondLst>
                                    <p:cond delay="1000"/>
                                  </p:stCondLst>
                                  <p:endCondLst>
                                    <p:cond evt="begin" delay="0">
                                      <p:tn val="67"/>
                                    </p:cond>
                                  </p:end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5">
                                            <p:txEl>
                                              <p:pRg st="0" end="0"/>
                                            </p:txEl>
                                          </p:spTgt>
                                        </p:tgtEl>
                                        <p:attrNameLst>
                                          <p:attrName>style.visibility</p:attrName>
                                        </p:attrNameLst>
                                      </p:cBhvr>
                                      <p:to>
                                        <p:strVal val="visible"/>
                                      </p:to>
                                    </p:set>
                                    <p:animEffect transition="in" filter="fade">
                                      <p:cBhvr>
                                        <p:cTn id="72" dur="500"/>
                                        <p:tgtEl>
                                          <p:spTgt spid="35">
                                            <p:txEl>
                                              <p:pRg st="0" end="0"/>
                                            </p:txEl>
                                          </p:spTgt>
                                        </p:tgtEl>
                                      </p:cBhvr>
                                    </p:animEffect>
                                  </p:childTnLst>
                                </p:cTn>
                              </p:par>
                              <p:par>
                                <p:cTn id="73" presetID="10" presetClass="entr" presetSubtype="0" fill="hold" grpId="0" nodeType="withEffect">
                                  <p:stCondLst>
                                    <p:cond delay="2000"/>
                                  </p:stCondLst>
                                  <p:childTnLst>
                                    <p:set>
                                      <p:cBhvr>
                                        <p:cTn id="74" dur="1" fill="hold">
                                          <p:stCondLst>
                                            <p:cond delay="0"/>
                                          </p:stCondLst>
                                        </p:cTn>
                                        <p:tgtEl>
                                          <p:spTgt spid="36">
                                            <p:txEl>
                                              <p:pRg st="0" end="0"/>
                                            </p:txEl>
                                          </p:spTgt>
                                        </p:tgtEl>
                                        <p:attrNameLst>
                                          <p:attrName>style.visibility</p:attrName>
                                        </p:attrNameLst>
                                      </p:cBhvr>
                                      <p:to>
                                        <p:strVal val="visible"/>
                                      </p:to>
                                    </p:set>
                                    <p:animEffect transition="in" filter="fade">
                                      <p:cBhvr>
                                        <p:cTn id="75"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4" grpId="0"/>
      <p:bldP spid="25" grpId="0"/>
      <p:bldP spid="26" grpId="0"/>
      <p:bldP spid="27" grpId="0"/>
      <p:bldP spid="28" grpId="0"/>
      <p:bldP spid="29" grpId="0" build="p">
        <p:tmplLst>
          <p:tmpl lvl="1">
            <p:tnLst>
              <p:par>
                <p:cTn presetID="10" presetClass="entr" presetSubtype="0" fill="hold" nodeType="withEffect">
                  <p:stCondLst>
                    <p:cond delay="1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3" grpId="0" build="p">
        <p:tmplLst>
          <p:tmpl lvl="1">
            <p:tnLst>
              <p:par>
                <p:cTn presetID="10" presetClass="entr" presetSubtype="0" fill="hold" nodeType="withEffect">
                  <p:stCondLst>
                    <p:cond delay="1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1" grpId="0" build="p">
        <p:tmplLst>
          <p:tmpl lvl="1">
            <p:tnLst>
              <p:par>
                <p:cTn presetID="10" presetClass="entr" presetSubtype="0" fill="hold" nodeType="withEffect">
                  <p:stCondLst>
                    <p:cond delay="1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5" grpId="0" build="p">
        <p:tmplLst>
          <p:tmpl lvl="1">
            <p:tnLst>
              <p:par>
                <p:cTn presetID="10" presetClass="entr" presetSubtype="0" fill="hold" nodeType="withEffect">
                  <p:stCondLst>
                    <p:cond delay="1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0" grpId="0" build="p">
        <p:tmplLst>
          <p:tmpl lvl="1">
            <p:tnLst>
              <p:par>
                <p:cTn presetID="10" presetClass="entr" presetSubtype="0" fill="hold" nodeType="withEffect">
                  <p:stCondLst>
                    <p:cond delay="20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4" grpId="0" build="p">
        <p:tmplLst>
          <p:tmpl lvl="1">
            <p:tnLst>
              <p:par>
                <p:cTn presetID="10" presetClass="entr" presetSubtype="0" fill="hold" nodeType="withEffect">
                  <p:stCondLst>
                    <p:cond delay="2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2" grpId="0" build="p">
        <p:tmplLst>
          <p:tmpl lvl="1">
            <p:tnLst>
              <p:par>
                <p:cTn presetID="10" presetClass="entr" presetSubtype="0" fill="hold" nodeType="withEffect">
                  <p:stCondLst>
                    <p:cond delay="20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6" grpId="0" build="p">
        <p:tmplLst>
          <p:tmpl lvl="1">
            <p:tnLst>
              <p:par>
                <p:cTn presetID="10" presetClass="entr" presetSubtype="0" fill="hold" nodeType="withEffect">
                  <p:stCondLst>
                    <p:cond delay="20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1">
    <p:spTree>
      <p:nvGrpSpPr>
        <p:cNvPr id="1" name=""/>
        <p:cNvGrpSpPr/>
        <p:nvPr/>
      </p:nvGrpSpPr>
      <p:grpSpPr>
        <a:xfrm>
          <a:off x="0" y="0"/>
          <a:ext cx="0" cy="0"/>
          <a:chOff x="0" y="0"/>
          <a:chExt cx="0" cy="0"/>
        </a:xfrm>
      </p:grpSpPr>
      <p:sp>
        <p:nvSpPr>
          <p:cNvPr id="5" name="Freeform: Shape 1">
            <a:extLst>
              <a:ext uri="{FF2B5EF4-FFF2-40B4-BE49-F238E27FC236}">
                <a16:creationId xmlns:a16="http://schemas.microsoft.com/office/drawing/2014/main" id="{46E535B8-B1AC-4DC1-9A9C-E47003C3B622}"/>
              </a:ext>
            </a:extLst>
          </p:cNvPr>
          <p:cNvSpPr/>
          <p:nvPr userDrawn="1"/>
        </p:nvSpPr>
        <p:spPr>
          <a:xfrm>
            <a:off x="4955602" y="2826576"/>
            <a:ext cx="2293787" cy="2299064"/>
          </a:xfrm>
          <a:custGeom>
            <a:avLst/>
            <a:gdLst>
              <a:gd name="connsiteX0" fmla="*/ 8353 w 2293787"/>
              <a:gd name="connsiteY0" fmla="*/ 1300197 h 2299064"/>
              <a:gd name="connsiteX1" fmla="*/ 163417 w 2293787"/>
              <a:gd name="connsiteY1" fmla="*/ 1300197 h 2299064"/>
              <a:gd name="connsiteX2" fmla="*/ 171060 w 2293787"/>
              <a:gd name="connsiteY2" fmla="*/ 1350275 h 2299064"/>
              <a:gd name="connsiteX3" fmla="*/ 1146892 w 2293787"/>
              <a:gd name="connsiteY3" fmla="*/ 2145601 h 2299064"/>
              <a:gd name="connsiteX4" fmla="*/ 2122725 w 2293787"/>
              <a:gd name="connsiteY4" fmla="*/ 1350275 h 2299064"/>
              <a:gd name="connsiteX5" fmla="*/ 2130367 w 2293787"/>
              <a:gd name="connsiteY5" fmla="*/ 1300197 h 2299064"/>
              <a:gd name="connsiteX6" fmla="*/ 2285434 w 2293787"/>
              <a:gd name="connsiteY6" fmla="*/ 1300197 h 2299064"/>
              <a:gd name="connsiteX7" fmla="*/ 2273071 w 2293787"/>
              <a:gd name="connsiteY7" fmla="*/ 1381203 h 2299064"/>
              <a:gd name="connsiteX8" fmla="*/ 1146893 w 2293787"/>
              <a:gd name="connsiteY8" fmla="*/ 2299064 h 2299064"/>
              <a:gd name="connsiteX9" fmla="*/ 20716 w 2293787"/>
              <a:gd name="connsiteY9" fmla="*/ 1381203 h 2299064"/>
              <a:gd name="connsiteX10" fmla="*/ 1146893 w 2293787"/>
              <a:gd name="connsiteY10" fmla="*/ 0 h 2299064"/>
              <a:gd name="connsiteX11" fmla="*/ 2290490 w 2293787"/>
              <a:gd name="connsiteY11" fmla="*/ 1031999 h 2299064"/>
              <a:gd name="connsiteX12" fmla="*/ 2293787 w 2293787"/>
              <a:gd name="connsiteY12" fmla="*/ 1097282 h 2299064"/>
              <a:gd name="connsiteX13" fmla="*/ 2140323 w 2293787"/>
              <a:gd name="connsiteY13" fmla="*/ 1097282 h 2299064"/>
              <a:gd name="connsiteX14" fmla="*/ 2137819 w 2293787"/>
              <a:gd name="connsiteY14" fmla="*/ 1047690 h 2299064"/>
              <a:gd name="connsiteX15" fmla="*/ 1146892 w 2293787"/>
              <a:gd name="connsiteY15" fmla="*/ 153463 h 2299064"/>
              <a:gd name="connsiteX16" fmla="*/ 155966 w 2293787"/>
              <a:gd name="connsiteY16" fmla="*/ 1047690 h 2299064"/>
              <a:gd name="connsiteX17" fmla="*/ 153462 w 2293787"/>
              <a:gd name="connsiteY17" fmla="*/ 1097282 h 2299064"/>
              <a:gd name="connsiteX18" fmla="*/ 0 w 2293787"/>
              <a:gd name="connsiteY18" fmla="*/ 1097282 h 2299064"/>
              <a:gd name="connsiteX19" fmla="*/ 3296 w 2293787"/>
              <a:gd name="connsiteY19" fmla="*/ 1031999 h 2299064"/>
              <a:gd name="connsiteX20" fmla="*/ 1146893 w 2293787"/>
              <a:gd name="connsiteY20" fmla="*/ 0 h 229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93787" h="2299064">
                <a:moveTo>
                  <a:pt x="8353" y="1300197"/>
                </a:moveTo>
                <a:lnTo>
                  <a:pt x="163417" y="1300197"/>
                </a:lnTo>
                <a:lnTo>
                  <a:pt x="171060" y="1350275"/>
                </a:lnTo>
                <a:cubicBezTo>
                  <a:pt x="263940" y="1804167"/>
                  <a:pt x="665543" y="2145601"/>
                  <a:pt x="1146892" y="2145601"/>
                </a:cubicBezTo>
                <a:cubicBezTo>
                  <a:pt x="1628242" y="2145601"/>
                  <a:pt x="2029845" y="1804167"/>
                  <a:pt x="2122725" y="1350275"/>
                </a:cubicBezTo>
                <a:lnTo>
                  <a:pt x="2130367" y="1300197"/>
                </a:lnTo>
                <a:lnTo>
                  <a:pt x="2285434" y="1300197"/>
                </a:lnTo>
                <a:lnTo>
                  <a:pt x="2273071" y="1381203"/>
                </a:lnTo>
                <a:cubicBezTo>
                  <a:pt x="2165881" y="1905025"/>
                  <a:pt x="1702404" y="2299064"/>
                  <a:pt x="1146893" y="2299064"/>
                </a:cubicBezTo>
                <a:cubicBezTo>
                  <a:pt x="591383" y="2299064"/>
                  <a:pt x="127905" y="1905025"/>
                  <a:pt x="20716" y="1381203"/>
                </a:cubicBezTo>
                <a:close/>
                <a:moveTo>
                  <a:pt x="1146893" y="0"/>
                </a:moveTo>
                <a:cubicBezTo>
                  <a:pt x="1742083" y="0"/>
                  <a:pt x="2231623" y="452341"/>
                  <a:pt x="2290490" y="1031999"/>
                </a:cubicBezTo>
                <a:lnTo>
                  <a:pt x="2293787" y="1097282"/>
                </a:lnTo>
                <a:lnTo>
                  <a:pt x="2140323" y="1097282"/>
                </a:lnTo>
                <a:lnTo>
                  <a:pt x="2137819" y="1047690"/>
                </a:lnTo>
                <a:cubicBezTo>
                  <a:pt x="2086810" y="545416"/>
                  <a:pt x="1662624" y="153463"/>
                  <a:pt x="1146892" y="153463"/>
                </a:cubicBezTo>
                <a:cubicBezTo>
                  <a:pt x="631160" y="153463"/>
                  <a:pt x="206975" y="545416"/>
                  <a:pt x="155966" y="1047690"/>
                </a:cubicBezTo>
                <a:lnTo>
                  <a:pt x="153462" y="1097282"/>
                </a:lnTo>
                <a:lnTo>
                  <a:pt x="0" y="1097282"/>
                </a:lnTo>
                <a:lnTo>
                  <a:pt x="3296" y="1031999"/>
                </a:lnTo>
                <a:cubicBezTo>
                  <a:pt x="62164" y="452341"/>
                  <a:pt x="551704" y="0"/>
                  <a:pt x="114689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reeform: Shape 2">
            <a:extLst>
              <a:ext uri="{FF2B5EF4-FFF2-40B4-BE49-F238E27FC236}">
                <a16:creationId xmlns:a16="http://schemas.microsoft.com/office/drawing/2014/main" id="{A5539679-4168-4230-8E44-4BBB1F285A82}"/>
              </a:ext>
            </a:extLst>
          </p:cNvPr>
          <p:cNvSpPr/>
          <p:nvPr userDrawn="1"/>
        </p:nvSpPr>
        <p:spPr>
          <a:xfrm>
            <a:off x="3791963" y="2466542"/>
            <a:ext cx="1304524" cy="1457317"/>
          </a:xfrm>
          <a:custGeom>
            <a:avLst/>
            <a:gdLst>
              <a:gd name="connsiteX0" fmla="*/ 477795 w 1473807"/>
              <a:gd name="connsiteY0" fmla="*/ 210261 h 1646427"/>
              <a:gd name="connsiteX1" fmla="*/ 526602 w 1473807"/>
              <a:gd name="connsiteY1" fmla="*/ 184900 h 1646427"/>
              <a:gd name="connsiteX2" fmla="*/ 669675 w 1473807"/>
              <a:gd name="connsiteY2" fmla="*/ 11682 h 1646427"/>
              <a:gd name="connsiteX3" fmla="*/ 706041 w 1473807"/>
              <a:gd name="connsiteY3" fmla="*/ 10246 h 1646427"/>
              <a:gd name="connsiteX4" fmla="*/ 1455856 w 1473807"/>
              <a:gd name="connsiteY4" fmla="*/ 760540 h 1646427"/>
              <a:gd name="connsiteX5" fmla="*/ 1457292 w 1473807"/>
              <a:gd name="connsiteY5" fmla="*/ 811740 h 1646427"/>
              <a:gd name="connsiteX6" fmla="*/ 1348671 w 1473807"/>
              <a:gd name="connsiteY6" fmla="*/ 960555 h 1646427"/>
              <a:gd name="connsiteX7" fmla="*/ 1219954 w 1473807"/>
              <a:gd name="connsiteY7" fmla="*/ 1209855 h 1646427"/>
              <a:gd name="connsiteX8" fmla="*/ 1166840 w 1473807"/>
              <a:gd name="connsiteY8" fmla="*/ 1375417 h 1646427"/>
              <a:gd name="connsiteX9" fmla="*/ 1121382 w 1473807"/>
              <a:gd name="connsiteY9" fmla="*/ 1631417 h 1646427"/>
              <a:gd name="connsiteX10" fmla="*/ 1104634 w 1473807"/>
              <a:gd name="connsiteY10" fmla="*/ 1646250 h 1646427"/>
              <a:gd name="connsiteX11" fmla="*/ 1056784 w 1473807"/>
              <a:gd name="connsiteY11" fmla="*/ 1646250 h 1646427"/>
              <a:gd name="connsiteX12" fmla="*/ 40442 w 1473807"/>
              <a:gd name="connsiteY12" fmla="*/ 1646250 h 1646427"/>
              <a:gd name="connsiteX13" fmla="*/ 1684 w 1473807"/>
              <a:gd name="connsiteY13" fmla="*/ 1604621 h 1646427"/>
              <a:gd name="connsiteX14" fmla="*/ 19388 w 1473807"/>
              <a:gd name="connsiteY14" fmla="*/ 1415133 h 1646427"/>
              <a:gd name="connsiteX15" fmla="*/ 16517 w 1473807"/>
              <a:gd name="connsiteY15" fmla="*/ 1392165 h 1646427"/>
              <a:gd name="connsiteX16" fmla="*/ 156240 w 1473807"/>
              <a:gd name="connsiteY16" fmla="*/ 839493 h 1646427"/>
              <a:gd name="connsiteX17" fmla="*/ 367260 w 1473807"/>
              <a:gd name="connsiteY17" fmla="*/ 403098 h 1646427"/>
              <a:gd name="connsiteX18" fmla="*/ 471574 w 1473807"/>
              <a:gd name="connsiteY18" fmla="*/ 245670 h 1646427"/>
              <a:gd name="connsiteX19" fmla="*/ 477795 w 1473807"/>
              <a:gd name="connsiteY19" fmla="*/ 210261 h 16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73807" h="1646427">
                <a:moveTo>
                  <a:pt x="477795" y="210261"/>
                </a:moveTo>
                <a:cubicBezTo>
                  <a:pt x="500284" y="214089"/>
                  <a:pt x="514161" y="201648"/>
                  <a:pt x="526602" y="184900"/>
                </a:cubicBezTo>
                <a:cubicBezTo>
                  <a:pt x="571103" y="124609"/>
                  <a:pt x="618953" y="67188"/>
                  <a:pt x="669675" y="11682"/>
                </a:cubicBezTo>
                <a:cubicBezTo>
                  <a:pt x="683073" y="-3152"/>
                  <a:pt x="691686" y="-4109"/>
                  <a:pt x="706041" y="10246"/>
                </a:cubicBezTo>
                <a:cubicBezTo>
                  <a:pt x="955820" y="260504"/>
                  <a:pt x="1206077" y="510283"/>
                  <a:pt x="1455856" y="760540"/>
                </a:cubicBezTo>
                <a:cubicBezTo>
                  <a:pt x="1479303" y="783987"/>
                  <a:pt x="1479781" y="784465"/>
                  <a:pt x="1457292" y="811740"/>
                </a:cubicBezTo>
                <a:cubicBezTo>
                  <a:pt x="1418533" y="859112"/>
                  <a:pt x="1382645" y="908876"/>
                  <a:pt x="1348671" y="960555"/>
                </a:cubicBezTo>
                <a:cubicBezTo>
                  <a:pt x="1296993" y="1039508"/>
                  <a:pt x="1255842" y="1123724"/>
                  <a:pt x="1219954" y="1209855"/>
                </a:cubicBezTo>
                <a:cubicBezTo>
                  <a:pt x="1197943" y="1262969"/>
                  <a:pt x="1182631" y="1319432"/>
                  <a:pt x="1166840" y="1375417"/>
                </a:cubicBezTo>
                <a:cubicBezTo>
                  <a:pt x="1143872" y="1459634"/>
                  <a:pt x="1133345" y="1545765"/>
                  <a:pt x="1121382" y="1631417"/>
                </a:cubicBezTo>
                <a:cubicBezTo>
                  <a:pt x="1119947" y="1642901"/>
                  <a:pt x="1115161" y="1646250"/>
                  <a:pt x="1104634" y="1646250"/>
                </a:cubicBezTo>
                <a:cubicBezTo>
                  <a:pt x="1088844" y="1645772"/>
                  <a:pt x="1072575" y="1646250"/>
                  <a:pt x="1056784" y="1646250"/>
                </a:cubicBezTo>
                <a:cubicBezTo>
                  <a:pt x="718003" y="1646250"/>
                  <a:pt x="379223" y="1646250"/>
                  <a:pt x="40442" y="1646250"/>
                </a:cubicBezTo>
                <a:cubicBezTo>
                  <a:pt x="-4537" y="1646250"/>
                  <a:pt x="-1666" y="1651514"/>
                  <a:pt x="1684" y="1604621"/>
                </a:cubicBezTo>
                <a:cubicBezTo>
                  <a:pt x="5990" y="1541458"/>
                  <a:pt x="13646" y="1478296"/>
                  <a:pt x="19388" y="1415133"/>
                </a:cubicBezTo>
                <a:cubicBezTo>
                  <a:pt x="13168" y="1407956"/>
                  <a:pt x="15560" y="1399821"/>
                  <a:pt x="16517" y="1392165"/>
                </a:cubicBezTo>
                <a:cubicBezTo>
                  <a:pt x="41399" y="1202678"/>
                  <a:pt x="89728" y="1018932"/>
                  <a:pt x="156240" y="839493"/>
                </a:cubicBezTo>
                <a:cubicBezTo>
                  <a:pt x="212704" y="687329"/>
                  <a:pt x="284001" y="542343"/>
                  <a:pt x="367260" y="403098"/>
                </a:cubicBezTo>
                <a:cubicBezTo>
                  <a:pt x="399320" y="349027"/>
                  <a:pt x="435686" y="297349"/>
                  <a:pt x="471574" y="245670"/>
                </a:cubicBezTo>
                <a:cubicBezTo>
                  <a:pt x="479709" y="234665"/>
                  <a:pt x="483058" y="223659"/>
                  <a:pt x="477795" y="210261"/>
                </a:cubicBezTo>
                <a:close/>
              </a:path>
            </a:pathLst>
          </a:custGeom>
          <a:solidFill>
            <a:schemeClr val="accent3"/>
          </a:solidFill>
          <a:ln w="4780"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4B76894A-3CDA-4FB3-97F6-5F53C96D64F6}"/>
              </a:ext>
            </a:extLst>
          </p:cNvPr>
          <p:cNvSpPr/>
          <p:nvPr userDrawn="1"/>
        </p:nvSpPr>
        <p:spPr>
          <a:xfrm>
            <a:off x="7096338" y="2466965"/>
            <a:ext cx="1303698" cy="1457160"/>
          </a:xfrm>
          <a:custGeom>
            <a:avLst/>
            <a:gdLst>
              <a:gd name="connsiteX0" fmla="*/ 344884 w 1472874"/>
              <a:gd name="connsiteY0" fmla="*/ 1586916 h 1646250"/>
              <a:gd name="connsiteX1" fmla="*/ 324787 w 1472874"/>
              <a:gd name="connsiteY1" fmla="*/ 1453413 h 1646250"/>
              <a:gd name="connsiteX2" fmla="*/ 315695 w 1472874"/>
              <a:gd name="connsiteY2" fmla="*/ 1414655 h 1646250"/>
              <a:gd name="connsiteX3" fmla="*/ 264974 w 1472874"/>
              <a:gd name="connsiteY3" fmla="*/ 1243829 h 1646250"/>
              <a:gd name="connsiteX4" fmla="*/ 134343 w 1472874"/>
              <a:gd name="connsiteY4" fmla="*/ 976824 h 1646250"/>
              <a:gd name="connsiteX5" fmla="*/ 11845 w 1472874"/>
              <a:gd name="connsiteY5" fmla="*/ 808869 h 1646250"/>
              <a:gd name="connsiteX6" fmla="*/ 13281 w 1472874"/>
              <a:gd name="connsiteY6" fmla="*/ 762454 h 1646250"/>
              <a:gd name="connsiteX7" fmla="*/ 766446 w 1472874"/>
              <a:gd name="connsiteY7" fmla="*/ 10246 h 1646250"/>
              <a:gd name="connsiteX8" fmla="*/ 803769 w 1472874"/>
              <a:gd name="connsiteY8" fmla="*/ 11682 h 1646250"/>
              <a:gd name="connsiteX9" fmla="*/ 965982 w 1472874"/>
              <a:gd name="connsiteY9" fmla="*/ 208825 h 1646250"/>
              <a:gd name="connsiteX10" fmla="*/ 990385 w 1472874"/>
              <a:gd name="connsiteY10" fmla="*/ 230837 h 1646250"/>
              <a:gd name="connsiteX11" fmla="*/ 1222460 w 1472874"/>
              <a:gd name="connsiteY11" fmla="*/ 621774 h 1646250"/>
              <a:gd name="connsiteX12" fmla="*/ 1283708 w 1472874"/>
              <a:gd name="connsiteY12" fmla="*/ 761497 h 1646250"/>
              <a:gd name="connsiteX13" fmla="*/ 1304284 w 1472874"/>
              <a:gd name="connsiteY13" fmla="*/ 807912 h 1646250"/>
              <a:gd name="connsiteX14" fmla="*/ 1435872 w 1472874"/>
              <a:gd name="connsiteY14" fmla="*/ 1269190 h 1646250"/>
              <a:gd name="connsiteX15" fmla="*/ 1460276 w 1472874"/>
              <a:gd name="connsiteY15" fmla="*/ 1412741 h 1646250"/>
              <a:gd name="connsiteX16" fmla="*/ 1461711 w 1472874"/>
              <a:gd name="connsiteY16" fmla="*/ 1453413 h 1646250"/>
              <a:gd name="connsiteX17" fmla="*/ 1463147 w 1472874"/>
              <a:gd name="connsiteY17" fmla="*/ 1529017 h 1646250"/>
              <a:gd name="connsiteX18" fmla="*/ 1470803 w 1472874"/>
              <a:gd name="connsiteY18" fmla="*/ 1616583 h 1646250"/>
              <a:gd name="connsiteX19" fmla="*/ 1444007 w 1472874"/>
              <a:gd name="connsiteY19" fmla="*/ 1646251 h 1646250"/>
              <a:gd name="connsiteX20" fmla="*/ 975073 w 1472874"/>
              <a:gd name="connsiteY20" fmla="*/ 1646251 h 1646250"/>
              <a:gd name="connsiteX21" fmla="*/ 379336 w 1472874"/>
              <a:gd name="connsiteY21" fmla="*/ 1646251 h 1646250"/>
              <a:gd name="connsiteX22" fmla="*/ 353497 w 1472874"/>
              <a:gd name="connsiteY22" fmla="*/ 1644336 h 1646250"/>
              <a:gd name="connsiteX23" fmla="*/ 344884 w 1472874"/>
              <a:gd name="connsiteY23" fmla="*/ 1586916 h 16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72874" h="1646250">
                <a:moveTo>
                  <a:pt x="344884" y="1586916"/>
                </a:moveTo>
                <a:cubicBezTo>
                  <a:pt x="343927" y="1541458"/>
                  <a:pt x="331007" y="1497914"/>
                  <a:pt x="324787" y="1453413"/>
                </a:cubicBezTo>
                <a:cubicBezTo>
                  <a:pt x="316652" y="1441929"/>
                  <a:pt x="323351" y="1426617"/>
                  <a:pt x="315695" y="1414655"/>
                </a:cubicBezTo>
                <a:cubicBezTo>
                  <a:pt x="302297" y="1356756"/>
                  <a:pt x="286028" y="1299814"/>
                  <a:pt x="264974" y="1243829"/>
                </a:cubicBezTo>
                <a:cubicBezTo>
                  <a:pt x="230043" y="1150999"/>
                  <a:pt x="186978" y="1061519"/>
                  <a:pt x="134343" y="976824"/>
                </a:cubicBezTo>
                <a:cubicBezTo>
                  <a:pt x="97498" y="917968"/>
                  <a:pt x="58739" y="860069"/>
                  <a:pt x="11845" y="808869"/>
                </a:cubicBezTo>
                <a:cubicBezTo>
                  <a:pt x="-3945" y="791643"/>
                  <a:pt x="-4424" y="780637"/>
                  <a:pt x="13281" y="762454"/>
                </a:cubicBezTo>
                <a:cubicBezTo>
                  <a:pt x="265452" y="512675"/>
                  <a:pt x="516188" y="261461"/>
                  <a:pt x="766446" y="10246"/>
                </a:cubicBezTo>
                <a:cubicBezTo>
                  <a:pt x="780801" y="-4109"/>
                  <a:pt x="790371" y="-3152"/>
                  <a:pt x="803769" y="11682"/>
                </a:cubicBezTo>
                <a:cubicBezTo>
                  <a:pt x="860233" y="75323"/>
                  <a:pt x="913346" y="141835"/>
                  <a:pt x="965982" y="208825"/>
                </a:cubicBezTo>
                <a:cubicBezTo>
                  <a:pt x="975073" y="215046"/>
                  <a:pt x="984165" y="221267"/>
                  <a:pt x="990385" y="230837"/>
                </a:cubicBezTo>
                <a:cubicBezTo>
                  <a:pt x="1077952" y="355248"/>
                  <a:pt x="1156426" y="484922"/>
                  <a:pt x="1222460" y="621774"/>
                </a:cubicBezTo>
                <a:cubicBezTo>
                  <a:pt x="1244471" y="667710"/>
                  <a:pt x="1266003" y="713647"/>
                  <a:pt x="1283708" y="761497"/>
                </a:cubicBezTo>
                <a:cubicBezTo>
                  <a:pt x="1290886" y="776809"/>
                  <a:pt x="1296149" y="793078"/>
                  <a:pt x="1304284" y="807912"/>
                </a:cubicBezTo>
                <a:cubicBezTo>
                  <a:pt x="1360747" y="958162"/>
                  <a:pt x="1408119" y="1110805"/>
                  <a:pt x="1435872" y="1269190"/>
                </a:cubicBezTo>
                <a:cubicBezTo>
                  <a:pt x="1444485" y="1317040"/>
                  <a:pt x="1450227" y="1365369"/>
                  <a:pt x="1460276" y="1412741"/>
                </a:cubicBezTo>
                <a:cubicBezTo>
                  <a:pt x="1463147" y="1426139"/>
                  <a:pt x="1464104" y="1440015"/>
                  <a:pt x="1461711" y="1453413"/>
                </a:cubicBezTo>
                <a:cubicBezTo>
                  <a:pt x="1457405" y="1478774"/>
                  <a:pt x="1458362" y="1504135"/>
                  <a:pt x="1463147" y="1529017"/>
                </a:cubicBezTo>
                <a:cubicBezTo>
                  <a:pt x="1466018" y="1558206"/>
                  <a:pt x="1465061" y="1587395"/>
                  <a:pt x="1470803" y="1616583"/>
                </a:cubicBezTo>
                <a:cubicBezTo>
                  <a:pt x="1476066" y="1644336"/>
                  <a:pt x="1472717" y="1646251"/>
                  <a:pt x="1444007" y="1646251"/>
                </a:cubicBezTo>
                <a:cubicBezTo>
                  <a:pt x="1287536" y="1646251"/>
                  <a:pt x="1131544" y="1646251"/>
                  <a:pt x="975073" y="1646251"/>
                </a:cubicBezTo>
                <a:cubicBezTo>
                  <a:pt x="776494" y="1646251"/>
                  <a:pt x="577915" y="1646251"/>
                  <a:pt x="379336" y="1646251"/>
                </a:cubicBezTo>
                <a:cubicBezTo>
                  <a:pt x="370723" y="1646251"/>
                  <a:pt x="362110" y="1644815"/>
                  <a:pt x="353497" y="1644336"/>
                </a:cubicBezTo>
                <a:cubicBezTo>
                  <a:pt x="342970" y="1626632"/>
                  <a:pt x="354454" y="1605099"/>
                  <a:pt x="344884" y="1586916"/>
                </a:cubicBezTo>
                <a:close/>
              </a:path>
            </a:pathLst>
          </a:custGeom>
          <a:solidFill>
            <a:schemeClr val="accent4"/>
          </a:solidFill>
          <a:ln w="4780" cap="flat">
            <a:noFill/>
            <a:prstDash val="solid"/>
            <a:miter/>
          </a:ln>
        </p:spPr>
        <p:txBody>
          <a:bodyPr rtlCol="0" anchor="ctr"/>
          <a:lstStyle/>
          <a:p>
            <a:endParaRPr lang="en-US"/>
          </a:p>
        </p:txBody>
      </p:sp>
      <p:sp>
        <p:nvSpPr>
          <p:cNvPr id="7" name="Freeform: Shape 4">
            <a:extLst>
              <a:ext uri="{FF2B5EF4-FFF2-40B4-BE49-F238E27FC236}">
                <a16:creationId xmlns:a16="http://schemas.microsoft.com/office/drawing/2014/main" id="{D7598CDF-CE1F-4B3F-A175-D90617027B5A}"/>
              </a:ext>
            </a:extLst>
          </p:cNvPr>
          <p:cNvSpPr/>
          <p:nvPr userDrawn="1"/>
        </p:nvSpPr>
        <p:spPr>
          <a:xfrm flipV="1">
            <a:off x="7096338" y="4126774"/>
            <a:ext cx="1303698" cy="1457159"/>
          </a:xfrm>
          <a:custGeom>
            <a:avLst/>
            <a:gdLst>
              <a:gd name="connsiteX0" fmla="*/ 344884 w 1472874"/>
              <a:gd name="connsiteY0" fmla="*/ 1586916 h 1646250"/>
              <a:gd name="connsiteX1" fmla="*/ 324787 w 1472874"/>
              <a:gd name="connsiteY1" fmla="*/ 1453413 h 1646250"/>
              <a:gd name="connsiteX2" fmla="*/ 315695 w 1472874"/>
              <a:gd name="connsiteY2" fmla="*/ 1414655 h 1646250"/>
              <a:gd name="connsiteX3" fmla="*/ 264974 w 1472874"/>
              <a:gd name="connsiteY3" fmla="*/ 1243829 h 1646250"/>
              <a:gd name="connsiteX4" fmla="*/ 134343 w 1472874"/>
              <a:gd name="connsiteY4" fmla="*/ 976824 h 1646250"/>
              <a:gd name="connsiteX5" fmla="*/ 11845 w 1472874"/>
              <a:gd name="connsiteY5" fmla="*/ 808869 h 1646250"/>
              <a:gd name="connsiteX6" fmla="*/ 13281 w 1472874"/>
              <a:gd name="connsiteY6" fmla="*/ 762454 h 1646250"/>
              <a:gd name="connsiteX7" fmla="*/ 766446 w 1472874"/>
              <a:gd name="connsiteY7" fmla="*/ 10246 h 1646250"/>
              <a:gd name="connsiteX8" fmla="*/ 803769 w 1472874"/>
              <a:gd name="connsiteY8" fmla="*/ 11682 h 1646250"/>
              <a:gd name="connsiteX9" fmla="*/ 965982 w 1472874"/>
              <a:gd name="connsiteY9" fmla="*/ 208825 h 1646250"/>
              <a:gd name="connsiteX10" fmla="*/ 990385 w 1472874"/>
              <a:gd name="connsiteY10" fmla="*/ 230837 h 1646250"/>
              <a:gd name="connsiteX11" fmla="*/ 1222460 w 1472874"/>
              <a:gd name="connsiteY11" fmla="*/ 621774 h 1646250"/>
              <a:gd name="connsiteX12" fmla="*/ 1283708 w 1472874"/>
              <a:gd name="connsiteY12" fmla="*/ 761497 h 1646250"/>
              <a:gd name="connsiteX13" fmla="*/ 1304284 w 1472874"/>
              <a:gd name="connsiteY13" fmla="*/ 807912 h 1646250"/>
              <a:gd name="connsiteX14" fmla="*/ 1435872 w 1472874"/>
              <a:gd name="connsiteY14" fmla="*/ 1269190 h 1646250"/>
              <a:gd name="connsiteX15" fmla="*/ 1460276 w 1472874"/>
              <a:gd name="connsiteY15" fmla="*/ 1412741 h 1646250"/>
              <a:gd name="connsiteX16" fmla="*/ 1461711 w 1472874"/>
              <a:gd name="connsiteY16" fmla="*/ 1453413 h 1646250"/>
              <a:gd name="connsiteX17" fmla="*/ 1463147 w 1472874"/>
              <a:gd name="connsiteY17" fmla="*/ 1529017 h 1646250"/>
              <a:gd name="connsiteX18" fmla="*/ 1470803 w 1472874"/>
              <a:gd name="connsiteY18" fmla="*/ 1616583 h 1646250"/>
              <a:gd name="connsiteX19" fmla="*/ 1444007 w 1472874"/>
              <a:gd name="connsiteY19" fmla="*/ 1646251 h 1646250"/>
              <a:gd name="connsiteX20" fmla="*/ 975073 w 1472874"/>
              <a:gd name="connsiteY20" fmla="*/ 1646251 h 1646250"/>
              <a:gd name="connsiteX21" fmla="*/ 379336 w 1472874"/>
              <a:gd name="connsiteY21" fmla="*/ 1646251 h 1646250"/>
              <a:gd name="connsiteX22" fmla="*/ 353497 w 1472874"/>
              <a:gd name="connsiteY22" fmla="*/ 1644336 h 1646250"/>
              <a:gd name="connsiteX23" fmla="*/ 344884 w 1472874"/>
              <a:gd name="connsiteY23" fmla="*/ 1586916 h 16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72874" h="1646250">
                <a:moveTo>
                  <a:pt x="344884" y="1586916"/>
                </a:moveTo>
                <a:cubicBezTo>
                  <a:pt x="343927" y="1541458"/>
                  <a:pt x="331007" y="1497914"/>
                  <a:pt x="324787" y="1453413"/>
                </a:cubicBezTo>
                <a:cubicBezTo>
                  <a:pt x="316652" y="1441929"/>
                  <a:pt x="323351" y="1426617"/>
                  <a:pt x="315695" y="1414655"/>
                </a:cubicBezTo>
                <a:cubicBezTo>
                  <a:pt x="302297" y="1356756"/>
                  <a:pt x="286028" y="1299814"/>
                  <a:pt x="264974" y="1243829"/>
                </a:cubicBezTo>
                <a:cubicBezTo>
                  <a:pt x="230043" y="1150999"/>
                  <a:pt x="186978" y="1061519"/>
                  <a:pt x="134343" y="976824"/>
                </a:cubicBezTo>
                <a:cubicBezTo>
                  <a:pt x="97498" y="917968"/>
                  <a:pt x="58739" y="860069"/>
                  <a:pt x="11845" y="808869"/>
                </a:cubicBezTo>
                <a:cubicBezTo>
                  <a:pt x="-3945" y="791643"/>
                  <a:pt x="-4424" y="780637"/>
                  <a:pt x="13281" y="762454"/>
                </a:cubicBezTo>
                <a:cubicBezTo>
                  <a:pt x="265452" y="512675"/>
                  <a:pt x="516188" y="261461"/>
                  <a:pt x="766446" y="10246"/>
                </a:cubicBezTo>
                <a:cubicBezTo>
                  <a:pt x="780801" y="-4109"/>
                  <a:pt x="790371" y="-3152"/>
                  <a:pt x="803769" y="11682"/>
                </a:cubicBezTo>
                <a:cubicBezTo>
                  <a:pt x="860233" y="75323"/>
                  <a:pt x="913346" y="141835"/>
                  <a:pt x="965982" y="208825"/>
                </a:cubicBezTo>
                <a:cubicBezTo>
                  <a:pt x="975073" y="215046"/>
                  <a:pt x="984165" y="221267"/>
                  <a:pt x="990385" y="230837"/>
                </a:cubicBezTo>
                <a:cubicBezTo>
                  <a:pt x="1077952" y="355248"/>
                  <a:pt x="1156426" y="484922"/>
                  <a:pt x="1222460" y="621774"/>
                </a:cubicBezTo>
                <a:cubicBezTo>
                  <a:pt x="1244471" y="667710"/>
                  <a:pt x="1266003" y="713647"/>
                  <a:pt x="1283708" y="761497"/>
                </a:cubicBezTo>
                <a:cubicBezTo>
                  <a:pt x="1290886" y="776809"/>
                  <a:pt x="1296149" y="793078"/>
                  <a:pt x="1304284" y="807912"/>
                </a:cubicBezTo>
                <a:cubicBezTo>
                  <a:pt x="1360747" y="958162"/>
                  <a:pt x="1408119" y="1110805"/>
                  <a:pt x="1435872" y="1269190"/>
                </a:cubicBezTo>
                <a:cubicBezTo>
                  <a:pt x="1444485" y="1317040"/>
                  <a:pt x="1450227" y="1365369"/>
                  <a:pt x="1460276" y="1412741"/>
                </a:cubicBezTo>
                <a:cubicBezTo>
                  <a:pt x="1463147" y="1426139"/>
                  <a:pt x="1464104" y="1440015"/>
                  <a:pt x="1461711" y="1453413"/>
                </a:cubicBezTo>
                <a:cubicBezTo>
                  <a:pt x="1457405" y="1478774"/>
                  <a:pt x="1458362" y="1504135"/>
                  <a:pt x="1463147" y="1529017"/>
                </a:cubicBezTo>
                <a:cubicBezTo>
                  <a:pt x="1466018" y="1558206"/>
                  <a:pt x="1465061" y="1587395"/>
                  <a:pt x="1470803" y="1616583"/>
                </a:cubicBezTo>
                <a:cubicBezTo>
                  <a:pt x="1476066" y="1644336"/>
                  <a:pt x="1472717" y="1646251"/>
                  <a:pt x="1444007" y="1646251"/>
                </a:cubicBezTo>
                <a:cubicBezTo>
                  <a:pt x="1287536" y="1646251"/>
                  <a:pt x="1131544" y="1646251"/>
                  <a:pt x="975073" y="1646251"/>
                </a:cubicBezTo>
                <a:cubicBezTo>
                  <a:pt x="776494" y="1646251"/>
                  <a:pt x="577915" y="1646251"/>
                  <a:pt x="379336" y="1646251"/>
                </a:cubicBezTo>
                <a:cubicBezTo>
                  <a:pt x="370723" y="1646251"/>
                  <a:pt x="362110" y="1644815"/>
                  <a:pt x="353497" y="1644336"/>
                </a:cubicBezTo>
                <a:cubicBezTo>
                  <a:pt x="342970" y="1626632"/>
                  <a:pt x="354454" y="1605099"/>
                  <a:pt x="344884" y="1586916"/>
                </a:cubicBezTo>
                <a:close/>
              </a:path>
            </a:pathLst>
          </a:custGeom>
          <a:solidFill>
            <a:schemeClr val="accent5"/>
          </a:solidFill>
          <a:ln w="4780"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09DE574-0C2B-4CC4-A3BB-207270240C28}"/>
              </a:ext>
            </a:extLst>
          </p:cNvPr>
          <p:cNvSpPr/>
          <p:nvPr userDrawn="1"/>
        </p:nvSpPr>
        <p:spPr>
          <a:xfrm flipV="1">
            <a:off x="3791963" y="4127040"/>
            <a:ext cx="1304524" cy="1457316"/>
          </a:xfrm>
          <a:custGeom>
            <a:avLst/>
            <a:gdLst>
              <a:gd name="connsiteX0" fmla="*/ 477795 w 1473807"/>
              <a:gd name="connsiteY0" fmla="*/ 210261 h 1646427"/>
              <a:gd name="connsiteX1" fmla="*/ 526602 w 1473807"/>
              <a:gd name="connsiteY1" fmla="*/ 184900 h 1646427"/>
              <a:gd name="connsiteX2" fmla="*/ 669675 w 1473807"/>
              <a:gd name="connsiteY2" fmla="*/ 11682 h 1646427"/>
              <a:gd name="connsiteX3" fmla="*/ 706041 w 1473807"/>
              <a:gd name="connsiteY3" fmla="*/ 10246 h 1646427"/>
              <a:gd name="connsiteX4" fmla="*/ 1455856 w 1473807"/>
              <a:gd name="connsiteY4" fmla="*/ 760540 h 1646427"/>
              <a:gd name="connsiteX5" fmla="*/ 1457292 w 1473807"/>
              <a:gd name="connsiteY5" fmla="*/ 811740 h 1646427"/>
              <a:gd name="connsiteX6" fmla="*/ 1348671 w 1473807"/>
              <a:gd name="connsiteY6" fmla="*/ 960555 h 1646427"/>
              <a:gd name="connsiteX7" fmla="*/ 1219954 w 1473807"/>
              <a:gd name="connsiteY7" fmla="*/ 1209855 h 1646427"/>
              <a:gd name="connsiteX8" fmla="*/ 1166840 w 1473807"/>
              <a:gd name="connsiteY8" fmla="*/ 1375417 h 1646427"/>
              <a:gd name="connsiteX9" fmla="*/ 1121382 w 1473807"/>
              <a:gd name="connsiteY9" fmla="*/ 1631417 h 1646427"/>
              <a:gd name="connsiteX10" fmla="*/ 1104634 w 1473807"/>
              <a:gd name="connsiteY10" fmla="*/ 1646250 h 1646427"/>
              <a:gd name="connsiteX11" fmla="*/ 1056784 w 1473807"/>
              <a:gd name="connsiteY11" fmla="*/ 1646250 h 1646427"/>
              <a:gd name="connsiteX12" fmla="*/ 40442 w 1473807"/>
              <a:gd name="connsiteY12" fmla="*/ 1646250 h 1646427"/>
              <a:gd name="connsiteX13" fmla="*/ 1684 w 1473807"/>
              <a:gd name="connsiteY13" fmla="*/ 1604621 h 1646427"/>
              <a:gd name="connsiteX14" fmla="*/ 19388 w 1473807"/>
              <a:gd name="connsiteY14" fmla="*/ 1415133 h 1646427"/>
              <a:gd name="connsiteX15" fmla="*/ 16517 w 1473807"/>
              <a:gd name="connsiteY15" fmla="*/ 1392165 h 1646427"/>
              <a:gd name="connsiteX16" fmla="*/ 156240 w 1473807"/>
              <a:gd name="connsiteY16" fmla="*/ 839493 h 1646427"/>
              <a:gd name="connsiteX17" fmla="*/ 367260 w 1473807"/>
              <a:gd name="connsiteY17" fmla="*/ 403098 h 1646427"/>
              <a:gd name="connsiteX18" fmla="*/ 471574 w 1473807"/>
              <a:gd name="connsiteY18" fmla="*/ 245670 h 1646427"/>
              <a:gd name="connsiteX19" fmla="*/ 477795 w 1473807"/>
              <a:gd name="connsiteY19" fmla="*/ 210261 h 164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73807" h="1646427">
                <a:moveTo>
                  <a:pt x="477795" y="210261"/>
                </a:moveTo>
                <a:cubicBezTo>
                  <a:pt x="500284" y="214089"/>
                  <a:pt x="514161" y="201648"/>
                  <a:pt x="526602" y="184900"/>
                </a:cubicBezTo>
                <a:cubicBezTo>
                  <a:pt x="571103" y="124609"/>
                  <a:pt x="618953" y="67188"/>
                  <a:pt x="669675" y="11682"/>
                </a:cubicBezTo>
                <a:cubicBezTo>
                  <a:pt x="683073" y="-3152"/>
                  <a:pt x="691686" y="-4109"/>
                  <a:pt x="706041" y="10246"/>
                </a:cubicBezTo>
                <a:cubicBezTo>
                  <a:pt x="955820" y="260504"/>
                  <a:pt x="1206077" y="510283"/>
                  <a:pt x="1455856" y="760540"/>
                </a:cubicBezTo>
                <a:cubicBezTo>
                  <a:pt x="1479303" y="783987"/>
                  <a:pt x="1479781" y="784465"/>
                  <a:pt x="1457292" y="811740"/>
                </a:cubicBezTo>
                <a:cubicBezTo>
                  <a:pt x="1418533" y="859112"/>
                  <a:pt x="1382645" y="908876"/>
                  <a:pt x="1348671" y="960555"/>
                </a:cubicBezTo>
                <a:cubicBezTo>
                  <a:pt x="1296993" y="1039508"/>
                  <a:pt x="1255842" y="1123724"/>
                  <a:pt x="1219954" y="1209855"/>
                </a:cubicBezTo>
                <a:cubicBezTo>
                  <a:pt x="1197943" y="1262969"/>
                  <a:pt x="1182631" y="1319432"/>
                  <a:pt x="1166840" y="1375417"/>
                </a:cubicBezTo>
                <a:cubicBezTo>
                  <a:pt x="1143872" y="1459634"/>
                  <a:pt x="1133345" y="1545765"/>
                  <a:pt x="1121382" y="1631417"/>
                </a:cubicBezTo>
                <a:cubicBezTo>
                  <a:pt x="1119947" y="1642901"/>
                  <a:pt x="1115161" y="1646250"/>
                  <a:pt x="1104634" y="1646250"/>
                </a:cubicBezTo>
                <a:cubicBezTo>
                  <a:pt x="1088844" y="1645772"/>
                  <a:pt x="1072575" y="1646250"/>
                  <a:pt x="1056784" y="1646250"/>
                </a:cubicBezTo>
                <a:cubicBezTo>
                  <a:pt x="718003" y="1646250"/>
                  <a:pt x="379223" y="1646250"/>
                  <a:pt x="40442" y="1646250"/>
                </a:cubicBezTo>
                <a:cubicBezTo>
                  <a:pt x="-4537" y="1646250"/>
                  <a:pt x="-1666" y="1651514"/>
                  <a:pt x="1684" y="1604621"/>
                </a:cubicBezTo>
                <a:cubicBezTo>
                  <a:pt x="5990" y="1541458"/>
                  <a:pt x="13646" y="1478296"/>
                  <a:pt x="19388" y="1415133"/>
                </a:cubicBezTo>
                <a:cubicBezTo>
                  <a:pt x="13168" y="1407956"/>
                  <a:pt x="15560" y="1399821"/>
                  <a:pt x="16517" y="1392165"/>
                </a:cubicBezTo>
                <a:cubicBezTo>
                  <a:pt x="41399" y="1202678"/>
                  <a:pt x="89728" y="1018932"/>
                  <a:pt x="156240" y="839493"/>
                </a:cubicBezTo>
                <a:cubicBezTo>
                  <a:pt x="212704" y="687329"/>
                  <a:pt x="284001" y="542343"/>
                  <a:pt x="367260" y="403098"/>
                </a:cubicBezTo>
                <a:cubicBezTo>
                  <a:pt x="399320" y="349027"/>
                  <a:pt x="435686" y="297349"/>
                  <a:pt x="471574" y="245670"/>
                </a:cubicBezTo>
                <a:cubicBezTo>
                  <a:pt x="479709" y="234665"/>
                  <a:pt x="483058" y="223659"/>
                  <a:pt x="477795" y="210261"/>
                </a:cubicBezTo>
                <a:close/>
              </a:path>
            </a:pathLst>
          </a:custGeom>
          <a:solidFill>
            <a:schemeClr val="accent1"/>
          </a:solidFill>
          <a:ln w="4780" cap="flat">
            <a:noFill/>
            <a:prstDash val="solid"/>
            <a:miter/>
          </a:ln>
        </p:spPr>
        <p:txBody>
          <a:bodyPr rtlCol="0" anchor="ctr"/>
          <a:lstStyle/>
          <a:p>
            <a:endParaRPr lang="en-US"/>
          </a:p>
        </p:txBody>
      </p:sp>
      <p:sp>
        <p:nvSpPr>
          <p:cNvPr id="8" name="Picture Placeholder 1">
            <a:extLst>
              <a:ext uri="{FF2B5EF4-FFF2-40B4-BE49-F238E27FC236}">
                <a16:creationId xmlns:a16="http://schemas.microsoft.com/office/drawing/2014/main" id="{9B03557F-61C5-4A84-99C5-432515C21F8E}"/>
              </a:ext>
            </a:extLst>
          </p:cNvPr>
          <p:cNvSpPr>
            <a:spLocks noGrp="1"/>
          </p:cNvSpPr>
          <p:nvPr>
            <p:ph type="pic" sz="quarter" idx="25"/>
          </p:nvPr>
        </p:nvSpPr>
        <p:spPr>
          <a:xfrm>
            <a:off x="4075351" y="3040215"/>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10" name="Picture Placeholder 2">
            <a:extLst>
              <a:ext uri="{FF2B5EF4-FFF2-40B4-BE49-F238E27FC236}">
                <a16:creationId xmlns:a16="http://schemas.microsoft.com/office/drawing/2014/main" id="{D4DC9751-9E05-4A98-AE5C-884CB83438F6}"/>
              </a:ext>
            </a:extLst>
          </p:cNvPr>
          <p:cNvSpPr>
            <a:spLocks noGrp="1"/>
          </p:cNvSpPr>
          <p:nvPr>
            <p:ph type="pic" sz="quarter" idx="27"/>
          </p:nvPr>
        </p:nvSpPr>
        <p:spPr>
          <a:xfrm>
            <a:off x="7472817" y="3080641"/>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11" name="Picture Placeholder 3">
            <a:extLst>
              <a:ext uri="{FF2B5EF4-FFF2-40B4-BE49-F238E27FC236}">
                <a16:creationId xmlns:a16="http://schemas.microsoft.com/office/drawing/2014/main" id="{EF369399-81BD-409F-AA8E-EFB7438FC33C}"/>
              </a:ext>
            </a:extLst>
          </p:cNvPr>
          <p:cNvSpPr>
            <a:spLocks noGrp="1"/>
          </p:cNvSpPr>
          <p:nvPr>
            <p:ph type="pic" sz="quarter" idx="28"/>
          </p:nvPr>
        </p:nvSpPr>
        <p:spPr>
          <a:xfrm>
            <a:off x="7472817" y="4313435"/>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9" name="Picture Placeholder 4">
            <a:extLst>
              <a:ext uri="{FF2B5EF4-FFF2-40B4-BE49-F238E27FC236}">
                <a16:creationId xmlns:a16="http://schemas.microsoft.com/office/drawing/2014/main" id="{2C0B8E85-C9A3-44C2-87A1-90628B1B80C3}"/>
              </a:ext>
            </a:extLst>
          </p:cNvPr>
          <p:cNvSpPr>
            <a:spLocks noGrp="1"/>
          </p:cNvSpPr>
          <p:nvPr>
            <p:ph type="pic" sz="quarter" idx="26"/>
          </p:nvPr>
        </p:nvSpPr>
        <p:spPr>
          <a:xfrm>
            <a:off x="4075351" y="4273009"/>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12" name="Title 1">
            <a:extLst>
              <a:ext uri="{FF2B5EF4-FFF2-40B4-BE49-F238E27FC236}">
                <a16:creationId xmlns:a16="http://schemas.microsoft.com/office/drawing/2014/main" id="{B1C0F83E-9CE6-4547-B479-331C48D9F0D5}"/>
              </a:ext>
            </a:extLst>
          </p:cNvPr>
          <p:cNvSpPr>
            <a:spLocks noGrp="1"/>
          </p:cNvSpPr>
          <p:nvPr>
            <p:ph type="title"/>
          </p:nvPr>
        </p:nvSpPr>
        <p:spPr>
          <a:xfrm>
            <a:off x="671655" y="1001742"/>
            <a:ext cx="10831935" cy="771975"/>
          </a:xfrm>
          <a:prstGeom prst="rect">
            <a:avLst/>
          </a:prstGeom>
        </p:spPr>
        <p:txBody>
          <a:bodyPr anchor="ctr"/>
          <a:lstStyle>
            <a:lvl1pPr algn="ctr">
              <a:defRPr sz="2800"/>
            </a:lvl1pPr>
          </a:lstStyle>
          <a:p>
            <a:r>
              <a:rPr lang="en-US"/>
              <a:t>Click to edit Master title style</a:t>
            </a:r>
          </a:p>
        </p:txBody>
      </p:sp>
      <p:sp>
        <p:nvSpPr>
          <p:cNvPr id="17" name="Text Placeholder 1">
            <a:extLst>
              <a:ext uri="{FF2B5EF4-FFF2-40B4-BE49-F238E27FC236}">
                <a16:creationId xmlns:a16="http://schemas.microsoft.com/office/drawing/2014/main" id="{2BCAB67F-851C-4A3B-A3B1-9097D434DC43}"/>
              </a:ext>
            </a:extLst>
          </p:cNvPr>
          <p:cNvSpPr>
            <a:spLocks noGrp="1"/>
          </p:cNvSpPr>
          <p:nvPr>
            <p:ph type="body" sz="quarter" idx="31"/>
          </p:nvPr>
        </p:nvSpPr>
        <p:spPr>
          <a:xfrm>
            <a:off x="671655" y="2282848"/>
            <a:ext cx="3090562" cy="367387"/>
          </a:xfrm>
          <a:prstGeom prst="rect">
            <a:avLst/>
          </a:prstGeom>
        </p:spPr>
        <p:txBody>
          <a:bodyPr anchor="ctr"/>
          <a:lstStyle>
            <a:lvl1pPr marL="0" indent="0" algn="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3" name="Text Placeholder 2">
            <a:extLst>
              <a:ext uri="{FF2B5EF4-FFF2-40B4-BE49-F238E27FC236}">
                <a16:creationId xmlns:a16="http://schemas.microsoft.com/office/drawing/2014/main" id="{EA6944F1-CD1E-4F60-8AD7-EE07FA159585}"/>
              </a:ext>
            </a:extLst>
          </p:cNvPr>
          <p:cNvSpPr>
            <a:spLocks noGrp="1"/>
          </p:cNvSpPr>
          <p:nvPr>
            <p:ph type="body" sz="quarter" idx="14"/>
          </p:nvPr>
        </p:nvSpPr>
        <p:spPr>
          <a:xfrm>
            <a:off x="8413028" y="2354728"/>
            <a:ext cx="3090562"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9" name="Text Placeholder 3">
            <a:extLst>
              <a:ext uri="{FF2B5EF4-FFF2-40B4-BE49-F238E27FC236}">
                <a16:creationId xmlns:a16="http://schemas.microsoft.com/office/drawing/2014/main" id="{F961BE41-0EFD-4BF7-9990-A76210BEA8B4}"/>
              </a:ext>
            </a:extLst>
          </p:cNvPr>
          <p:cNvSpPr>
            <a:spLocks noGrp="1"/>
          </p:cNvSpPr>
          <p:nvPr>
            <p:ph type="body" sz="quarter" idx="33"/>
          </p:nvPr>
        </p:nvSpPr>
        <p:spPr>
          <a:xfrm>
            <a:off x="671655" y="4240951"/>
            <a:ext cx="3090562" cy="367387"/>
          </a:xfrm>
          <a:prstGeom prst="rect">
            <a:avLst/>
          </a:prstGeom>
        </p:spPr>
        <p:txBody>
          <a:bodyPr anchor="ctr"/>
          <a:lstStyle>
            <a:lvl1pPr marL="0" indent="0" algn="r">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5" name="Text Placeholder 4">
            <a:extLst>
              <a:ext uri="{FF2B5EF4-FFF2-40B4-BE49-F238E27FC236}">
                <a16:creationId xmlns:a16="http://schemas.microsoft.com/office/drawing/2014/main" id="{2FF7EC10-312F-4C10-B62D-9205B430A858}"/>
              </a:ext>
            </a:extLst>
          </p:cNvPr>
          <p:cNvSpPr>
            <a:spLocks noGrp="1"/>
          </p:cNvSpPr>
          <p:nvPr>
            <p:ph type="body" sz="quarter" idx="29"/>
          </p:nvPr>
        </p:nvSpPr>
        <p:spPr>
          <a:xfrm>
            <a:off x="8413028" y="4312831"/>
            <a:ext cx="3090562"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4" name="Text Placeholder 5">
            <a:extLst>
              <a:ext uri="{FF2B5EF4-FFF2-40B4-BE49-F238E27FC236}">
                <a16:creationId xmlns:a16="http://schemas.microsoft.com/office/drawing/2014/main" id="{7CEFD9B2-073C-43C3-9543-2B84C2226A3C}"/>
              </a:ext>
            </a:extLst>
          </p:cNvPr>
          <p:cNvSpPr>
            <a:spLocks noGrp="1"/>
          </p:cNvSpPr>
          <p:nvPr>
            <p:ph type="body" sz="quarter" idx="22"/>
          </p:nvPr>
        </p:nvSpPr>
        <p:spPr>
          <a:xfrm>
            <a:off x="8413028" y="2774952"/>
            <a:ext cx="3090562" cy="976048"/>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6" name="Text Placeholder 6">
            <a:extLst>
              <a:ext uri="{FF2B5EF4-FFF2-40B4-BE49-F238E27FC236}">
                <a16:creationId xmlns:a16="http://schemas.microsoft.com/office/drawing/2014/main" id="{CB800D07-3072-4467-A475-6CA6E28F0999}"/>
              </a:ext>
            </a:extLst>
          </p:cNvPr>
          <p:cNvSpPr>
            <a:spLocks noGrp="1"/>
          </p:cNvSpPr>
          <p:nvPr>
            <p:ph type="body" sz="quarter" idx="30"/>
          </p:nvPr>
        </p:nvSpPr>
        <p:spPr>
          <a:xfrm>
            <a:off x="8413028" y="4733055"/>
            <a:ext cx="3090562" cy="976048"/>
          </a:xfrm>
          <a:prstGeom prst="rect">
            <a:avLst/>
          </a:prstGeom>
        </p:spPr>
        <p:txBody>
          <a:bodyPr anchor="t"/>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8" name="Text Placeholder 7">
            <a:extLst>
              <a:ext uri="{FF2B5EF4-FFF2-40B4-BE49-F238E27FC236}">
                <a16:creationId xmlns:a16="http://schemas.microsoft.com/office/drawing/2014/main" id="{61C600C2-A5B8-4E36-94A0-46F1BBE65F38}"/>
              </a:ext>
            </a:extLst>
          </p:cNvPr>
          <p:cNvSpPr>
            <a:spLocks noGrp="1"/>
          </p:cNvSpPr>
          <p:nvPr>
            <p:ph type="body" sz="quarter" idx="32"/>
          </p:nvPr>
        </p:nvSpPr>
        <p:spPr>
          <a:xfrm>
            <a:off x="671655" y="2703072"/>
            <a:ext cx="3090562" cy="976048"/>
          </a:xfrm>
          <a:prstGeom prst="rect">
            <a:avLst/>
          </a:prstGeom>
        </p:spPr>
        <p:txBody>
          <a:bodyPr anchor="t"/>
          <a:lstStyle>
            <a:lvl1pPr marL="0" indent="0" algn="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0" name="Text Placeholder 8">
            <a:extLst>
              <a:ext uri="{FF2B5EF4-FFF2-40B4-BE49-F238E27FC236}">
                <a16:creationId xmlns:a16="http://schemas.microsoft.com/office/drawing/2014/main" id="{C6E3769F-4ECE-4C4F-8B76-5A375A65AD74}"/>
              </a:ext>
            </a:extLst>
          </p:cNvPr>
          <p:cNvSpPr>
            <a:spLocks noGrp="1"/>
          </p:cNvSpPr>
          <p:nvPr>
            <p:ph type="body" sz="quarter" idx="34"/>
          </p:nvPr>
        </p:nvSpPr>
        <p:spPr>
          <a:xfrm>
            <a:off x="671655" y="4661175"/>
            <a:ext cx="3090562" cy="976048"/>
          </a:xfrm>
          <a:prstGeom prst="rect">
            <a:avLst/>
          </a:prstGeom>
        </p:spPr>
        <p:txBody>
          <a:bodyPr anchor="t"/>
          <a:lstStyle>
            <a:lvl1pPr marL="0" indent="0" algn="r">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63575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nodePh="1">
                                  <p:stCondLst>
                                    <p:cond delay="1000"/>
                                  </p:stCondLst>
                                  <p:endCondLst>
                                    <p:cond evt="begin" delay="0">
                                      <p:tn val="18"/>
                                    </p:cond>
                                  </p:end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22" presetClass="entr" presetSubtype="2" fill="hold" grpId="0" nodeType="withEffect">
                                  <p:stCondLst>
                                    <p:cond delay="150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wipe(right)">
                                      <p:cBhvr>
                                        <p:cTn id="23" dur="500"/>
                                        <p:tgtEl>
                                          <p:spTgt spid="17">
                                            <p:txEl>
                                              <p:pRg st="0" end="0"/>
                                            </p:txEl>
                                          </p:spTgt>
                                        </p:tgtEl>
                                      </p:cBhvr>
                                    </p:animEffect>
                                  </p:childTnLst>
                                </p:cTn>
                              </p:par>
                              <p:par>
                                <p:cTn id="24" presetID="22" presetClass="entr" presetSubtype="2" fill="hold" grpId="0" nodeType="withEffect">
                                  <p:stCondLst>
                                    <p:cond delay="200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wipe(right)">
                                      <p:cBhvr>
                                        <p:cTn id="26" dur="500"/>
                                        <p:tgtEl>
                                          <p:spTgt spid="1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nodePh="1">
                                  <p:stCondLst>
                                    <p:cond delay="500"/>
                                  </p:stCondLst>
                                  <p:endCondLst>
                                    <p:cond evt="begin" delay="0">
                                      <p:tn val="32"/>
                                    </p:cond>
                                  </p:end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wipe(left)">
                                      <p:cBhvr>
                                        <p:cTn id="37" dur="500"/>
                                        <p:tgtEl>
                                          <p:spTgt spid="13">
                                            <p:txEl>
                                              <p:pRg st="0" end="0"/>
                                            </p:txEl>
                                          </p:spTgt>
                                        </p:tgtEl>
                                      </p:cBhvr>
                                    </p:animEffect>
                                  </p:childTnLst>
                                </p:cTn>
                              </p:par>
                              <p:par>
                                <p:cTn id="38" presetID="22" presetClass="entr" presetSubtype="8" fill="hold" grpId="0" nodeType="withEffect">
                                  <p:stCondLst>
                                    <p:cond delay="150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wipe(left)">
                                      <p:cBhvr>
                                        <p:cTn id="40" dur="500"/>
                                        <p:tgtEl>
                                          <p:spTgt spid="14">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nodePh="1">
                                  <p:stCondLst>
                                    <p:cond delay="500"/>
                                  </p:stCondLst>
                                  <p:endCondLst>
                                    <p:cond evt="begin" delay="0">
                                      <p:tn val="46"/>
                                    </p:cond>
                                  </p:end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22" presetClass="entr" presetSubtype="2" fill="hold" grpId="0" nodeType="withEffect">
                                  <p:stCondLst>
                                    <p:cond delay="100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wipe(right)">
                                      <p:cBhvr>
                                        <p:cTn id="51" dur="500"/>
                                        <p:tgtEl>
                                          <p:spTgt spid="19">
                                            <p:txEl>
                                              <p:pRg st="0" end="0"/>
                                            </p:txEl>
                                          </p:spTgt>
                                        </p:tgtEl>
                                      </p:cBhvr>
                                    </p:animEffect>
                                  </p:childTnLst>
                                </p:cTn>
                              </p:par>
                              <p:par>
                                <p:cTn id="52" presetID="22" presetClass="entr" presetSubtype="2" fill="hold" grpId="0" nodeType="withEffect">
                                  <p:stCondLst>
                                    <p:cond delay="1500"/>
                                  </p:stCondLst>
                                  <p:childTnLst>
                                    <p:set>
                                      <p:cBhvr>
                                        <p:cTn id="53" dur="1" fill="hold">
                                          <p:stCondLst>
                                            <p:cond delay="0"/>
                                          </p:stCondLst>
                                        </p:cTn>
                                        <p:tgtEl>
                                          <p:spTgt spid="20">
                                            <p:txEl>
                                              <p:pRg st="0" end="0"/>
                                            </p:txEl>
                                          </p:spTgt>
                                        </p:tgtEl>
                                        <p:attrNameLst>
                                          <p:attrName>style.visibility</p:attrName>
                                        </p:attrNameLst>
                                      </p:cBhvr>
                                      <p:to>
                                        <p:strVal val="visible"/>
                                      </p:to>
                                    </p:set>
                                    <p:animEffect transition="in" filter="wipe(right)">
                                      <p:cBhvr>
                                        <p:cTn id="54" dur="500"/>
                                        <p:tgtEl>
                                          <p:spTgt spid="20">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par>
                                <p:cTn id="60" presetID="10" presetClass="entr" presetSubtype="0" fill="hold" grpId="0" nodeType="withEffect" nodePh="1">
                                  <p:stCondLst>
                                    <p:cond delay="500"/>
                                  </p:stCondLst>
                                  <p:endCondLst>
                                    <p:cond evt="begin" delay="0">
                                      <p:tn val="60"/>
                                    </p:cond>
                                  </p:end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22" presetClass="entr" presetSubtype="8" fill="hold" grpId="0" nodeType="withEffect">
                                  <p:stCondLst>
                                    <p:cond delay="100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wipe(left)">
                                      <p:cBhvr>
                                        <p:cTn id="65" dur="500"/>
                                        <p:tgtEl>
                                          <p:spTgt spid="15">
                                            <p:txEl>
                                              <p:pRg st="0" end="0"/>
                                            </p:txEl>
                                          </p:spTgt>
                                        </p:tgtEl>
                                      </p:cBhvr>
                                    </p:animEffect>
                                  </p:childTnLst>
                                </p:cTn>
                              </p:par>
                              <p:par>
                                <p:cTn id="66" presetID="22" presetClass="entr" presetSubtype="8" fill="hold" grpId="0" nodeType="withEffect">
                                  <p:stCondLst>
                                    <p:cond delay="1500"/>
                                  </p:stCondLst>
                                  <p:childTnLst>
                                    <p:set>
                                      <p:cBhvr>
                                        <p:cTn id="67" dur="1" fill="hold">
                                          <p:stCondLst>
                                            <p:cond delay="0"/>
                                          </p:stCondLst>
                                        </p:cTn>
                                        <p:tgtEl>
                                          <p:spTgt spid="16">
                                            <p:txEl>
                                              <p:pRg st="0" end="0"/>
                                            </p:txEl>
                                          </p:spTgt>
                                        </p:tgtEl>
                                        <p:attrNameLst>
                                          <p:attrName>style.visibility</p:attrName>
                                        </p:attrNameLst>
                                      </p:cBhvr>
                                      <p:to>
                                        <p:strVal val="visible"/>
                                      </p:to>
                                    </p:set>
                                    <p:animEffect transition="in" filter="wipe(left)">
                                      <p:cBhvr>
                                        <p:cTn id="6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4" grpId="0" animBg="1"/>
      <p:bldP spid="7" grpId="0" animBg="1"/>
      <p:bldP spid="6" grpId="0" animBg="1"/>
      <p:bldP spid="8" grpId="0"/>
      <p:bldP spid="10" grpId="0"/>
      <p:bldP spid="11" grpId="0"/>
      <p:bldP spid="9" grpId="0"/>
      <p:bldP spid="12" grpId="0"/>
      <p:bldP spid="17" grpId="0" build="p">
        <p:tmplLst>
          <p:tmpl lvl="1">
            <p:tnLst>
              <p:par>
                <p:cTn presetID="22" presetClass="entr" presetSubtype="2"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13" grpId="0" build="p">
        <p:tmplLst>
          <p:tmpl lvl="1">
            <p:tnLst>
              <p:par>
                <p:cTn presetID="22" presetClass="entr" presetSubtype="8" fill="hold" nodeType="withEffect">
                  <p:stCondLst>
                    <p:cond delay="100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9" grpId="0" build="p">
        <p:tmplLst>
          <p:tmpl lvl="1">
            <p:tnLst>
              <p:par>
                <p:cTn presetID="22" presetClass="entr" presetSubtype="2" fill="hold" nodeType="withEffect">
                  <p:stCondLst>
                    <p:cond delay="100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15" grpId="0" build="p">
        <p:tmplLst>
          <p:tmpl lvl="1">
            <p:tnLst>
              <p:par>
                <p:cTn presetID="22" presetClass="entr" presetSubtype="8" fill="hold" nodeType="withEffect">
                  <p:stCondLst>
                    <p:cond delay="10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4" grpId="0" build="p">
        <p:tmplLst>
          <p:tmpl lvl="1">
            <p:tnLst>
              <p:par>
                <p:cTn presetID="22" presetClass="entr" presetSubtype="8" fill="hold" nodeType="withEffect">
                  <p:stCondLst>
                    <p:cond delay="1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8" grpId="0" build="p">
        <p:tmplLst>
          <p:tmpl lvl="1">
            <p:tnLst>
              <p:par>
                <p:cTn presetID="22" presetClass="entr" presetSubtype="2" fill="hold" nodeType="withEffect">
                  <p:stCondLst>
                    <p:cond delay="200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20" grpId="0" build="p">
        <p:tmplLst>
          <p:tmpl lvl="1">
            <p:tnLst>
              <p:par>
                <p:cTn presetID="22" presetClass="entr" presetSubtype="2" fill="hold" nodeType="withEffect">
                  <p:stCondLst>
                    <p:cond delay="150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528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2">
    <p:spTree>
      <p:nvGrpSpPr>
        <p:cNvPr id="1" name=""/>
        <p:cNvGrpSpPr/>
        <p:nvPr/>
      </p:nvGrpSpPr>
      <p:grpSpPr>
        <a:xfrm>
          <a:off x="0" y="0"/>
          <a:ext cx="0" cy="0"/>
          <a:chOff x="0" y="0"/>
          <a:chExt cx="0" cy="0"/>
        </a:xfrm>
      </p:grpSpPr>
      <p:sp>
        <p:nvSpPr>
          <p:cNvPr id="4" name="Freeform: Shape">
            <a:extLst>
              <a:ext uri="{FF2B5EF4-FFF2-40B4-BE49-F238E27FC236}">
                <a16:creationId xmlns:a16="http://schemas.microsoft.com/office/drawing/2014/main" id="{40177C83-1311-42F0-BC53-E3A244C9788C}"/>
              </a:ext>
            </a:extLst>
          </p:cNvPr>
          <p:cNvSpPr/>
          <p:nvPr/>
        </p:nvSpPr>
        <p:spPr>
          <a:xfrm>
            <a:off x="4241127" y="1300686"/>
            <a:ext cx="1458265" cy="1302427"/>
          </a:xfrm>
          <a:custGeom>
            <a:avLst/>
            <a:gdLst>
              <a:gd name="connsiteX0" fmla="*/ 1511593 w 1647498"/>
              <a:gd name="connsiteY0" fmla="*/ 560838 h 1471438"/>
              <a:gd name="connsiteX1" fmla="*/ 1635047 w 1647498"/>
              <a:gd name="connsiteY1" fmla="*/ 666109 h 1471438"/>
              <a:gd name="connsiteX2" fmla="*/ 1635526 w 1647498"/>
              <a:gd name="connsiteY2" fmla="*/ 705825 h 1471438"/>
              <a:gd name="connsiteX3" fmla="*/ 961792 w 1647498"/>
              <a:gd name="connsiteY3" fmla="*/ 1378601 h 1471438"/>
              <a:gd name="connsiteX4" fmla="*/ 880447 w 1647498"/>
              <a:gd name="connsiteY4" fmla="*/ 1460904 h 1471438"/>
              <a:gd name="connsiteX5" fmla="*/ 847430 w 1647498"/>
              <a:gd name="connsiteY5" fmla="*/ 1463775 h 1471438"/>
              <a:gd name="connsiteX6" fmla="*/ 589995 w 1647498"/>
              <a:gd name="connsiteY6" fmla="*/ 1287685 h 1471438"/>
              <a:gd name="connsiteX7" fmla="*/ 373711 w 1647498"/>
              <a:gd name="connsiteY7" fmla="*/ 1194377 h 1471438"/>
              <a:gd name="connsiteX8" fmla="*/ 180396 w 1647498"/>
              <a:gd name="connsiteY8" fmla="*/ 1141263 h 1471438"/>
              <a:gd name="connsiteX9" fmla="*/ 24882 w 1647498"/>
              <a:gd name="connsiteY9" fmla="*/ 1120209 h 1471438"/>
              <a:gd name="connsiteX10" fmla="*/ 0 w 1647498"/>
              <a:gd name="connsiteY10" fmla="*/ 1093891 h 1471438"/>
              <a:gd name="connsiteX11" fmla="*/ 479 w 1647498"/>
              <a:gd name="connsiteY11" fmla="*/ 261773 h 1471438"/>
              <a:gd name="connsiteX12" fmla="*/ 0 w 1647498"/>
              <a:gd name="connsiteY12" fmla="*/ 22522 h 1471438"/>
              <a:gd name="connsiteX13" fmla="*/ 22968 w 1647498"/>
              <a:gd name="connsiteY13" fmla="*/ 32 h 1471438"/>
              <a:gd name="connsiteX14" fmla="*/ 267005 w 1647498"/>
              <a:gd name="connsiteY14" fmla="*/ 22522 h 1471438"/>
              <a:gd name="connsiteX15" fmla="*/ 344044 w 1647498"/>
              <a:gd name="connsiteY15" fmla="*/ 34484 h 1471438"/>
              <a:gd name="connsiteX16" fmla="*/ 427782 w 1647498"/>
              <a:gd name="connsiteY16" fmla="*/ 44054 h 1471438"/>
              <a:gd name="connsiteX17" fmla="*/ 690959 w 1647498"/>
              <a:gd name="connsiteY17" fmla="*/ 113437 h 1471438"/>
              <a:gd name="connsiteX18" fmla="*/ 1119698 w 1647498"/>
              <a:gd name="connsiteY18" fmla="*/ 295269 h 1471438"/>
              <a:gd name="connsiteX19" fmla="*/ 1492453 w 1647498"/>
              <a:gd name="connsiteY19" fmla="*/ 536913 h 1471438"/>
              <a:gd name="connsiteX20" fmla="*/ 1511593 w 1647498"/>
              <a:gd name="connsiteY20" fmla="*/ 560838 h 147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7498" h="1471438">
                <a:moveTo>
                  <a:pt x="1511593" y="560838"/>
                </a:moveTo>
                <a:cubicBezTo>
                  <a:pt x="1552744" y="595769"/>
                  <a:pt x="1593417" y="631657"/>
                  <a:pt x="1635047" y="666109"/>
                </a:cubicBezTo>
                <a:cubicBezTo>
                  <a:pt x="1652752" y="680464"/>
                  <a:pt x="1650359" y="690991"/>
                  <a:pt x="1635526" y="705825"/>
                </a:cubicBezTo>
                <a:cubicBezTo>
                  <a:pt x="1410629" y="929764"/>
                  <a:pt x="1186211" y="1154183"/>
                  <a:pt x="961792" y="1378601"/>
                </a:cubicBezTo>
                <a:cubicBezTo>
                  <a:pt x="934518" y="1405876"/>
                  <a:pt x="906764" y="1432672"/>
                  <a:pt x="880447" y="1460904"/>
                </a:cubicBezTo>
                <a:cubicBezTo>
                  <a:pt x="869441" y="1472866"/>
                  <a:pt x="860828" y="1475737"/>
                  <a:pt x="847430" y="1463775"/>
                </a:cubicBezTo>
                <a:cubicBezTo>
                  <a:pt x="768955" y="1393913"/>
                  <a:pt x="682346" y="1336493"/>
                  <a:pt x="589995" y="1287685"/>
                </a:cubicBezTo>
                <a:cubicBezTo>
                  <a:pt x="520612" y="1250840"/>
                  <a:pt x="448837" y="1219259"/>
                  <a:pt x="373711" y="1194377"/>
                </a:cubicBezTo>
                <a:cubicBezTo>
                  <a:pt x="310071" y="1173323"/>
                  <a:pt x="245951" y="1154661"/>
                  <a:pt x="180396" y="1141263"/>
                </a:cubicBezTo>
                <a:cubicBezTo>
                  <a:pt x="129196" y="1131215"/>
                  <a:pt x="77518" y="1121645"/>
                  <a:pt x="24882" y="1120209"/>
                </a:cubicBezTo>
                <a:cubicBezTo>
                  <a:pt x="4785" y="1119731"/>
                  <a:pt x="0" y="1113031"/>
                  <a:pt x="0" y="1093891"/>
                </a:cubicBezTo>
                <a:cubicBezTo>
                  <a:pt x="479" y="816359"/>
                  <a:pt x="479" y="538827"/>
                  <a:pt x="479" y="261773"/>
                </a:cubicBezTo>
                <a:cubicBezTo>
                  <a:pt x="479" y="181863"/>
                  <a:pt x="957" y="102432"/>
                  <a:pt x="0" y="22522"/>
                </a:cubicBezTo>
                <a:cubicBezTo>
                  <a:pt x="0" y="4338"/>
                  <a:pt x="5742" y="-447"/>
                  <a:pt x="22968" y="32"/>
                </a:cubicBezTo>
                <a:cubicBezTo>
                  <a:pt x="104792" y="989"/>
                  <a:pt x="186138" y="12951"/>
                  <a:pt x="267005" y="22522"/>
                </a:cubicBezTo>
                <a:cubicBezTo>
                  <a:pt x="292366" y="25393"/>
                  <a:pt x="319162" y="26828"/>
                  <a:pt x="344044" y="34484"/>
                </a:cubicBezTo>
                <a:cubicBezTo>
                  <a:pt x="373233" y="23479"/>
                  <a:pt x="400508" y="38791"/>
                  <a:pt x="427782" y="44054"/>
                </a:cubicBezTo>
                <a:cubicBezTo>
                  <a:pt x="516784" y="61280"/>
                  <a:pt x="604829" y="85684"/>
                  <a:pt x="690959" y="113437"/>
                </a:cubicBezTo>
                <a:cubicBezTo>
                  <a:pt x="839295" y="161288"/>
                  <a:pt x="982368" y="221579"/>
                  <a:pt x="1119698" y="295269"/>
                </a:cubicBezTo>
                <a:cubicBezTo>
                  <a:pt x="1250809" y="365130"/>
                  <a:pt x="1375219" y="445519"/>
                  <a:pt x="1492453" y="536913"/>
                </a:cubicBezTo>
                <a:cubicBezTo>
                  <a:pt x="1501545" y="543612"/>
                  <a:pt x="1507286" y="551268"/>
                  <a:pt x="1511593" y="560838"/>
                </a:cubicBezTo>
                <a:close/>
              </a:path>
            </a:pathLst>
          </a:custGeom>
          <a:solidFill>
            <a:schemeClr val="accent5"/>
          </a:solidFill>
          <a:ln w="4780" cap="flat">
            <a:noFill/>
            <a:prstDash val="solid"/>
            <a:miter/>
          </a:ln>
        </p:spPr>
        <p:txBody>
          <a:bodyPr rtlCol="0" anchor="ctr"/>
          <a:lstStyle/>
          <a:p>
            <a:endParaRPr lang="en-US"/>
          </a:p>
        </p:txBody>
      </p:sp>
      <p:sp>
        <p:nvSpPr>
          <p:cNvPr id="5" name="Freeform: Shape">
            <a:extLst>
              <a:ext uri="{FF2B5EF4-FFF2-40B4-BE49-F238E27FC236}">
                <a16:creationId xmlns:a16="http://schemas.microsoft.com/office/drawing/2014/main" id="{22004681-EE87-4680-8BE2-723A0F03D787}"/>
              </a:ext>
            </a:extLst>
          </p:cNvPr>
          <p:cNvSpPr/>
          <p:nvPr/>
        </p:nvSpPr>
        <p:spPr>
          <a:xfrm>
            <a:off x="5147611" y="2047244"/>
            <a:ext cx="1303698" cy="1457160"/>
          </a:xfrm>
          <a:custGeom>
            <a:avLst/>
            <a:gdLst>
              <a:gd name="connsiteX0" fmla="*/ 344884 w 1472874"/>
              <a:gd name="connsiteY0" fmla="*/ 1586916 h 1646250"/>
              <a:gd name="connsiteX1" fmla="*/ 324787 w 1472874"/>
              <a:gd name="connsiteY1" fmla="*/ 1453413 h 1646250"/>
              <a:gd name="connsiteX2" fmla="*/ 315695 w 1472874"/>
              <a:gd name="connsiteY2" fmla="*/ 1414655 h 1646250"/>
              <a:gd name="connsiteX3" fmla="*/ 264974 w 1472874"/>
              <a:gd name="connsiteY3" fmla="*/ 1243829 h 1646250"/>
              <a:gd name="connsiteX4" fmla="*/ 134343 w 1472874"/>
              <a:gd name="connsiteY4" fmla="*/ 976824 h 1646250"/>
              <a:gd name="connsiteX5" fmla="*/ 11845 w 1472874"/>
              <a:gd name="connsiteY5" fmla="*/ 808869 h 1646250"/>
              <a:gd name="connsiteX6" fmla="*/ 13281 w 1472874"/>
              <a:gd name="connsiteY6" fmla="*/ 762454 h 1646250"/>
              <a:gd name="connsiteX7" fmla="*/ 766446 w 1472874"/>
              <a:gd name="connsiteY7" fmla="*/ 10246 h 1646250"/>
              <a:gd name="connsiteX8" fmla="*/ 803769 w 1472874"/>
              <a:gd name="connsiteY8" fmla="*/ 11682 h 1646250"/>
              <a:gd name="connsiteX9" fmla="*/ 965982 w 1472874"/>
              <a:gd name="connsiteY9" fmla="*/ 208825 h 1646250"/>
              <a:gd name="connsiteX10" fmla="*/ 990385 w 1472874"/>
              <a:gd name="connsiteY10" fmla="*/ 230837 h 1646250"/>
              <a:gd name="connsiteX11" fmla="*/ 1222460 w 1472874"/>
              <a:gd name="connsiteY11" fmla="*/ 621774 h 1646250"/>
              <a:gd name="connsiteX12" fmla="*/ 1283708 w 1472874"/>
              <a:gd name="connsiteY12" fmla="*/ 761497 h 1646250"/>
              <a:gd name="connsiteX13" fmla="*/ 1304284 w 1472874"/>
              <a:gd name="connsiteY13" fmla="*/ 807912 h 1646250"/>
              <a:gd name="connsiteX14" fmla="*/ 1435872 w 1472874"/>
              <a:gd name="connsiteY14" fmla="*/ 1269190 h 1646250"/>
              <a:gd name="connsiteX15" fmla="*/ 1460276 w 1472874"/>
              <a:gd name="connsiteY15" fmla="*/ 1412741 h 1646250"/>
              <a:gd name="connsiteX16" fmla="*/ 1461711 w 1472874"/>
              <a:gd name="connsiteY16" fmla="*/ 1453413 h 1646250"/>
              <a:gd name="connsiteX17" fmla="*/ 1463147 w 1472874"/>
              <a:gd name="connsiteY17" fmla="*/ 1529017 h 1646250"/>
              <a:gd name="connsiteX18" fmla="*/ 1470803 w 1472874"/>
              <a:gd name="connsiteY18" fmla="*/ 1616583 h 1646250"/>
              <a:gd name="connsiteX19" fmla="*/ 1444007 w 1472874"/>
              <a:gd name="connsiteY19" fmla="*/ 1646251 h 1646250"/>
              <a:gd name="connsiteX20" fmla="*/ 975073 w 1472874"/>
              <a:gd name="connsiteY20" fmla="*/ 1646251 h 1646250"/>
              <a:gd name="connsiteX21" fmla="*/ 379336 w 1472874"/>
              <a:gd name="connsiteY21" fmla="*/ 1646251 h 1646250"/>
              <a:gd name="connsiteX22" fmla="*/ 353497 w 1472874"/>
              <a:gd name="connsiteY22" fmla="*/ 1644336 h 1646250"/>
              <a:gd name="connsiteX23" fmla="*/ 344884 w 1472874"/>
              <a:gd name="connsiteY23" fmla="*/ 1586916 h 16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72874" h="1646250">
                <a:moveTo>
                  <a:pt x="344884" y="1586916"/>
                </a:moveTo>
                <a:cubicBezTo>
                  <a:pt x="343927" y="1541458"/>
                  <a:pt x="331007" y="1497914"/>
                  <a:pt x="324787" y="1453413"/>
                </a:cubicBezTo>
                <a:cubicBezTo>
                  <a:pt x="316652" y="1441929"/>
                  <a:pt x="323351" y="1426617"/>
                  <a:pt x="315695" y="1414655"/>
                </a:cubicBezTo>
                <a:cubicBezTo>
                  <a:pt x="302297" y="1356756"/>
                  <a:pt x="286028" y="1299814"/>
                  <a:pt x="264974" y="1243829"/>
                </a:cubicBezTo>
                <a:cubicBezTo>
                  <a:pt x="230043" y="1150999"/>
                  <a:pt x="186978" y="1061519"/>
                  <a:pt x="134343" y="976824"/>
                </a:cubicBezTo>
                <a:cubicBezTo>
                  <a:pt x="97498" y="917968"/>
                  <a:pt x="58739" y="860069"/>
                  <a:pt x="11845" y="808869"/>
                </a:cubicBezTo>
                <a:cubicBezTo>
                  <a:pt x="-3945" y="791643"/>
                  <a:pt x="-4424" y="780637"/>
                  <a:pt x="13281" y="762454"/>
                </a:cubicBezTo>
                <a:cubicBezTo>
                  <a:pt x="265452" y="512675"/>
                  <a:pt x="516188" y="261461"/>
                  <a:pt x="766446" y="10246"/>
                </a:cubicBezTo>
                <a:cubicBezTo>
                  <a:pt x="780801" y="-4109"/>
                  <a:pt x="790371" y="-3152"/>
                  <a:pt x="803769" y="11682"/>
                </a:cubicBezTo>
                <a:cubicBezTo>
                  <a:pt x="860233" y="75323"/>
                  <a:pt x="913346" y="141835"/>
                  <a:pt x="965982" y="208825"/>
                </a:cubicBezTo>
                <a:cubicBezTo>
                  <a:pt x="975073" y="215046"/>
                  <a:pt x="984165" y="221267"/>
                  <a:pt x="990385" y="230837"/>
                </a:cubicBezTo>
                <a:cubicBezTo>
                  <a:pt x="1077952" y="355248"/>
                  <a:pt x="1156426" y="484922"/>
                  <a:pt x="1222460" y="621774"/>
                </a:cubicBezTo>
                <a:cubicBezTo>
                  <a:pt x="1244471" y="667710"/>
                  <a:pt x="1266003" y="713647"/>
                  <a:pt x="1283708" y="761497"/>
                </a:cubicBezTo>
                <a:cubicBezTo>
                  <a:pt x="1290886" y="776809"/>
                  <a:pt x="1296149" y="793078"/>
                  <a:pt x="1304284" y="807912"/>
                </a:cubicBezTo>
                <a:cubicBezTo>
                  <a:pt x="1360747" y="958162"/>
                  <a:pt x="1408119" y="1110805"/>
                  <a:pt x="1435872" y="1269190"/>
                </a:cubicBezTo>
                <a:cubicBezTo>
                  <a:pt x="1444485" y="1317040"/>
                  <a:pt x="1450227" y="1365369"/>
                  <a:pt x="1460276" y="1412741"/>
                </a:cubicBezTo>
                <a:cubicBezTo>
                  <a:pt x="1463147" y="1426139"/>
                  <a:pt x="1464104" y="1440015"/>
                  <a:pt x="1461711" y="1453413"/>
                </a:cubicBezTo>
                <a:cubicBezTo>
                  <a:pt x="1457405" y="1478774"/>
                  <a:pt x="1458362" y="1504135"/>
                  <a:pt x="1463147" y="1529017"/>
                </a:cubicBezTo>
                <a:cubicBezTo>
                  <a:pt x="1466018" y="1558206"/>
                  <a:pt x="1465061" y="1587395"/>
                  <a:pt x="1470803" y="1616583"/>
                </a:cubicBezTo>
                <a:cubicBezTo>
                  <a:pt x="1476066" y="1644336"/>
                  <a:pt x="1472717" y="1646251"/>
                  <a:pt x="1444007" y="1646251"/>
                </a:cubicBezTo>
                <a:cubicBezTo>
                  <a:pt x="1287536" y="1646251"/>
                  <a:pt x="1131544" y="1646251"/>
                  <a:pt x="975073" y="1646251"/>
                </a:cubicBezTo>
                <a:cubicBezTo>
                  <a:pt x="776494" y="1646251"/>
                  <a:pt x="577915" y="1646251"/>
                  <a:pt x="379336" y="1646251"/>
                </a:cubicBezTo>
                <a:cubicBezTo>
                  <a:pt x="370723" y="1646251"/>
                  <a:pt x="362110" y="1644815"/>
                  <a:pt x="353497" y="1644336"/>
                </a:cubicBezTo>
                <a:cubicBezTo>
                  <a:pt x="342970" y="1626632"/>
                  <a:pt x="354454" y="1605099"/>
                  <a:pt x="344884" y="1586916"/>
                </a:cubicBezTo>
                <a:close/>
              </a:path>
            </a:pathLst>
          </a:custGeom>
          <a:solidFill>
            <a:schemeClr val="accent1"/>
          </a:solidFill>
          <a:ln w="4780" cap="flat">
            <a:noFill/>
            <a:prstDash val="solid"/>
            <a:miter/>
          </a:ln>
        </p:spPr>
        <p:txBody>
          <a:bodyPr rtlCol="0" anchor="ctr"/>
          <a:lstStyle/>
          <a:p>
            <a:endParaRPr lang="en-US"/>
          </a:p>
        </p:txBody>
      </p:sp>
      <p:sp>
        <p:nvSpPr>
          <p:cNvPr id="24" name="Freeform: Shape">
            <a:extLst>
              <a:ext uri="{FF2B5EF4-FFF2-40B4-BE49-F238E27FC236}">
                <a16:creationId xmlns:a16="http://schemas.microsoft.com/office/drawing/2014/main" id="{FFC0BA05-154A-48AA-863F-7CA8894767B1}"/>
              </a:ext>
            </a:extLst>
          </p:cNvPr>
          <p:cNvSpPr/>
          <p:nvPr userDrawn="1"/>
        </p:nvSpPr>
        <p:spPr>
          <a:xfrm>
            <a:off x="4227004" y="2410554"/>
            <a:ext cx="1076295" cy="2291668"/>
          </a:xfrm>
          <a:custGeom>
            <a:avLst/>
            <a:gdLst>
              <a:gd name="connsiteX0" fmla="*/ 0 w 1076295"/>
              <a:gd name="connsiteY0" fmla="*/ 0 h 2291668"/>
              <a:gd name="connsiteX1" fmla="*/ 44296 w 1076295"/>
              <a:gd name="connsiteY1" fmla="*/ 2237 h 2291668"/>
              <a:gd name="connsiteX2" fmla="*/ 1076295 w 1076295"/>
              <a:gd name="connsiteY2" fmla="*/ 1145834 h 2291668"/>
              <a:gd name="connsiteX3" fmla="*/ 44296 w 1076295"/>
              <a:gd name="connsiteY3" fmla="*/ 2289431 h 2291668"/>
              <a:gd name="connsiteX4" fmla="*/ 0 w 1076295"/>
              <a:gd name="connsiteY4" fmla="*/ 2291668 h 2291668"/>
              <a:gd name="connsiteX5" fmla="*/ 0 w 1076295"/>
              <a:gd name="connsiteY5" fmla="*/ 2134520 h 2291668"/>
              <a:gd name="connsiteX6" fmla="*/ 127505 w 1076295"/>
              <a:gd name="connsiteY6" fmla="*/ 2121667 h 2291668"/>
              <a:gd name="connsiteX7" fmla="*/ 922831 w 1076295"/>
              <a:gd name="connsiteY7" fmla="*/ 1145834 h 2291668"/>
              <a:gd name="connsiteX8" fmla="*/ 127505 w 1076295"/>
              <a:gd name="connsiteY8" fmla="*/ 170002 h 2291668"/>
              <a:gd name="connsiteX9" fmla="*/ 0 w 1076295"/>
              <a:gd name="connsiteY9" fmla="*/ 157148 h 2291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6295" h="2291668">
                <a:moveTo>
                  <a:pt x="0" y="0"/>
                </a:moveTo>
                <a:lnTo>
                  <a:pt x="44296" y="2237"/>
                </a:lnTo>
                <a:cubicBezTo>
                  <a:pt x="623955" y="61105"/>
                  <a:pt x="1076295" y="550645"/>
                  <a:pt x="1076295" y="1145834"/>
                </a:cubicBezTo>
                <a:cubicBezTo>
                  <a:pt x="1076295" y="1741024"/>
                  <a:pt x="623955" y="2230564"/>
                  <a:pt x="44296" y="2289431"/>
                </a:cubicBezTo>
                <a:lnTo>
                  <a:pt x="0" y="2291668"/>
                </a:lnTo>
                <a:lnTo>
                  <a:pt x="0" y="2134520"/>
                </a:lnTo>
                <a:lnTo>
                  <a:pt x="127505" y="2121667"/>
                </a:lnTo>
                <a:cubicBezTo>
                  <a:pt x="581397" y="2028787"/>
                  <a:pt x="922831" y="1627184"/>
                  <a:pt x="922831" y="1145834"/>
                </a:cubicBezTo>
                <a:cubicBezTo>
                  <a:pt x="922831" y="664484"/>
                  <a:pt x="581397" y="262881"/>
                  <a:pt x="127505" y="170002"/>
                </a:cubicBezTo>
                <a:lnTo>
                  <a:pt x="0" y="15714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a:extLst>
              <a:ext uri="{FF2B5EF4-FFF2-40B4-BE49-F238E27FC236}">
                <a16:creationId xmlns:a16="http://schemas.microsoft.com/office/drawing/2014/main" id="{7499B5B2-B336-40D4-AE9D-027815CB8256}"/>
              </a:ext>
            </a:extLst>
          </p:cNvPr>
          <p:cNvSpPr/>
          <p:nvPr/>
        </p:nvSpPr>
        <p:spPr>
          <a:xfrm flipV="1">
            <a:off x="4241127" y="4608344"/>
            <a:ext cx="1458265" cy="1302426"/>
          </a:xfrm>
          <a:custGeom>
            <a:avLst/>
            <a:gdLst>
              <a:gd name="connsiteX0" fmla="*/ 1511593 w 1647498"/>
              <a:gd name="connsiteY0" fmla="*/ 560838 h 1471438"/>
              <a:gd name="connsiteX1" fmla="*/ 1635047 w 1647498"/>
              <a:gd name="connsiteY1" fmla="*/ 666109 h 1471438"/>
              <a:gd name="connsiteX2" fmla="*/ 1635526 w 1647498"/>
              <a:gd name="connsiteY2" fmla="*/ 705825 h 1471438"/>
              <a:gd name="connsiteX3" fmla="*/ 961792 w 1647498"/>
              <a:gd name="connsiteY3" fmla="*/ 1378601 h 1471438"/>
              <a:gd name="connsiteX4" fmla="*/ 880447 w 1647498"/>
              <a:gd name="connsiteY4" fmla="*/ 1460904 h 1471438"/>
              <a:gd name="connsiteX5" fmla="*/ 847430 w 1647498"/>
              <a:gd name="connsiteY5" fmla="*/ 1463775 h 1471438"/>
              <a:gd name="connsiteX6" fmla="*/ 589995 w 1647498"/>
              <a:gd name="connsiteY6" fmla="*/ 1287685 h 1471438"/>
              <a:gd name="connsiteX7" fmla="*/ 373711 w 1647498"/>
              <a:gd name="connsiteY7" fmla="*/ 1194377 h 1471438"/>
              <a:gd name="connsiteX8" fmla="*/ 180396 w 1647498"/>
              <a:gd name="connsiteY8" fmla="*/ 1141263 h 1471438"/>
              <a:gd name="connsiteX9" fmla="*/ 24882 w 1647498"/>
              <a:gd name="connsiteY9" fmla="*/ 1120209 h 1471438"/>
              <a:gd name="connsiteX10" fmla="*/ 0 w 1647498"/>
              <a:gd name="connsiteY10" fmla="*/ 1093891 h 1471438"/>
              <a:gd name="connsiteX11" fmla="*/ 479 w 1647498"/>
              <a:gd name="connsiteY11" fmla="*/ 261773 h 1471438"/>
              <a:gd name="connsiteX12" fmla="*/ 0 w 1647498"/>
              <a:gd name="connsiteY12" fmla="*/ 22522 h 1471438"/>
              <a:gd name="connsiteX13" fmla="*/ 22968 w 1647498"/>
              <a:gd name="connsiteY13" fmla="*/ 32 h 1471438"/>
              <a:gd name="connsiteX14" fmla="*/ 267005 w 1647498"/>
              <a:gd name="connsiteY14" fmla="*/ 22522 h 1471438"/>
              <a:gd name="connsiteX15" fmla="*/ 344044 w 1647498"/>
              <a:gd name="connsiteY15" fmla="*/ 34484 h 1471438"/>
              <a:gd name="connsiteX16" fmla="*/ 427782 w 1647498"/>
              <a:gd name="connsiteY16" fmla="*/ 44054 h 1471438"/>
              <a:gd name="connsiteX17" fmla="*/ 690959 w 1647498"/>
              <a:gd name="connsiteY17" fmla="*/ 113437 h 1471438"/>
              <a:gd name="connsiteX18" fmla="*/ 1119698 w 1647498"/>
              <a:gd name="connsiteY18" fmla="*/ 295269 h 1471438"/>
              <a:gd name="connsiteX19" fmla="*/ 1492453 w 1647498"/>
              <a:gd name="connsiteY19" fmla="*/ 536913 h 1471438"/>
              <a:gd name="connsiteX20" fmla="*/ 1511593 w 1647498"/>
              <a:gd name="connsiteY20" fmla="*/ 560838 h 147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7498" h="1471438">
                <a:moveTo>
                  <a:pt x="1511593" y="560838"/>
                </a:moveTo>
                <a:cubicBezTo>
                  <a:pt x="1552744" y="595769"/>
                  <a:pt x="1593417" y="631657"/>
                  <a:pt x="1635047" y="666109"/>
                </a:cubicBezTo>
                <a:cubicBezTo>
                  <a:pt x="1652752" y="680464"/>
                  <a:pt x="1650359" y="690991"/>
                  <a:pt x="1635526" y="705825"/>
                </a:cubicBezTo>
                <a:cubicBezTo>
                  <a:pt x="1410629" y="929764"/>
                  <a:pt x="1186211" y="1154183"/>
                  <a:pt x="961792" y="1378601"/>
                </a:cubicBezTo>
                <a:cubicBezTo>
                  <a:pt x="934518" y="1405876"/>
                  <a:pt x="906764" y="1432672"/>
                  <a:pt x="880447" y="1460904"/>
                </a:cubicBezTo>
                <a:cubicBezTo>
                  <a:pt x="869441" y="1472866"/>
                  <a:pt x="860828" y="1475737"/>
                  <a:pt x="847430" y="1463775"/>
                </a:cubicBezTo>
                <a:cubicBezTo>
                  <a:pt x="768955" y="1393913"/>
                  <a:pt x="682346" y="1336493"/>
                  <a:pt x="589995" y="1287685"/>
                </a:cubicBezTo>
                <a:cubicBezTo>
                  <a:pt x="520612" y="1250840"/>
                  <a:pt x="448837" y="1219259"/>
                  <a:pt x="373711" y="1194377"/>
                </a:cubicBezTo>
                <a:cubicBezTo>
                  <a:pt x="310071" y="1173323"/>
                  <a:pt x="245951" y="1154661"/>
                  <a:pt x="180396" y="1141263"/>
                </a:cubicBezTo>
                <a:cubicBezTo>
                  <a:pt x="129196" y="1131215"/>
                  <a:pt x="77518" y="1121645"/>
                  <a:pt x="24882" y="1120209"/>
                </a:cubicBezTo>
                <a:cubicBezTo>
                  <a:pt x="4785" y="1119731"/>
                  <a:pt x="0" y="1113031"/>
                  <a:pt x="0" y="1093891"/>
                </a:cubicBezTo>
                <a:cubicBezTo>
                  <a:pt x="479" y="816359"/>
                  <a:pt x="479" y="538827"/>
                  <a:pt x="479" y="261773"/>
                </a:cubicBezTo>
                <a:cubicBezTo>
                  <a:pt x="479" y="181863"/>
                  <a:pt x="957" y="102432"/>
                  <a:pt x="0" y="22522"/>
                </a:cubicBezTo>
                <a:cubicBezTo>
                  <a:pt x="0" y="4338"/>
                  <a:pt x="5742" y="-447"/>
                  <a:pt x="22968" y="32"/>
                </a:cubicBezTo>
                <a:cubicBezTo>
                  <a:pt x="104792" y="989"/>
                  <a:pt x="186138" y="12951"/>
                  <a:pt x="267005" y="22522"/>
                </a:cubicBezTo>
                <a:cubicBezTo>
                  <a:pt x="292366" y="25393"/>
                  <a:pt x="319162" y="26828"/>
                  <a:pt x="344044" y="34484"/>
                </a:cubicBezTo>
                <a:cubicBezTo>
                  <a:pt x="373233" y="23479"/>
                  <a:pt x="400508" y="38791"/>
                  <a:pt x="427782" y="44054"/>
                </a:cubicBezTo>
                <a:cubicBezTo>
                  <a:pt x="516784" y="61280"/>
                  <a:pt x="604829" y="85684"/>
                  <a:pt x="690959" y="113437"/>
                </a:cubicBezTo>
                <a:cubicBezTo>
                  <a:pt x="839295" y="161288"/>
                  <a:pt x="982368" y="221579"/>
                  <a:pt x="1119698" y="295269"/>
                </a:cubicBezTo>
                <a:cubicBezTo>
                  <a:pt x="1250809" y="365130"/>
                  <a:pt x="1375219" y="445519"/>
                  <a:pt x="1492453" y="536913"/>
                </a:cubicBezTo>
                <a:cubicBezTo>
                  <a:pt x="1501545" y="543612"/>
                  <a:pt x="1507286" y="551268"/>
                  <a:pt x="1511593" y="560838"/>
                </a:cubicBezTo>
                <a:close/>
              </a:path>
            </a:pathLst>
          </a:custGeom>
          <a:solidFill>
            <a:schemeClr val="accent3"/>
          </a:solidFill>
          <a:ln w="4780" cap="flat">
            <a:noFill/>
            <a:prstDash val="solid"/>
            <a:miter/>
          </a:ln>
        </p:spPr>
        <p:txBody>
          <a:bodyPr rtlCol="0" anchor="ctr"/>
          <a:lstStyle/>
          <a:p>
            <a:endParaRPr lang="en-US"/>
          </a:p>
        </p:txBody>
      </p:sp>
      <p:sp>
        <p:nvSpPr>
          <p:cNvPr id="9" name="Freeform: Shape">
            <a:extLst>
              <a:ext uri="{FF2B5EF4-FFF2-40B4-BE49-F238E27FC236}">
                <a16:creationId xmlns:a16="http://schemas.microsoft.com/office/drawing/2014/main" id="{639EE02D-ED67-428E-A01A-DC855532CCB3}"/>
              </a:ext>
            </a:extLst>
          </p:cNvPr>
          <p:cNvSpPr/>
          <p:nvPr/>
        </p:nvSpPr>
        <p:spPr>
          <a:xfrm flipV="1">
            <a:off x="5147611" y="3707054"/>
            <a:ext cx="1303698" cy="1457159"/>
          </a:xfrm>
          <a:custGeom>
            <a:avLst/>
            <a:gdLst>
              <a:gd name="connsiteX0" fmla="*/ 344884 w 1472874"/>
              <a:gd name="connsiteY0" fmla="*/ 1586916 h 1646250"/>
              <a:gd name="connsiteX1" fmla="*/ 324787 w 1472874"/>
              <a:gd name="connsiteY1" fmla="*/ 1453413 h 1646250"/>
              <a:gd name="connsiteX2" fmla="*/ 315695 w 1472874"/>
              <a:gd name="connsiteY2" fmla="*/ 1414655 h 1646250"/>
              <a:gd name="connsiteX3" fmla="*/ 264974 w 1472874"/>
              <a:gd name="connsiteY3" fmla="*/ 1243829 h 1646250"/>
              <a:gd name="connsiteX4" fmla="*/ 134343 w 1472874"/>
              <a:gd name="connsiteY4" fmla="*/ 976824 h 1646250"/>
              <a:gd name="connsiteX5" fmla="*/ 11845 w 1472874"/>
              <a:gd name="connsiteY5" fmla="*/ 808869 h 1646250"/>
              <a:gd name="connsiteX6" fmla="*/ 13281 w 1472874"/>
              <a:gd name="connsiteY6" fmla="*/ 762454 h 1646250"/>
              <a:gd name="connsiteX7" fmla="*/ 766446 w 1472874"/>
              <a:gd name="connsiteY7" fmla="*/ 10246 h 1646250"/>
              <a:gd name="connsiteX8" fmla="*/ 803769 w 1472874"/>
              <a:gd name="connsiteY8" fmla="*/ 11682 h 1646250"/>
              <a:gd name="connsiteX9" fmla="*/ 965982 w 1472874"/>
              <a:gd name="connsiteY9" fmla="*/ 208825 h 1646250"/>
              <a:gd name="connsiteX10" fmla="*/ 990385 w 1472874"/>
              <a:gd name="connsiteY10" fmla="*/ 230837 h 1646250"/>
              <a:gd name="connsiteX11" fmla="*/ 1222460 w 1472874"/>
              <a:gd name="connsiteY11" fmla="*/ 621774 h 1646250"/>
              <a:gd name="connsiteX12" fmla="*/ 1283708 w 1472874"/>
              <a:gd name="connsiteY12" fmla="*/ 761497 h 1646250"/>
              <a:gd name="connsiteX13" fmla="*/ 1304284 w 1472874"/>
              <a:gd name="connsiteY13" fmla="*/ 807912 h 1646250"/>
              <a:gd name="connsiteX14" fmla="*/ 1435872 w 1472874"/>
              <a:gd name="connsiteY14" fmla="*/ 1269190 h 1646250"/>
              <a:gd name="connsiteX15" fmla="*/ 1460276 w 1472874"/>
              <a:gd name="connsiteY15" fmla="*/ 1412741 h 1646250"/>
              <a:gd name="connsiteX16" fmla="*/ 1461711 w 1472874"/>
              <a:gd name="connsiteY16" fmla="*/ 1453413 h 1646250"/>
              <a:gd name="connsiteX17" fmla="*/ 1463147 w 1472874"/>
              <a:gd name="connsiteY17" fmla="*/ 1529017 h 1646250"/>
              <a:gd name="connsiteX18" fmla="*/ 1470803 w 1472874"/>
              <a:gd name="connsiteY18" fmla="*/ 1616583 h 1646250"/>
              <a:gd name="connsiteX19" fmla="*/ 1444007 w 1472874"/>
              <a:gd name="connsiteY19" fmla="*/ 1646251 h 1646250"/>
              <a:gd name="connsiteX20" fmla="*/ 975073 w 1472874"/>
              <a:gd name="connsiteY20" fmla="*/ 1646251 h 1646250"/>
              <a:gd name="connsiteX21" fmla="*/ 379336 w 1472874"/>
              <a:gd name="connsiteY21" fmla="*/ 1646251 h 1646250"/>
              <a:gd name="connsiteX22" fmla="*/ 353497 w 1472874"/>
              <a:gd name="connsiteY22" fmla="*/ 1644336 h 1646250"/>
              <a:gd name="connsiteX23" fmla="*/ 344884 w 1472874"/>
              <a:gd name="connsiteY23" fmla="*/ 1586916 h 16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72874" h="1646250">
                <a:moveTo>
                  <a:pt x="344884" y="1586916"/>
                </a:moveTo>
                <a:cubicBezTo>
                  <a:pt x="343927" y="1541458"/>
                  <a:pt x="331007" y="1497914"/>
                  <a:pt x="324787" y="1453413"/>
                </a:cubicBezTo>
                <a:cubicBezTo>
                  <a:pt x="316652" y="1441929"/>
                  <a:pt x="323351" y="1426617"/>
                  <a:pt x="315695" y="1414655"/>
                </a:cubicBezTo>
                <a:cubicBezTo>
                  <a:pt x="302297" y="1356756"/>
                  <a:pt x="286028" y="1299814"/>
                  <a:pt x="264974" y="1243829"/>
                </a:cubicBezTo>
                <a:cubicBezTo>
                  <a:pt x="230043" y="1150999"/>
                  <a:pt x="186978" y="1061519"/>
                  <a:pt x="134343" y="976824"/>
                </a:cubicBezTo>
                <a:cubicBezTo>
                  <a:pt x="97498" y="917968"/>
                  <a:pt x="58739" y="860069"/>
                  <a:pt x="11845" y="808869"/>
                </a:cubicBezTo>
                <a:cubicBezTo>
                  <a:pt x="-3945" y="791643"/>
                  <a:pt x="-4424" y="780637"/>
                  <a:pt x="13281" y="762454"/>
                </a:cubicBezTo>
                <a:cubicBezTo>
                  <a:pt x="265452" y="512675"/>
                  <a:pt x="516188" y="261461"/>
                  <a:pt x="766446" y="10246"/>
                </a:cubicBezTo>
                <a:cubicBezTo>
                  <a:pt x="780801" y="-4109"/>
                  <a:pt x="790371" y="-3152"/>
                  <a:pt x="803769" y="11682"/>
                </a:cubicBezTo>
                <a:cubicBezTo>
                  <a:pt x="860233" y="75323"/>
                  <a:pt x="913346" y="141835"/>
                  <a:pt x="965982" y="208825"/>
                </a:cubicBezTo>
                <a:cubicBezTo>
                  <a:pt x="975073" y="215046"/>
                  <a:pt x="984165" y="221267"/>
                  <a:pt x="990385" y="230837"/>
                </a:cubicBezTo>
                <a:cubicBezTo>
                  <a:pt x="1077952" y="355248"/>
                  <a:pt x="1156426" y="484922"/>
                  <a:pt x="1222460" y="621774"/>
                </a:cubicBezTo>
                <a:cubicBezTo>
                  <a:pt x="1244471" y="667710"/>
                  <a:pt x="1266003" y="713647"/>
                  <a:pt x="1283708" y="761497"/>
                </a:cubicBezTo>
                <a:cubicBezTo>
                  <a:pt x="1290886" y="776809"/>
                  <a:pt x="1296149" y="793078"/>
                  <a:pt x="1304284" y="807912"/>
                </a:cubicBezTo>
                <a:cubicBezTo>
                  <a:pt x="1360747" y="958162"/>
                  <a:pt x="1408119" y="1110805"/>
                  <a:pt x="1435872" y="1269190"/>
                </a:cubicBezTo>
                <a:cubicBezTo>
                  <a:pt x="1444485" y="1317040"/>
                  <a:pt x="1450227" y="1365369"/>
                  <a:pt x="1460276" y="1412741"/>
                </a:cubicBezTo>
                <a:cubicBezTo>
                  <a:pt x="1463147" y="1426139"/>
                  <a:pt x="1464104" y="1440015"/>
                  <a:pt x="1461711" y="1453413"/>
                </a:cubicBezTo>
                <a:cubicBezTo>
                  <a:pt x="1457405" y="1478774"/>
                  <a:pt x="1458362" y="1504135"/>
                  <a:pt x="1463147" y="1529017"/>
                </a:cubicBezTo>
                <a:cubicBezTo>
                  <a:pt x="1466018" y="1558206"/>
                  <a:pt x="1465061" y="1587395"/>
                  <a:pt x="1470803" y="1616583"/>
                </a:cubicBezTo>
                <a:cubicBezTo>
                  <a:pt x="1476066" y="1644336"/>
                  <a:pt x="1472717" y="1646251"/>
                  <a:pt x="1444007" y="1646251"/>
                </a:cubicBezTo>
                <a:cubicBezTo>
                  <a:pt x="1287536" y="1646251"/>
                  <a:pt x="1131544" y="1646251"/>
                  <a:pt x="975073" y="1646251"/>
                </a:cubicBezTo>
                <a:cubicBezTo>
                  <a:pt x="776494" y="1646251"/>
                  <a:pt x="577915" y="1646251"/>
                  <a:pt x="379336" y="1646251"/>
                </a:cubicBezTo>
                <a:cubicBezTo>
                  <a:pt x="370723" y="1646251"/>
                  <a:pt x="362110" y="1644815"/>
                  <a:pt x="353497" y="1644336"/>
                </a:cubicBezTo>
                <a:cubicBezTo>
                  <a:pt x="342970" y="1626632"/>
                  <a:pt x="354454" y="1605099"/>
                  <a:pt x="344884" y="1586916"/>
                </a:cubicBezTo>
                <a:close/>
              </a:path>
            </a:pathLst>
          </a:custGeom>
          <a:solidFill>
            <a:schemeClr val="accent4"/>
          </a:solidFill>
          <a:ln w="4780" cap="flat">
            <a:noFill/>
            <a:prstDash val="solid"/>
            <a:miter/>
          </a:ln>
        </p:spPr>
        <p:txBody>
          <a:bodyPr rtlCol="0" anchor="ctr"/>
          <a:lstStyle/>
          <a:p>
            <a:endParaRPr lang="en-US"/>
          </a:p>
        </p:txBody>
      </p:sp>
      <p:cxnSp>
        <p:nvCxnSpPr>
          <p:cNvPr id="10" name="Straight Connector 1">
            <a:extLst>
              <a:ext uri="{FF2B5EF4-FFF2-40B4-BE49-F238E27FC236}">
                <a16:creationId xmlns:a16="http://schemas.microsoft.com/office/drawing/2014/main" id="{3869430A-140E-497E-99F6-A8EC65283A37}"/>
              </a:ext>
            </a:extLst>
          </p:cNvPr>
          <p:cNvCxnSpPr>
            <a:cxnSpLocks/>
          </p:cNvCxnSpPr>
          <p:nvPr userDrawn="1"/>
        </p:nvCxnSpPr>
        <p:spPr>
          <a:xfrm>
            <a:off x="5001011" y="1465578"/>
            <a:ext cx="290254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2">
            <a:extLst>
              <a:ext uri="{FF2B5EF4-FFF2-40B4-BE49-F238E27FC236}">
                <a16:creationId xmlns:a16="http://schemas.microsoft.com/office/drawing/2014/main" id="{10067397-9BA4-4533-9DBF-B4BCE09CE53B}"/>
              </a:ext>
            </a:extLst>
          </p:cNvPr>
          <p:cNvCxnSpPr>
            <a:cxnSpLocks/>
          </p:cNvCxnSpPr>
          <p:nvPr userDrawn="1"/>
        </p:nvCxnSpPr>
        <p:spPr>
          <a:xfrm>
            <a:off x="6280445" y="2830776"/>
            <a:ext cx="1623113"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3">
            <a:extLst>
              <a:ext uri="{FF2B5EF4-FFF2-40B4-BE49-F238E27FC236}">
                <a16:creationId xmlns:a16="http://schemas.microsoft.com/office/drawing/2014/main" id="{AFD4CAB7-F952-4A6F-87B2-B49965BA65A4}"/>
              </a:ext>
            </a:extLst>
          </p:cNvPr>
          <p:cNvCxnSpPr>
            <a:cxnSpLocks/>
          </p:cNvCxnSpPr>
          <p:nvPr userDrawn="1"/>
        </p:nvCxnSpPr>
        <p:spPr>
          <a:xfrm>
            <a:off x="6280445" y="4195974"/>
            <a:ext cx="1623113"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4">
            <a:extLst>
              <a:ext uri="{FF2B5EF4-FFF2-40B4-BE49-F238E27FC236}">
                <a16:creationId xmlns:a16="http://schemas.microsoft.com/office/drawing/2014/main" id="{D434C2C9-3A58-4779-A9FA-07A650CC3051}"/>
              </a:ext>
            </a:extLst>
          </p:cNvPr>
          <p:cNvCxnSpPr>
            <a:cxnSpLocks/>
          </p:cNvCxnSpPr>
          <p:nvPr userDrawn="1"/>
        </p:nvCxnSpPr>
        <p:spPr>
          <a:xfrm>
            <a:off x="5327491" y="5561171"/>
            <a:ext cx="257606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Picture Placeholder 1">
            <a:extLst>
              <a:ext uri="{FF2B5EF4-FFF2-40B4-BE49-F238E27FC236}">
                <a16:creationId xmlns:a16="http://schemas.microsoft.com/office/drawing/2014/main" id="{BAD0462E-9BFD-40F0-9B55-53D70C0E1F9C}"/>
              </a:ext>
            </a:extLst>
          </p:cNvPr>
          <p:cNvSpPr>
            <a:spLocks noGrp="1"/>
          </p:cNvSpPr>
          <p:nvPr>
            <p:ph type="pic" sz="quarter" idx="26"/>
          </p:nvPr>
        </p:nvSpPr>
        <p:spPr>
          <a:xfrm>
            <a:off x="4490787" y="1607806"/>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19" name="Picture Placeholder 2">
            <a:extLst>
              <a:ext uri="{FF2B5EF4-FFF2-40B4-BE49-F238E27FC236}">
                <a16:creationId xmlns:a16="http://schemas.microsoft.com/office/drawing/2014/main" id="{0E4F3659-94BF-4E06-B2FE-3B3E7F79A9D5}"/>
              </a:ext>
            </a:extLst>
          </p:cNvPr>
          <p:cNvSpPr>
            <a:spLocks noGrp="1"/>
          </p:cNvSpPr>
          <p:nvPr>
            <p:ph type="pic" sz="quarter" idx="27"/>
          </p:nvPr>
        </p:nvSpPr>
        <p:spPr>
          <a:xfrm>
            <a:off x="5471048" y="2565534"/>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20" name="Picture Placeholder 3">
            <a:extLst>
              <a:ext uri="{FF2B5EF4-FFF2-40B4-BE49-F238E27FC236}">
                <a16:creationId xmlns:a16="http://schemas.microsoft.com/office/drawing/2014/main" id="{B0D04D17-11A8-4298-B102-4A1DF9EE6706}"/>
              </a:ext>
            </a:extLst>
          </p:cNvPr>
          <p:cNvSpPr>
            <a:spLocks noGrp="1"/>
          </p:cNvSpPr>
          <p:nvPr>
            <p:ph type="pic" sz="quarter" idx="28"/>
          </p:nvPr>
        </p:nvSpPr>
        <p:spPr>
          <a:xfrm>
            <a:off x="5478096" y="3900450"/>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22" name="Picture Placeholder 4">
            <a:extLst>
              <a:ext uri="{FF2B5EF4-FFF2-40B4-BE49-F238E27FC236}">
                <a16:creationId xmlns:a16="http://schemas.microsoft.com/office/drawing/2014/main" id="{7101C965-F4C9-4BDE-A7D7-4E4C47F3D935}"/>
              </a:ext>
            </a:extLst>
          </p:cNvPr>
          <p:cNvSpPr>
            <a:spLocks noGrp="1"/>
          </p:cNvSpPr>
          <p:nvPr>
            <p:ph type="pic" sz="quarter" idx="29"/>
          </p:nvPr>
        </p:nvSpPr>
        <p:spPr>
          <a:xfrm>
            <a:off x="4446866" y="4955715"/>
            <a:ext cx="656823" cy="656823"/>
          </a:xfrm>
          <a:prstGeom prst="rect">
            <a:avLst/>
          </a:prstGeom>
        </p:spPr>
        <p:txBody>
          <a:bodyPr anchor="ctr"/>
          <a:lstStyle>
            <a:lvl1pPr marL="0" indent="0" algn="ctr">
              <a:buNone/>
              <a:defRPr sz="1200">
                <a:solidFill>
                  <a:schemeClr val="bg1"/>
                </a:solidFill>
              </a:defRPr>
            </a:lvl1pPr>
          </a:lstStyle>
          <a:p>
            <a:endParaRPr lang="en-US"/>
          </a:p>
        </p:txBody>
      </p:sp>
      <p:sp>
        <p:nvSpPr>
          <p:cNvPr id="25" name="Title">
            <a:extLst>
              <a:ext uri="{FF2B5EF4-FFF2-40B4-BE49-F238E27FC236}">
                <a16:creationId xmlns:a16="http://schemas.microsoft.com/office/drawing/2014/main" id="{4D77348C-9A3B-4679-9D6B-7C51926F1810}"/>
              </a:ext>
            </a:extLst>
          </p:cNvPr>
          <p:cNvSpPr>
            <a:spLocks noGrp="1"/>
          </p:cNvSpPr>
          <p:nvPr>
            <p:ph type="title"/>
          </p:nvPr>
        </p:nvSpPr>
        <p:spPr>
          <a:xfrm>
            <a:off x="725254" y="1116209"/>
            <a:ext cx="3087394" cy="732928"/>
          </a:xfrm>
          <a:prstGeom prst="rect">
            <a:avLst/>
          </a:prstGeom>
        </p:spPr>
        <p:txBody>
          <a:bodyPr anchor="t"/>
          <a:lstStyle>
            <a:lvl1pPr algn="l">
              <a:defRPr sz="2800" b="1"/>
            </a:lvl1pPr>
          </a:lstStyle>
          <a:p>
            <a:r>
              <a:rPr lang="en-US"/>
              <a:t>Click to edit</a:t>
            </a:r>
          </a:p>
        </p:txBody>
      </p:sp>
      <p:sp>
        <p:nvSpPr>
          <p:cNvPr id="26" name="Text Placeholder 1">
            <a:extLst>
              <a:ext uri="{FF2B5EF4-FFF2-40B4-BE49-F238E27FC236}">
                <a16:creationId xmlns:a16="http://schemas.microsoft.com/office/drawing/2014/main" id="{98C4D29C-1E15-4D5B-8D23-860F135C5D17}"/>
              </a:ext>
            </a:extLst>
          </p:cNvPr>
          <p:cNvSpPr>
            <a:spLocks noGrp="1"/>
          </p:cNvSpPr>
          <p:nvPr>
            <p:ph type="body" sz="quarter" idx="30"/>
          </p:nvPr>
        </p:nvSpPr>
        <p:spPr>
          <a:xfrm>
            <a:off x="743517" y="1890092"/>
            <a:ext cx="3087394" cy="1816962"/>
          </a:xfrm>
          <a:prstGeom prst="rect">
            <a:avLst/>
          </a:prstGeom>
        </p:spPr>
        <p:txBody>
          <a:bodyPr anchor="t"/>
          <a:lstStyle>
            <a:lvl1pPr marL="0" indent="0" algn="l">
              <a:lnSpc>
                <a:spcPct val="150000"/>
              </a:lnSpc>
              <a:spcBef>
                <a:spcPts val="0"/>
              </a:spcBef>
              <a:buNone/>
              <a:defRPr sz="16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4" name="Text Placeholder 2">
            <a:extLst>
              <a:ext uri="{FF2B5EF4-FFF2-40B4-BE49-F238E27FC236}">
                <a16:creationId xmlns:a16="http://schemas.microsoft.com/office/drawing/2014/main" id="{3F8B5779-0D34-49E2-B39B-65A1454F44AB}"/>
              </a:ext>
            </a:extLst>
          </p:cNvPr>
          <p:cNvSpPr>
            <a:spLocks noGrp="1"/>
          </p:cNvSpPr>
          <p:nvPr userDrawn="1">
            <p:ph type="body" sz="quarter" idx="22"/>
          </p:nvPr>
        </p:nvSpPr>
        <p:spPr>
          <a:xfrm>
            <a:off x="7903558" y="1116209"/>
            <a:ext cx="3467441" cy="732927"/>
          </a:xfrm>
          <a:prstGeom prst="rect">
            <a:avLst/>
          </a:prstGeom>
        </p:spPr>
        <p:txBody>
          <a:bodyPr anchor="ctr"/>
          <a:lstStyle>
            <a:lvl1pPr marL="0" indent="0" algn="l">
              <a:lnSpc>
                <a:spcPct val="150000"/>
              </a:lnSpc>
              <a:spcBef>
                <a:spcPts val="0"/>
              </a:spcBef>
              <a:buNone/>
              <a:defRPr sz="16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5" name="Text Placeholder 3">
            <a:extLst>
              <a:ext uri="{FF2B5EF4-FFF2-40B4-BE49-F238E27FC236}">
                <a16:creationId xmlns:a16="http://schemas.microsoft.com/office/drawing/2014/main" id="{64FF1581-0A00-419F-9B24-17E07556499B}"/>
              </a:ext>
            </a:extLst>
          </p:cNvPr>
          <p:cNvSpPr>
            <a:spLocks noGrp="1"/>
          </p:cNvSpPr>
          <p:nvPr userDrawn="1">
            <p:ph type="body" sz="quarter" idx="23"/>
          </p:nvPr>
        </p:nvSpPr>
        <p:spPr>
          <a:xfrm>
            <a:off x="7917681" y="2464312"/>
            <a:ext cx="3467441" cy="732927"/>
          </a:xfrm>
          <a:prstGeom prst="rect">
            <a:avLst/>
          </a:prstGeom>
        </p:spPr>
        <p:txBody>
          <a:bodyPr anchor="ctr"/>
          <a:lstStyle>
            <a:lvl1pPr marL="0" indent="0" algn="l">
              <a:lnSpc>
                <a:spcPct val="150000"/>
              </a:lnSpc>
              <a:spcBef>
                <a:spcPts val="0"/>
              </a:spcBef>
              <a:buNone/>
              <a:defRPr sz="16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6" name="Text Placeholder 4">
            <a:extLst>
              <a:ext uri="{FF2B5EF4-FFF2-40B4-BE49-F238E27FC236}">
                <a16:creationId xmlns:a16="http://schemas.microsoft.com/office/drawing/2014/main" id="{46CBA7F1-3F78-45AB-9AEE-A982747D793B}"/>
              </a:ext>
            </a:extLst>
          </p:cNvPr>
          <p:cNvSpPr>
            <a:spLocks noGrp="1"/>
          </p:cNvSpPr>
          <p:nvPr userDrawn="1">
            <p:ph type="body" sz="quarter" idx="24"/>
          </p:nvPr>
        </p:nvSpPr>
        <p:spPr>
          <a:xfrm>
            <a:off x="7925082" y="3829510"/>
            <a:ext cx="3467441" cy="732927"/>
          </a:xfrm>
          <a:prstGeom prst="rect">
            <a:avLst/>
          </a:prstGeom>
        </p:spPr>
        <p:txBody>
          <a:bodyPr anchor="ctr"/>
          <a:lstStyle>
            <a:lvl1pPr marL="0" indent="0" algn="l">
              <a:lnSpc>
                <a:spcPct val="150000"/>
              </a:lnSpc>
              <a:spcBef>
                <a:spcPts val="0"/>
              </a:spcBef>
              <a:buNone/>
              <a:defRPr sz="16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7" name="Text Placeholder 5">
            <a:extLst>
              <a:ext uri="{FF2B5EF4-FFF2-40B4-BE49-F238E27FC236}">
                <a16:creationId xmlns:a16="http://schemas.microsoft.com/office/drawing/2014/main" id="{0262DB04-4864-4CD7-8D90-A1354C3EC035}"/>
              </a:ext>
            </a:extLst>
          </p:cNvPr>
          <p:cNvSpPr>
            <a:spLocks noGrp="1"/>
          </p:cNvSpPr>
          <p:nvPr userDrawn="1">
            <p:ph type="body" sz="quarter" idx="25"/>
          </p:nvPr>
        </p:nvSpPr>
        <p:spPr>
          <a:xfrm>
            <a:off x="7941323" y="5194708"/>
            <a:ext cx="3467441" cy="732927"/>
          </a:xfrm>
          <a:prstGeom prst="rect">
            <a:avLst/>
          </a:prstGeom>
        </p:spPr>
        <p:txBody>
          <a:bodyPr anchor="ctr"/>
          <a:lstStyle>
            <a:lvl1pPr marL="0" indent="0" algn="l">
              <a:lnSpc>
                <a:spcPct val="150000"/>
              </a:lnSpc>
              <a:spcBef>
                <a:spcPts val="0"/>
              </a:spcBef>
              <a:buNone/>
              <a:defRPr sz="16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210574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6">
                                            <p:txEl>
                                              <p:pRg st="0" end="0"/>
                                            </p:txEl>
                                          </p:spTgt>
                                        </p:tgtEl>
                                        <p:attrNameLst>
                                          <p:attrName>style.visibility</p:attrName>
                                        </p:attrNameLst>
                                      </p:cBhvr>
                                      <p:to>
                                        <p:strVal val="visible"/>
                                      </p:to>
                                    </p:set>
                                    <p:animEffect transition="in" filter="fade">
                                      <p:cBhvr>
                                        <p:cTn id="12" dur="500"/>
                                        <p:tgtEl>
                                          <p:spTgt spid="26">
                                            <p:txEl>
                                              <p:pRg st="0" end="0"/>
                                            </p:txEl>
                                          </p:spTgt>
                                        </p:tgtEl>
                                      </p:cBhvr>
                                    </p:animEffect>
                                    <p:anim calcmode="lin" valueType="num">
                                      <p:cBhvr>
                                        <p:cTn id="1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nodePh="1">
                                  <p:stCondLst>
                                    <p:cond delay="1000"/>
                                  </p:stCondLst>
                                  <p:endCondLst>
                                    <p:cond evt="begin" delay="0">
                                      <p:tn val="23"/>
                                    </p:cond>
                                  </p:end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22" presetClass="entr" presetSubtype="8" fill="hold" nodeType="withEffect">
                                  <p:stCondLst>
                                    <p:cond delay="150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grpId="0" nodeType="withEffect">
                                  <p:stCondLst>
                                    <p:cond delay="200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wipe(left)">
                                      <p:cBhvr>
                                        <p:cTn id="31" dur="500"/>
                                        <p:tgtEl>
                                          <p:spTgt spid="1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nodePh="1">
                                  <p:stCondLst>
                                    <p:cond delay="500"/>
                                  </p:stCondLst>
                                  <p:endCondLst>
                                    <p:cond evt="begin" delay="0">
                                      <p:tn val="37"/>
                                    </p:cond>
                                  </p:end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22" presetClass="entr" presetSubtype="8" fill="hold" nodeType="withEffect">
                                  <p:stCondLst>
                                    <p:cond delay="100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15">
                                            <p:txEl>
                                              <p:pRg st="0" end="0"/>
                                            </p:txEl>
                                          </p:spTgt>
                                        </p:tgtEl>
                                        <p:attrNameLst>
                                          <p:attrName>style.visibility</p:attrName>
                                        </p:attrNameLst>
                                      </p:cBhvr>
                                      <p:to>
                                        <p:strVal val="visible"/>
                                      </p:to>
                                    </p:set>
                                    <p:animEffect transition="in" filter="wipe(left)">
                                      <p:cBhvr>
                                        <p:cTn id="45" dur="500"/>
                                        <p:tgtEl>
                                          <p:spTgt spid="15">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10" presetClass="entr" presetSubtype="0" fill="hold" grpId="0" nodeType="withEffect" nodePh="1">
                                  <p:stCondLst>
                                    <p:cond delay="500"/>
                                  </p:stCondLst>
                                  <p:endCondLst>
                                    <p:cond evt="begin" delay="0">
                                      <p:tn val="51"/>
                                    </p:cond>
                                  </p:end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22" presetClass="entr" presetSubtype="8" fill="hold" nodeType="withEffect">
                                  <p:stCondLst>
                                    <p:cond delay="100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grpId="0" nodeType="withEffect">
                                  <p:stCondLst>
                                    <p:cond delay="1500"/>
                                  </p:stCondLst>
                                  <p:childTnLst>
                                    <p:set>
                                      <p:cBhvr>
                                        <p:cTn id="58" dur="1" fill="hold">
                                          <p:stCondLst>
                                            <p:cond delay="0"/>
                                          </p:stCondLst>
                                        </p:cTn>
                                        <p:tgtEl>
                                          <p:spTgt spid="16">
                                            <p:txEl>
                                              <p:pRg st="0" end="0"/>
                                            </p:txEl>
                                          </p:spTgt>
                                        </p:tgtEl>
                                        <p:attrNameLst>
                                          <p:attrName>style.visibility</p:attrName>
                                        </p:attrNameLst>
                                      </p:cBhvr>
                                      <p:to>
                                        <p:strVal val="visible"/>
                                      </p:to>
                                    </p:set>
                                    <p:animEffect transition="in" filter="wipe(left)">
                                      <p:cBhvr>
                                        <p:cTn id="59" dur="500"/>
                                        <p:tgtEl>
                                          <p:spTgt spid="16">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500"/>
                                        <p:tgtEl>
                                          <p:spTgt spid="8"/>
                                        </p:tgtEl>
                                      </p:cBhvr>
                                    </p:animEffect>
                                  </p:childTnLst>
                                </p:cTn>
                              </p:par>
                              <p:par>
                                <p:cTn id="65" presetID="10" presetClass="entr" presetSubtype="0" fill="hold" grpId="0" nodeType="withEffect" nodePh="1">
                                  <p:stCondLst>
                                    <p:cond delay="500"/>
                                  </p:stCondLst>
                                  <p:endCondLst>
                                    <p:cond evt="begin" delay="0">
                                      <p:tn val="65"/>
                                    </p:cond>
                                  </p:end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22" presetClass="entr" presetSubtype="8" fill="hold" nodeType="withEffect">
                                  <p:stCondLst>
                                    <p:cond delay="100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par>
                                <p:cTn id="71" presetID="22" presetClass="entr" presetSubtype="8" fill="hold" grpId="0" nodeType="withEffect">
                                  <p:stCondLst>
                                    <p:cond delay="1500"/>
                                  </p:stCondLst>
                                  <p:childTnLst>
                                    <p:set>
                                      <p:cBhvr>
                                        <p:cTn id="72" dur="1" fill="hold">
                                          <p:stCondLst>
                                            <p:cond delay="0"/>
                                          </p:stCondLst>
                                        </p:cTn>
                                        <p:tgtEl>
                                          <p:spTgt spid="17">
                                            <p:txEl>
                                              <p:pRg st="0" end="0"/>
                                            </p:txEl>
                                          </p:spTgt>
                                        </p:tgtEl>
                                        <p:attrNameLst>
                                          <p:attrName>style.visibility</p:attrName>
                                        </p:attrNameLst>
                                      </p:cBhvr>
                                      <p:to>
                                        <p:strVal val="visible"/>
                                      </p:to>
                                    </p:set>
                                    <p:animEffect transition="in" filter="wipe(left)">
                                      <p:cBhvr>
                                        <p:cTn id="73"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8" grpId="0" animBg="1"/>
      <p:bldP spid="9" grpId="0" animBg="1"/>
      <p:bldP spid="18" grpId="0"/>
      <p:bldP spid="19" grpId="0"/>
      <p:bldP spid="20" grpId="0"/>
      <p:bldP spid="22" grpId="0"/>
      <p:bldP spid="25" grpId="0"/>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22" presetClass="entr" presetSubtype="8" fill="hold" nodeType="withEffect">
                  <p:stCondLst>
                    <p:cond delay="20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1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3">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B5A3B06E-D081-4237-8A6A-79C4BAA543E5}"/>
              </a:ext>
            </a:extLst>
          </p:cNvPr>
          <p:cNvSpPr/>
          <p:nvPr userDrawn="1"/>
        </p:nvSpPr>
        <p:spPr>
          <a:xfrm>
            <a:off x="329265" y="2846784"/>
            <a:ext cx="2142309" cy="2142309"/>
          </a:xfrm>
          <a:prstGeom prst="donut">
            <a:avLst>
              <a:gd name="adj" fmla="val 1154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Picture Placeholder 1">
            <a:extLst>
              <a:ext uri="{FF2B5EF4-FFF2-40B4-BE49-F238E27FC236}">
                <a16:creationId xmlns:a16="http://schemas.microsoft.com/office/drawing/2014/main" id="{793E25E0-5DDA-46C4-95AE-CA8EB518CFF2}"/>
              </a:ext>
            </a:extLst>
          </p:cNvPr>
          <p:cNvSpPr>
            <a:spLocks noGrp="1"/>
          </p:cNvSpPr>
          <p:nvPr>
            <p:ph type="pic" sz="quarter" idx="10"/>
          </p:nvPr>
        </p:nvSpPr>
        <p:spPr>
          <a:xfrm>
            <a:off x="808350" y="3329291"/>
            <a:ext cx="1177294" cy="1177294"/>
          </a:xfrm>
          <a:prstGeom prst="rect">
            <a:avLst/>
          </a:prstGeom>
        </p:spPr>
        <p:txBody>
          <a:bodyPr anchor="ctr"/>
          <a:lstStyle>
            <a:lvl1pPr marL="0" indent="0" algn="ctr">
              <a:buNone/>
              <a:defRPr sz="1200"/>
            </a:lvl1pPr>
          </a:lstStyle>
          <a:p>
            <a:endParaRPr lang="en-US"/>
          </a:p>
        </p:txBody>
      </p:sp>
      <p:cxnSp>
        <p:nvCxnSpPr>
          <p:cNvPr id="4" name="Straight Connector">
            <a:extLst>
              <a:ext uri="{FF2B5EF4-FFF2-40B4-BE49-F238E27FC236}">
                <a16:creationId xmlns:a16="http://schemas.microsoft.com/office/drawing/2014/main" id="{CB004B93-A68F-4D5E-A0E5-B2D75FBCE6E1}"/>
              </a:ext>
            </a:extLst>
          </p:cNvPr>
          <p:cNvCxnSpPr>
            <a:cxnSpLocks/>
          </p:cNvCxnSpPr>
          <p:nvPr userDrawn="1"/>
        </p:nvCxnSpPr>
        <p:spPr>
          <a:xfrm>
            <a:off x="2973224" y="3917939"/>
            <a:ext cx="7676903"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1">
            <a:extLst>
              <a:ext uri="{FF2B5EF4-FFF2-40B4-BE49-F238E27FC236}">
                <a16:creationId xmlns:a16="http://schemas.microsoft.com/office/drawing/2014/main" id="{51EAEB0B-A3D4-4F47-A98E-CCF786B7552B}"/>
              </a:ext>
            </a:extLst>
          </p:cNvPr>
          <p:cNvCxnSpPr>
            <a:cxnSpLocks/>
          </p:cNvCxnSpPr>
          <p:nvPr userDrawn="1"/>
        </p:nvCxnSpPr>
        <p:spPr>
          <a:xfrm>
            <a:off x="3532764" y="3453400"/>
            <a:ext cx="0" cy="929079"/>
          </a:xfrm>
          <a:prstGeom prst="line">
            <a:avLst/>
          </a:prstGeom>
          <a:ln>
            <a:solidFill>
              <a:schemeClr val="bg1">
                <a:lumMod val="75000"/>
              </a:schemeClr>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Oval">
            <a:extLst>
              <a:ext uri="{FF2B5EF4-FFF2-40B4-BE49-F238E27FC236}">
                <a16:creationId xmlns:a16="http://schemas.microsoft.com/office/drawing/2014/main" id="{0F34A53B-97EC-4647-8070-2A9F6872EEE0}"/>
              </a:ext>
            </a:extLst>
          </p:cNvPr>
          <p:cNvSpPr/>
          <p:nvPr userDrawn="1"/>
        </p:nvSpPr>
        <p:spPr>
          <a:xfrm>
            <a:off x="3173536" y="2169573"/>
            <a:ext cx="718455" cy="7184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a:extLst>
              <a:ext uri="{FF2B5EF4-FFF2-40B4-BE49-F238E27FC236}">
                <a16:creationId xmlns:a16="http://schemas.microsoft.com/office/drawing/2014/main" id="{3915606B-5562-42B1-BA9F-BAF15285EF51}"/>
              </a:ext>
            </a:extLst>
          </p:cNvPr>
          <p:cNvSpPr/>
          <p:nvPr userDrawn="1"/>
        </p:nvSpPr>
        <p:spPr>
          <a:xfrm>
            <a:off x="3173536" y="5053162"/>
            <a:ext cx="718455" cy="7184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8" name="Straight Connector 2">
            <a:extLst>
              <a:ext uri="{FF2B5EF4-FFF2-40B4-BE49-F238E27FC236}">
                <a16:creationId xmlns:a16="http://schemas.microsoft.com/office/drawing/2014/main" id="{F1D57821-69B6-461E-87FF-9C33DCD1E8C3}"/>
              </a:ext>
            </a:extLst>
          </p:cNvPr>
          <p:cNvCxnSpPr>
            <a:cxnSpLocks/>
          </p:cNvCxnSpPr>
          <p:nvPr userDrawn="1"/>
        </p:nvCxnSpPr>
        <p:spPr>
          <a:xfrm>
            <a:off x="5905219" y="3453400"/>
            <a:ext cx="0" cy="929079"/>
          </a:xfrm>
          <a:prstGeom prst="line">
            <a:avLst/>
          </a:prstGeom>
          <a:ln>
            <a:solidFill>
              <a:schemeClr val="bg1">
                <a:lumMod val="75000"/>
              </a:schemeClr>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Oval">
            <a:extLst>
              <a:ext uri="{FF2B5EF4-FFF2-40B4-BE49-F238E27FC236}">
                <a16:creationId xmlns:a16="http://schemas.microsoft.com/office/drawing/2014/main" id="{FCEDA7DB-DFFF-456F-96C9-DC50E10F393A}"/>
              </a:ext>
            </a:extLst>
          </p:cNvPr>
          <p:cNvSpPr/>
          <p:nvPr userDrawn="1"/>
        </p:nvSpPr>
        <p:spPr>
          <a:xfrm>
            <a:off x="5545991" y="2169573"/>
            <a:ext cx="718455" cy="7184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a:extLst>
              <a:ext uri="{FF2B5EF4-FFF2-40B4-BE49-F238E27FC236}">
                <a16:creationId xmlns:a16="http://schemas.microsoft.com/office/drawing/2014/main" id="{BC8DDA77-F38B-49BD-9011-36FF1D94675F}"/>
              </a:ext>
            </a:extLst>
          </p:cNvPr>
          <p:cNvSpPr/>
          <p:nvPr userDrawn="1"/>
        </p:nvSpPr>
        <p:spPr>
          <a:xfrm>
            <a:off x="5545991" y="5053162"/>
            <a:ext cx="718455" cy="7184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 name="Straight Connector 3">
            <a:extLst>
              <a:ext uri="{FF2B5EF4-FFF2-40B4-BE49-F238E27FC236}">
                <a16:creationId xmlns:a16="http://schemas.microsoft.com/office/drawing/2014/main" id="{B30BFD82-CEA3-430D-B591-DFF971967C9B}"/>
              </a:ext>
            </a:extLst>
          </p:cNvPr>
          <p:cNvCxnSpPr>
            <a:cxnSpLocks/>
          </p:cNvCxnSpPr>
          <p:nvPr userDrawn="1"/>
        </p:nvCxnSpPr>
        <p:spPr>
          <a:xfrm>
            <a:off x="8277674" y="3453400"/>
            <a:ext cx="0" cy="929079"/>
          </a:xfrm>
          <a:prstGeom prst="line">
            <a:avLst/>
          </a:prstGeom>
          <a:ln>
            <a:solidFill>
              <a:schemeClr val="bg1">
                <a:lumMod val="75000"/>
              </a:schemeClr>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Oval">
            <a:extLst>
              <a:ext uri="{FF2B5EF4-FFF2-40B4-BE49-F238E27FC236}">
                <a16:creationId xmlns:a16="http://schemas.microsoft.com/office/drawing/2014/main" id="{4489BC4E-D005-4913-BE25-6DFBB810328E}"/>
              </a:ext>
            </a:extLst>
          </p:cNvPr>
          <p:cNvSpPr/>
          <p:nvPr userDrawn="1"/>
        </p:nvSpPr>
        <p:spPr>
          <a:xfrm>
            <a:off x="7918446" y="2169573"/>
            <a:ext cx="718455" cy="71845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a:extLst>
              <a:ext uri="{FF2B5EF4-FFF2-40B4-BE49-F238E27FC236}">
                <a16:creationId xmlns:a16="http://schemas.microsoft.com/office/drawing/2014/main" id="{E6C365FB-6CBC-4D32-BD47-0D112FDFE4F8}"/>
              </a:ext>
            </a:extLst>
          </p:cNvPr>
          <p:cNvSpPr/>
          <p:nvPr userDrawn="1"/>
        </p:nvSpPr>
        <p:spPr>
          <a:xfrm>
            <a:off x="7918446" y="5053162"/>
            <a:ext cx="718455" cy="71845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 name="Straight Connector 4">
            <a:extLst>
              <a:ext uri="{FF2B5EF4-FFF2-40B4-BE49-F238E27FC236}">
                <a16:creationId xmlns:a16="http://schemas.microsoft.com/office/drawing/2014/main" id="{4EB54D05-2407-482B-BDF7-2791154067F8}"/>
              </a:ext>
            </a:extLst>
          </p:cNvPr>
          <p:cNvCxnSpPr>
            <a:cxnSpLocks/>
          </p:cNvCxnSpPr>
          <p:nvPr userDrawn="1"/>
        </p:nvCxnSpPr>
        <p:spPr>
          <a:xfrm>
            <a:off x="10650128" y="3453400"/>
            <a:ext cx="0" cy="929079"/>
          </a:xfrm>
          <a:prstGeom prst="line">
            <a:avLst/>
          </a:prstGeom>
          <a:ln>
            <a:solidFill>
              <a:schemeClr val="bg1">
                <a:lumMod val="75000"/>
              </a:schemeClr>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Oval">
            <a:extLst>
              <a:ext uri="{FF2B5EF4-FFF2-40B4-BE49-F238E27FC236}">
                <a16:creationId xmlns:a16="http://schemas.microsoft.com/office/drawing/2014/main" id="{76E16C18-0232-4AE2-9B39-3B018908775A}"/>
              </a:ext>
            </a:extLst>
          </p:cNvPr>
          <p:cNvSpPr/>
          <p:nvPr userDrawn="1"/>
        </p:nvSpPr>
        <p:spPr>
          <a:xfrm>
            <a:off x="10290900" y="2169573"/>
            <a:ext cx="718455" cy="7184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a:extLst>
              <a:ext uri="{FF2B5EF4-FFF2-40B4-BE49-F238E27FC236}">
                <a16:creationId xmlns:a16="http://schemas.microsoft.com/office/drawing/2014/main" id="{58939596-95BB-4BDC-9E60-C8727043A3AC}"/>
              </a:ext>
            </a:extLst>
          </p:cNvPr>
          <p:cNvSpPr/>
          <p:nvPr userDrawn="1"/>
        </p:nvSpPr>
        <p:spPr>
          <a:xfrm>
            <a:off x="10290900" y="5053162"/>
            <a:ext cx="718455" cy="7184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Picture Placeholder 1">
            <a:extLst>
              <a:ext uri="{FF2B5EF4-FFF2-40B4-BE49-F238E27FC236}">
                <a16:creationId xmlns:a16="http://schemas.microsoft.com/office/drawing/2014/main" id="{DB147FA4-391B-4127-AF18-3D3A16F2A195}"/>
              </a:ext>
            </a:extLst>
          </p:cNvPr>
          <p:cNvSpPr>
            <a:spLocks noGrp="1"/>
          </p:cNvSpPr>
          <p:nvPr>
            <p:ph type="pic" sz="quarter" idx="11"/>
          </p:nvPr>
        </p:nvSpPr>
        <p:spPr>
          <a:xfrm>
            <a:off x="3294685" y="2290722"/>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4" name="Picture Placeholder 2">
            <a:extLst>
              <a:ext uri="{FF2B5EF4-FFF2-40B4-BE49-F238E27FC236}">
                <a16:creationId xmlns:a16="http://schemas.microsoft.com/office/drawing/2014/main" id="{39682E92-3952-4C07-9F05-32CEB208548A}"/>
              </a:ext>
            </a:extLst>
          </p:cNvPr>
          <p:cNvSpPr>
            <a:spLocks noGrp="1"/>
          </p:cNvSpPr>
          <p:nvPr>
            <p:ph type="pic" sz="quarter" idx="15"/>
          </p:nvPr>
        </p:nvSpPr>
        <p:spPr>
          <a:xfrm>
            <a:off x="3294685" y="5174311"/>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1" name="Picture Placeholder 3">
            <a:extLst>
              <a:ext uri="{FF2B5EF4-FFF2-40B4-BE49-F238E27FC236}">
                <a16:creationId xmlns:a16="http://schemas.microsoft.com/office/drawing/2014/main" id="{9EC07551-3973-450B-B3F2-5CB32EF470F2}"/>
              </a:ext>
            </a:extLst>
          </p:cNvPr>
          <p:cNvSpPr>
            <a:spLocks noGrp="1"/>
          </p:cNvSpPr>
          <p:nvPr>
            <p:ph type="pic" sz="quarter" idx="12"/>
          </p:nvPr>
        </p:nvSpPr>
        <p:spPr>
          <a:xfrm>
            <a:off x="5667140" y="2290722"/>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5" name="Picture Placeholder 4">
            <a:extLst>
              <a:ext uri="{FF2B5EF4-FFF2-40B4-BE49-F238E27FC236}">
                <a16:creationId xmlns:a16="http://schemas.microsoft.com/office/drawing/2014/main" id="{E5C2FF8C-3D6F-4CD5-AF7B-B08812EED583}"/>
              </a:ext>
            </a:extLst>
          </p:cNvPr>
          <p:cNvSpPr>
            <a:spLocks noGrp="1"/>
          </p:cNvSpPr>
          <p:nvPr>
            <p:ph type="pic" sz="quarter" idx="16"/>
          </p:nvPr>
        </p:nvSpPr>
        <p:spPr>
          <a:xfrm>
            <a:off x="5667140" y="5174311"/>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2" name="Picture Placeholder 5">
            <a:extLst>
              <a:ext uri="{FF2B5EF4-FFF2-40B4-BE49-F238E27FC236}">
                <a16:creationId xmlns:a16="http://schemas.microsoft.com/office/drawing/2014/main" id="{02BD7DAC-D79E-4A71-8F36-4FCC86FB3671}"/>
              </a:ext>
            </a:extLst>
          </p:cNvPr>
          <p:cNvSpPr>
            <a:spLocks noGrp="1"/>
          </p:cNvSpPr>
          <p:nvPr>
            <p:ph type="pic" sz="quarter" idx="13"/>
          </p:nvPr>
        </p:nvSpPr>
        <p:spPr>
          <a:xfrm>
            <a:off x="8039595" y="2290722"/>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6" name="Picture Placeholder 6">
            <a:extLst>
              <a:ext uri="{FF2B5EF4-FFF2-40B4-BE49-F238E27FC236}">
                <a16:creationId xmlns:a16="http://schemas.microsoft.com/office/drawing/2014/main" id="{03D0D15F-E162-4725-82EA-EAF4D264B96F}"/>
              </a:ext>
            </a:extLst>
          </p:cNvPr>
          <p:cNvSpPr>
            <a:spLocks noGrp="1"/>
          </p:cNvSpPr>
          <p:nvPr>
            <p:ph type="pic" sz="quarter" idx="17"/>
          </p:nvPr>
        </p:nvSpPr>
        <p:spPr>
          <a:xfrm>
            <a:off x="8039595" y="5174311"/>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3" name="Picture Placeholder 7">
            <a:extLst>
              <a:ext uri="{FF2B5EF4-FFF2-40B4-BE49-F238E27FC236}">
                <a16:creationId xmlns:a16="http://schemas.microsoft.com/office/drawing/2014/main" id="{860C30A4-832A-4894-BD4B-721B5205D3C7}"/>
              </a:ext>
            </a:extLst>
          </p:cNvPr>
          <p:cNvSpPr>
            <a:spLocks noGrp="1"/>
          </p:cNvSpPr>
          <p:nvPr>
            <p:ph type="pic" sz="quarter" idx="14"/>
          </p:nvPr>
        </p:nvSpPr>
        <p:spPr>
          <a:xfrm>
            <a:off x="10412050" y="2290722"/>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27" name="Picture Placeholder 8">
            <a:extLst>
              <a:ext uri="{FF2B5EF4-FFF2-40B4-BE49-F238E27FC236}">
                <a16:creationId xmlns:a16="http://schemas.microsoft.com/office/drawing/2014/main" id="{EC6CFD7F-D245-4CFB-8036-92BD8F24D671}"/>
              </a:ext>
            </a:extLst>
          </p:cNvPr>
          <p:cNvSpPr>
            <a:spLocks noGrp="1"/>
          </p:cNvSpPr>
          <p:nvPr>
            <p:ph type="pic" sz="quarter" idx="18"/>
          </p:nvPr>
        </p:nvSpPr>
        <p:spPr>
          <a:xfrm>
            <a:off x="10412050" y="5174311"/>
            <a:ext cx="476156" cy="476156"/>
          </a:xfrm>
          <a:prstGeom prst="rect">
            <a:avLst/>
          </a:prstGeom>
        </p:spPr>
        <p:txBody>
          <a:bodyPr anchor="ctr"/>
          <a:lstStyle>
            <a:lvl1pPr marL="0" indent="0" algn="ctr">
              <a:buNone/>
              <a:defRPr sz="800">
                <a:solidFill>
                  <a:schemeClr val="bg1"/>
                </a:solidFill>
              </a:defRPr>
            </a:lvl1pPr>
          </a:lstStyle>
          <a:p>
            <a:endParaRPr lang="en-US"/>
          </a:p>
        </p:txBody>
      </p:sp>
      <p:sp>
        <p:nvSpPr>
          <p:cNvPr id="36" name="Title">
            <a:extLst>
              <a:ext uri="{FF2B5EF4-FFF2-40B4-BE49-F238E27FC236}">
                <a16:creationId xmlns:a16="http://schemas.microsoft.com/office/drawing/2014/main" id="{65F28E95-9C9E-4714-B19A-10B71945AC32}"/>
              </a:ext>
            </a:extLst>
          </p:cNvPr>
          <p:cNvSpPr>
            <a:spLocks noGrp="1"/>
          </p:cNvSpPr>
          <p:nvPr>
            <p:ph type="title"/>
          </p:nvPr>
        </p:nvSpPr>
        <p:spPr>
          <a:xfrm>
            <a:off x="1039776" y="779341"/>
            <a:ext cx="10112448" cy="771975"/>
          </a:xfrm>
          <a:prstGeom prst="rect">
            <a:avLst/>
          </a:prstGeom>
        </p:spPr>
        <p:txBody>
          <a:bodyPr anchor="ctr"/>
          <a:lstStyle>
            <a:lvl1pPr algn="ctr">
              <a:defRPr sz="2800"/>
            </a:lvl1pPr>
          </a:lstStyle>
          <a:p>
            <a:r>
              <a:rPr lang="en-US"/>
              <a:t>Click to edit Master title style</a:t>
            </a:r>
          </a:p>
        </p:txBody>
      </p:sp>
      <p:sp>
        <p:nvSpPr>
          <p:cNvPr id="32" name="Text Placeholder 1">
            <a:extLst>
              <a:ext uri="{FF2B5EF4-FFF2-40B4-BE49-F238E27FC236}">
                <a16:creationId xmlns:a16="http://schemas.microsoft.com/office/drawing/2014/main" id="{3FABA3EF-B64E-4E19-863C-15EDC667C1DA}"/>
              </a:ext>
            </a:extLst>
          </p:cNvPr>
          <p:cNvSpPr>
            <a:spLocks noGrp="1"/>
          </p:cNvSpPr>
          <p:nvPr>
            <p:ph type="body" sz="quarter" idx="34"/>
          </p:nvPr>
        </p:nvSpPr>
        <p:spPr>
          <a:xfrm>
            <a:off x="2461609" y="3033336"/>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8" name="Text Placeholder 2">
            <a:extLst>
              <a:ext uri="{FF2B5EF4-FFF2-40B4-BE49-F238E27FC236}">
                <a16:creationId xmlns:a16="http://schemas.microsoft.com/office/drawing/2014/main" id="{878A61A8-DD96-4FA6-8304-C4845795A51E}"/>
              </a:ext>
            </a:extLst>
          </p:cNvPr>
          <p:cNvSpPr>
            <a:spLocks noGrp="1"/>
          </p:cNvSpPr>
          <p:nvPr>
            <p:ph type="body" sz="quarter" idx="30"/>
          </p:nvPr>
        </p:nvSpPr>
        <p:spPr>
          <a:xfrm>
            <a:off x="2461608" y="4437452"/>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3" name="Text Placeholder 3">
            <a:extLst>
              <a:ext uri="{FF2B5EF4-FFF2-40B4-BE49-F238E27FC236}">
                <a16:creationId xmlns:a16="http://schemas.microsoft.com/office/drawing/2014/main" id="{AFD2DB23-3370-4DD2-A7ED-1E2172A80D7A}"/>
              </a:ext>
            </a:extLst>
          </p:cNvPr>
          <p:cNvSpPr>
            <a:spLocks noGrp="1"/>
          </p:cNvSpPr>
          <p:nvPr>
            <p:ph type="body" sz="quarter" idx="35"/>
          </p:nvPr>
        </p:nvSpPr>
        <p:spPr>
          <a:xfrm>
            <a:off x="4834064" y="3033335"/>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9" name="Text Placeholder 4">
            <a:extLst>
              <a:ext uri="{FF2B5EF4-FFF2-40B4-BE49-F238E27FC236}">
                <a16:creationId xmlns:a16="http://schemas.microsoft.com/office/drawing/2014/main" id="{78E984A7-C16B-40E9-B69D-8F0C2F7BDF38}"/>
              </a:ext>
            </a:extLst>
          </p:cNvPr>
          <p:cNvSpPr>
            <a:spLocks noGrp="1"/>
          </p:cNvSpPr>
          <p:nvPr>
            <p:ph type="body" sz="quarter" idx="31"/>
          </p:nvPr>
        </p:nvSpPr>
        <p:spPr>
          <a:xfrm>
            <a:off x="4834063" y="4437451"/>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4" name="Text Placeholder 5">
            <a:extLst>
              <a:ext uri="{FF2B5EF4-FFF2-40B4-BE49-F238E27FC236}">
                <a16:creationId xmlns:a16="http://schemas.microsoft.com/office/drawing/2014/main" id="{0C768E3A-30EC-4D61-BBD5-C1D20C50DDB2}"/>
              </a:ext>
            </a:extLst>
          </p:cNvPr>
          <p:cNvSpPr>
            <a:spLocks noGrp="1"/>
          </p:cNvSpPr>
          <p:nvPr>
            <p:ph type="body" sz="quarter" idx="36"/>
          </p:nvPr>
        </p:nvSpPr>
        <p:spPr>
          <a:xfrm>
            <a:off x="7206519" y="3033334"/>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0" name="Text Placeholder 6">
            <a:extLst>
              <a:ext uri="{FF2B5EF4-FFF2-40B4-BE49-F238E27FC236}">
                <a16:creationId xmlns:a16="http://schemas.microsoft.com/office/drawing/2014/main" id="{D2771BCA-53B5-475C-8A43-9B278D58F8FC}"/>
              </a:ext>
            </a:extLst>
          </p:cNvPr>
          <p:cNvSpPr>
            <a:spLocks noGrp="1"/>
          </p:cNvSpPr>
          <p:nvPr>
            <p:ph type="body" sz="quarter" idx="32"/>
          </p:nvPr>
        </p:nvSpPr>
        <p:spPr>
          <a:xfrm>
            <a:off x="7206518" y="4437450"/>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5" name="Text Placeholder 7">
            <a:extLst>
              <a:ext uri="{FF2B5EF4-FFF2-40B4-BE49-F238E27FC236}">
                <a16:creationId xmlns:a16="http://schemas.microsoft.com/office/drawing/2014/main" id="{086C910B-C2A9-4CC4-B02D-CBF431605809}"/>
              </a:ext>
            </a:extLst>
          </p:cNvPr>
          <p:cNvSpPr>
            <a:spLocks noGrp="1"/>
          </p:cNvSpPr>
          <p:nvPr>
            <p:ph type="body" sz="quarter" idx="37"/>
          </p:nvPr>
        </p:nvSpPr>
        <p:spPr>
          <a:xfrm>
            <a:off x="9578974" y="3033333"/>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31" name="Text Placeholder 8">
            <a:extLst>
              <a:ext uri="{FF2B5EF4-FFF2-40B4-BE49-F238E27FC236}">
                <a16:creationId xmlns:a16="http://schemas.microsoft.com/office/drawing/2014/main" id="{553F7295-D32C-4A5D-8E7A-B2DA863FF5E5}"/>
              </a:ext>
            </a:extLst>
          </p:cNvPr>
          <p:cNvSpPr>
            <a:spLocks noGrp="1"/>
          </p:cNvSpPr>
          <p:nvPr>
            <p:ph type="body" sz="quarter" idx="33"/>
          </p:nvPr>
        </p:nvSpPr>
        <p:spPr>
          <a:xfrm>
            <a:off x="9578973" y="4437449"/>
            <a:ext cx="2142309" cy="367387"/>
          </a:xfrm>
          <a:prstGeom prst="rect">
            <a:avLst/>
          </a:prstGeom>
        </p:spPr>
        <p:txBody>
          <a:bodyPr anchor="ctr"/>
          <a:lstStyle>
            <a:lvl1pPr marL="0" indent="0" algn="ctr">
              <a:lnSpc>
                <a:spcPct val="150000"/>
              </a:lnSpc>
              <a:spcBef>
                <a:spcPts val="1200"/>
              </a:spcBef>
              <a:buNone/>
              <a:defRPr sz="14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Tree>
    <p:extLst>
      <p:ext uri="{BB962C8B-B14F-4D97-AF65-F5344CB8AC3E}">
        <p14:creationId xmlns:p14="http://schemas.microsoft.com/office/powerpoint/2010/main" val="109559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10" presetClass="entr" presetSubtype="0" fill="hold" grpId="0" nodeType="withEffect" nodePh="1">
                                  <p:stCondLst>
                                    <p:cond delay="500"/>
                                  </p:stCondLst>
                                  <p:endCondLst>
                                    <p:cond evt="begin" delay="0">
                                      <p:tn val="15"/>
                                    </p:cond>
                                  </p:end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22" presetClass="entr" presetSubtype="8" fill="hold" nodeType="withEffect">
                                  <p:stCondLst>
                                    <p:cond delay="100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16" presetClass="entr" presetSubtype="42" fill="hold" nodeType="withEffect">
                                  <p:stCondLst>
                                    <p:cond delay="1500"/>
                                  </p:stCondLst>
                                  <p:childTnLst>
                                    <p:set>
                                      <p:cBhvr>
                                        <p:cTn id="22" dur="1" fill="hold">
                                          <p:stCondLst>
                                            <p:cond delay="0"/>
                                          </p:stCondLst>
                                        </p:cTn>
                                        <p:tgtEl>
                                          <p:spTgt spid="5"/>
                                        </p:tgtEl>
                                        <p:attrNameLst>
                                          <p:attrName>style.visibility</p:attrName>
                                        </p:attrNameLst>
                                      </p:cBhvr>
                                      <p:to>
                                        <p:strVal val="visible"/>
                                      </p:to>
                                    </p:set>
                                    <p:animEffect transition="in" filter="barn(outHorizontal)">
                                      <p:cBhvr>
                                        <p:cTn id="23" dur="500"/>
                                        <p:tgtEl>
                                          <p:spTgt spid="5"/>
                                        </p:tgtEl>
                                      </p:cBhvr>
                                    </p:animEffect>
                                  </p:childTnLst>
                                </p:cTn>
                              </p:par>
                              <p:par>
                                <p:cTn id="24" presetID="16" presetClass="entr" presetSubtype="42" fill="hold" nodeType="withEffect">
                                  <p:stCondLst>
                                    <p:cond delay="1500"/>
                                  </p:stCondLst>
                                  <p:childTnLst>
                                    <p:set>
                                      <p:cBhvr>
                                        <p:cTn id="25" dur="1" fill="hold">
                                          <p:stCondLst>
                                            <p:cond delay="0"/>
                                          </p:stCondLst>
                                        </p:cTn>
                                        <p:tgtEl>
                                          <p:spTgt spid="8"/>
                                        </p:tgtEl>
                                        <p:attrNameLst>
                                          <p:attrName>style.visibility</p:attrName>
                                        </p:attrNameLst>
                                      </p:cBhvr>
                                      <p:to>
                                        <p:strVal val="visible"/>
                                      </p:to>
                                    </p:set>
                                    <p:animEffect transition="in" filter="barn(outHorizontal)">
                                      <p:cBhvr>
                                        <p:cTn id="26" dur="500"/>
                                        <p:tgtEl>
                                          <p:spTgt spid="8"/>
                                        </p:tgtEl>
                                      </p:cBhvr>
                                    </p:animEffect>
                                  </p:childTnLst>
                                </p:cTn>
                              </p:par>
                              <p:par>
                                <p:cTn id="27" presetID="16" presetClass="entr" presetSubtype="42" fill="hold" nodeType="withEffect">
                                  <p:stCondLst>
                                    <p:cond delay="1500"/>
                                  </p:stCondLst>
                                  <p:childTnLst>
                                    <p:set>
                                      <p:cBhvr>
                                        <p:cTn id="28" dur="1" fill="hold">
                                          <p:stCondLst>
                                            <p:cond delay="0"/>
                                          </p:stCondLst>
                                        </p:cTn>
                                        <p:tgtEl>
                                          <p:spTgt spid="11"/>
                                        </p:tgtEl>
                                        <p:attrNameLst>
                                          <p:attrName>style.visibility</p:attrName>
                                        </p:attrNameLst>
                                      </p:cBhvr>
                                      <p:to>
                                        <p:strVal val="visible"/>
                                      </p:to>
                                    </p:set>
                                    <p:animEffect transition="in" filter="barn(outHorizontal)">
                                      <p:cBhvr>
                                        <p:cTn id="29" dur="500"/>
                                        <p:tgtEl>
                                          <p:spTgt spid="11"/>
                                        </p:tgtEl>
                                      </p:cBhvr>
                                    </p:animEffect>
                                  </p:childTnLst>
                                </p:cTn>
                              </p:par>
                              <p:par>
                                <p:cTn id="30" presetID="16" presetClass="entr" presetSubtype="42" fill="hold" nodeType="withEffect">
                                  <p:stCondLst>
                                    <p:cond delay="1500"/>
                                  </p:stCondLst>
                                  <p:childTnLst>
                                    <p:set>
                                      <p:cBhvr>
                                        <p:cTn id="31" dur="1" fill="hold">
                                          <p:stCondLst>
                                            <p:cond delay="0"/>
                                          </p:stCondLst>
                                        </p:cTn>
                                        <p:tgtEl>
                                          <p:spTgt spid="14"/>
                                        </p:tgtEl>
                                        <p:attrNameLst>
                                          <p:attrName>style.visibility</p:attrName>
                                        </p:attrNameLst>
                                      </p:cBhvr>
                                      <p:to>
                                        <p:strVal val="visible"/>
                                      </p:to>
                                    </p:set>
                                    <p:animEffect transition="in" filter="barn(outHorizontal)">
                                      <p:cBhvr>
                                        <p:cTn id="32" dur="500"/>
                                        <p:tgtEl>
                                          <p:spTgt spid="14"/>
                                        </p:tgtEl>
                                      </p:cBhvr>
                                    </p:animEffect>
                                  </p:childTnLst>
                                </p:cTn>
                              </p:par>
                              <p:par>
                                <p:cTn id="33" presetID="10" presetClass="entr" presetSubtype="0" fill="hold" grpId="0" nodeType="withEffect">
                                  <p:stCondLst>
                                    <p:cond delay="200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200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grpId="0" nodeType="withEffect" nodePh="1">
                                  <p:stCondLst>
                                    <p:cond delay="2000"/>
                                  </p:stCondLst>
                                  <p:endCondLst>
                                    <p:cond evt="begin" delay="0">
                                      <p:tn val="45"/>
                                    </p:cond>
                                  </p:end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nodePh="1">
                                  <p:stCondLst>
                                    <p:cond delay="2000"/>
                                  </p:stCondLst>
                                  <p:endCondLst>
                                    <p:cond evt="begin" delay="0">
                                      <p:tn val="48"/>
                                    </p:cond>
                                  </p:end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nodePh="1">
                                  <p:stCondLst>
                                    <p:cond delay="2000"/>
                                  </p:stCondLst>
                                  <p:endCondLst>
                                    <p:cond evt="begin" delay="0">
                                      <p:tn val="51"/>
                                    </p:cond>
                                  </p:end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nodePh="1">
                                  <p:stCondLst>
                                    <p:cond delay="2000"/>
                                  </p:stCondLst>
                                  <p:endCondLst>
                                    <p:cond evt="begin" delay="0">
                                      <p:tn val="54"/>
                                    </p:cond>
                                  </p:end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200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par>
                                <p:cTn id="60" presetID="10" presetClass="entr" presetSubtype="0" fill="hold" grpId="0" nodeType="withEffect">
                                  <p:stCondLst>
                                    <p:cond delay="200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par>
                                <p:cTn id="63" presetID="10" presetClass="entr" presetSubtype="0" fill="hold" grpId="0" nodeType="withEffect">
                                  <p:stCondLst>
                                    <p:cond delay="200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par>
                                <p:cTn id="66" presetID="10" presetClass="entr" presetSubtype="0" fill="hold" grpId="0" nodeType="withEffect">
                                  <p:stCondLst>
                                    <p:cond delay="200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grpId="0" nodeType="withEffect" nodePh="1">
                                  <p:stCondLst>
                                    <p:cond delay="2000"/>
                                  </p:stCondLst>
                                  <p:endCondLst>
                                    <p:cond evt="begin" delay="0">
                                      <p:tn val="69"/>
                                    </p:cond>
                                  </p:end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nodePh="1">
                                  <p:stCondLst>
                                    <p:cond delay="2000"/>
                                  </p:stCondLst>
                                  <p:endCondLst>
                                    <p:cond evt="begin" delay="0">
                                      <p:tn val="72"/>
                                    </p:cond>
                                  </p:end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par>
                                <p:cTn id="75" presetID="10" presetClass="entr" presetSubtype="0" fill="hold" grpId="0" nodeType="withEffect" nodePh="1">
                                  <p:stCondLst>
                                    <p:cond delay="2000"/>
                                  </p:stCondLst>
                                  <p:endCondLst>
                                    <p:cond evt="begin" delay="0">
                                      <p:tn val="75"/>
                                    </p:cond>
                                  </p:end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par>
                                <p:cTn id="78" presetID="10" presetClass="entr" presetSubtype="0" fill="hold" grpId="0" nodeType="withEffect" nodePh="1">
                                  <p:stCondLst>
                                    <p:cond delay="2000"/>
                                  </p:stCondLst>
                                  <p:endCondLst>
                                    <p:cond evt="begin" delay="0">
                                      <p:tn val="78"/>
                                    </p:cond>
                                  </p:endCondLst>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32">
                                            <p:txEl>
                                              <p:pRg st="0" end="0"/>
                                            </p:txEl>
                                          </p:spTgt>
                                        </p:tgtEl>
                                        <p:attrNameLst>
                                          <p:attrName>style.visibility</p:attrName>
                                        </p:attrNameLst>
                                      </p:cBhvr>
                                      <p:to>
                                        <p:strVal val="visible"/>
                                      </p:to>
                                    </p:set>
                                    <p:animEffect transition="in" filter="fade">
                                      <p:cBhvr>
                                        <p:cTn id="83" dur="500"/>
                                        <p:tgtEl>
                                          <p:spTgt spid="32">
                                            <p:txEl>
                                              <p:pRg st="0" end="0"/>
                                            </p:txEl>
                                          </p:spTgt>
                                        </p:tgtEl>
                                      </p:cBhvr>
                                    </p:animEffect>
                                  </p:childTnLst>
                                </p:cTn>
                              </p:par>
                              <p:par>
                                <p:cTn id="84" presetID="10" presetClass="entr" presetSubtype="0" fill="hold" grpId="0" nodeType="withEffect">
                                  <p:stCondLst>
                                    <p:cond delay="2500"/>
                                  </p:stCondLst>
                                  <p:childTnLst>
                                    <p:set>
                                      <p:cBhvr>
                                        <p:cTn id="85" dur="1" fill="hold">
                                          <p:stCondLst>
                                            <p:cond delay="0"/>
                                          </p:stCondLst>
                                        </p:cTn>
                                        <p:tgtEl>
                                          <p:spTgt spid="33">
                                            <p:txEl>
                                              <p:pRg st="0" end="0"/>
                                            </p:txEl>
                                          </p:spTgt>
                                        </p:tgtEl>
                                        <p:attrNameLst>
                                          <p:attrName>style.visibility</p:attrName>
                                        </p:attrNameLst>
                                      </p:cBhvr>
                                      <p:to>
                                        <p:strVal val="visible"/>
                                      </p:to>
                                    </p:set>
                                    <p:animEffect transition="in" filter="fade">
                                      <p:cBhvr>
                                        <p:cTn id="86" dur="500"/>
                                        <p:tgtEl>
                                          <p:spTgt spid="33">
                                            <p:txEl>
                                              <p:pRg st="0" end="0"/>
                                            </p:txEl>
                                          </p:spTgt>
                                        </p:tgtEl>
                                      </p:cBhvr>
                                    </p:animEffect>
                                  </p:childTnLst>
                                </p:cTn>
                              </p:par>
                              <p:par>
                                <p:cTn id="87" presetID="10" presetClass="entr" presetSubtype="0" fill="hold" grpId="0" nodeType="withEffect">
                                  <p:stCondLst>
                                    <p:cond delay="2500"/>
                                  </p:stCondLst>
                                  <p:childTnLst>
                                    <p:set>
                                      <p:cBhvr>
                                        <p:cTn id="88" dur="1" fill="hold">
                                          <p:stCondLst>
                                            <p:cond delay="0"/>
                                          </p:stCondLst>
                                        </p:cTn>
                                        <p:tgtEl>
                                          <p:spTgt spid="34">
                                            <p:txEl>
                                              <p:pRg st="0" end="0"/>
                                            </p:txEl>
                                          </p:spTgt>
                                        </p:tgtEl>
                                        <p:attrNameLst>
                                          <p:attrName>style.visibility</p:attrName>
                                        </p:attrNameLst>
                                      </p:cBhvr>
                                      <p:to>
                                        <p:strVal val="visible"/>
                                      </p:to>
                                    </p:set>
                                    <p:animEffect transition="in" filter="fade">
                                      <p:cBhvr>
                                        <p:cTn id="89" dur="500"/>
                                        <p:tgtEl>
                                          <p:spTgt spid="34">
                                            <p:txEl>
                                              <p:pRg st="0" end="0"/>
                                            </p:txEl>
                                          </p:spTgt>
                                        </p:tgtEl>
                                      </p:cBhvr>
                                    </p:animEffect>
                                  </p:childTnLst>
                                </p:cTn>
                              </p:par>
                              <p:par>
                                <p:cTn id="90" presetID="10" presetClass="entr" presetSubtype="0" fill="hold" grpId="0" nodeType="withEffect">
                                  <p:stCondLst>
                                    <p:cond delay="2500"/>
                                  </p:stCondLst>
                                  <p:childTnLst>
                                    <p:set>
                                      <p:cBhvr>
                                        <p:cTn id="91" dur="1" fill="hold">
                                          <p:stCondLst>
                                            <p:cond delay="0"/>
                                          </p:stCondLst>
                                        </p:cTn>
                                        <p:tgtEl>
                                          <p:spTgt spid="35">
                                            <p:txEl>
                                              <p:pRg st="0" end="0"/>
                                            </p:txEl>
                                          </p:spTgt>
                                        </p:tgtEl>
                                        <p:attrNameLst>
                                          <p:attrName>style.visibility</p:attrName>
                                        </p:attrNameLst>
                                      </p:cBhvr>
                                      <p:to>
                                        <p:strVal val="visible"/>
                                      </p:to>
                                    </p:set>
                                    <p:animEffect transition="in" filter="fade">
                                      <p:cBhvr>
                                        <p:cTn id="92" dur="500"/>
                                        <p:tgtEl>
                                          <p:spTgt spid="35">
                                            <p:txEl>
                                              <p:pRg st="0" end="0"/>
                                            </p:txEl>
                                          </p:spTgt>
                                        </p:tgtEl>
                                      </p:cBhvr>
                                    </p:animEffect>
                                  </p:childTnLst>
                                </p:cTn>
                              </p:par>
                              <p:par>
                                <p:cTn id="93" presetID="10" presetClass="entr" presetSubtype="0" fill="hold" grpId="0" nodeType="withEffect">
                                  <p:stCondLst>
                                    <p:cond delay="2500"/>
                                  </p:stCondLst>
                                  <p:childTnLst>
                                    <p:set>
                                      <p:cBhvr>
                                        <p:cTn id="94" dur="1" fill="hold">
                                          <p:stCondLst>
                                            <p:cond delay="0"/>
                                          </p:stCondLst>
                                        </p:cTn>
                                        <p:tgtEl>
                                          <p:spTgt spid="28">
                                            <p:txEl>
                                              <p:pRg st="0" end="0"/>
                                            </p:txEl>
                                          </p:spTgt>
                                        </p:tgtEl>
                                        <p:attrNameLst>
                                          <p:attrName>style.visibility</p:attrName>
                                        </p:attrNameLst>
                                      </p:cBhvr>
                                      <p:to>
                                        <p:strVal val="visible"/>
                                      </p:to>
                                    </p:set>
                                    <p:animEffect transition="in" filter="fade">
                                      <p:cBhvr>
                                        <p:cTn id="95" dur="500"/>
                                        <p:tgtEl>
                                          <p:spTgt spid="28">
                                            <p:txEl>
                                              <p:pRg st="0" end="0"/>
                                            </p:txEl>
                                          </p:spTgt>
                                        </p:tgtEl>
                                      </p:cBhvr>
                                    </p:animEffect>
                                  </p:childTnLst>
                                </p:cTn>
                              </p:par>
                              <p:par>
                                <p:cTn id="96" presetID="10" presetClass="entr" presetSubtype="0" fill="hold" grpId="0" nodeType="withEffect">
                                  <p:stCondLst>
                                    <p:cond delay="2500"/>
                                  </p:stCondLst>
                                  <p:childTnLst>
                                    <p:set>
                                      <p:cBhvr>
                                        <p:cTn id="97" dur="1" fill="hold">
                                          <p:stCondLst>
                                            <p:cond delay="0"/>
                                          </p:stCondLst>
                                        </p:cTn>
                                        <p:tgtEl>
                                          <p:spTgt spid="29">
                                            <p:txEl>
                                              <p:pRg st="0" end="0"/>
                                            </p:txEl>
                                          </p:spTgt>
                                        </p:tgtEl>
                                        <p:attrNameLst>
                                          <p:attrName>style.visibility</p:attrName>
                                        </p:attrNameLst>
                                      </p:cBhvr>
                                      <p:to>
                                        <p:strVal val="visible"/>
                                      </p:to>
                                    </p:set>
                                    <p:animEffect transition="in" filter="fade">
                                      <p:cBhvr>
                                        <p:cTn id="98" dur="500"/>
                                        <p:tgtEl>
                                          <p:spTgt spid="29">
                                            <p:txEl>
                                              <p:pRg st="0" end="0"/>
                                            </p:txEl>
                                          </p:spTgt>
                                        </p:tgtEl>
                                      </p:cBhvr>
                                    </p:animEffect>
                                  </p:childTnLst>
                                </p:cTn>
                              </p:par>
                              <p:par>
                                <p:cTn id="99" presetID="10" presetClass="entr" presetSubtype="0" fill="hold" grpId="0" nodeType="withEffect">
                                  <p:stCondLst>
                                    <p:cond delay="2500"/>
                                  </p:stCondLst>
                                  <p:childTnLst>
                                    <p:set>
                                      <p:cBhvr>
                                        <p:cTn id="100" dur="1" fill="hold">
                                          <p:stCondLst>
                                            <p:cond delay="0"/>
                                          </p:stCondLst>
                                        </p:cTn>
                                        <p:tgtEl>
                                          <p:spTgt spid="30">
                                            <p:txEl>
                                              <p:pRg st="0" end="0"/>
                                            </p:txEl>
                                          </p:spTgt>
                                        </p:tgtEl>
                                        <p:attrNameLst>
                                          <p:attrName>style.visibility</p:attrName>
                                        </p:attrNameLst>
                                      </p:cBhvr>
                                      <p:to>
                                        <p:strVal val="visible"/>
                                      </p:to>
                                    </p:set>
                                    <p:animEffect transition="in" filter="fade">
                                      <p:cBhvr>
                                        <p:cTn id="101" dur="500"/>
                                        <p:tgtEl>
                                          <p:spTgt spid="30">
                                            <p:txEl>
                                              <p:pRg st="0" end="0"/>
                                            </p:txEl>
                                          </p:spTgt>
                                        </p:tgtEl>
                                      </p:cBhvr>
                                    </p:animEffect>
                                  </p:childTnLst>
                                </p:cTn>
                              </p:par>
                              <p:par>
                                <p:cTn id="102" presetID="10" presetClass="entr" presetSubtype="0" fill="hold" grpId="0" nodeType="withEffect">
                                  <p:stCondLst>
                                    <p:cond delay="2500"/>
                                  </p:stCondLst>
                                  <p:childTnLst>
                                    <p:set>
                                      <p:cBhvr>
                                        <p:cTn id="103" dur="1" fill="hold">
                                          <p:stCondLst>
                                            <p:cond delay="0"/>
                                          </p:stCondLst>
                                        </p:cTn>
                                        <p:tgtEl>
                                          <p:spTgt spid="31">
                                            <p:txEl>
                                              <p:pRg st="0" end="0"/>
                                            </p:txEl>
                                          </p:spTgt>
                                        </p:tgtEl>
                                        <p:attrNameLst>
                                          <p:attrName>style.visibility</p:attrName>
                                        </p:attrNameLst>
                                      </p:cBhvr>
                                      <p:to>
                                        <p:strVal val="visible"/>
                                      </p:to>
                                    </p:set>
                                    <p:animEffect transition="in" filter="fade">
                                      <p:cBhvr>
                                        <p:cTn id="104"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p:bldP spid="6" grpId="0" animBg="1"/>
      <p:bldP spid="7" grpId="0" animBg="1"/>
      <p:bldP spid="9" grpId="0" animBg="1"/>
      <p:bldP spid="10" grpId="0" animBg="1"/>
      <p:bldP spid="12" grpId="0" animBg="1"/>
      <p:bldP spid="13" grpId="0" animBg="1"/>
      <p:bldP spid="15" grpId="0" animBg="1"/>
      <p:bldP spid="16" grpId="0" animBg="1"/>
      <p:bldP spid="20" grpId="0"/>
      <p:bldP spid="24" grpId="0"/>
      <p:bldP spid="21" grpId="0"/>
      <p:bldP spid="25" grpId="0"/>
      <p:bldP spid="22" grpId="0"/>
      <p:bldP spid="26" grpId="0"/>
      <p:bldP spid="23" grpId="0"/>
      <p:bldP spid="27" grpId="0"/>
      <p:bldP spid="36" grpId="0"/>
      <p:bldP spid="32" grpId="0" build="p">
        <p:tmplLst>
          <p:tmpl lvl="1">
            <p:tnLst>
              <p:par>
                <p:cTn presetID="10" presetClass="entr" presetSubtype="0" fill="hold" nodeType="withEffect">
                  <p:stCondLst>
                    <p:cond delay="25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28" grpId="0" build="p">
        <p:tmplLst>
          <p:tmpl lvl="1">
            <p:tnLst>
              <p:par>
                <p:cTn presetID="10" presetClass="entr" presetSubtype="0" fill="hold" nodeType="withEffect">
                  <p:stCondLst>
                    <p:cond delay="2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3" grpId="0" build="p">
        <p:tmplLst>
          <p:tmpl lvl="1">
            <p:tnLst>
              <p:par>
                <p:cTn presetID="10" presetClass="entr" presetSubtype="0" fill="hold" nodeType="withEffect">
                  <p:stCondLst>
                    <p:cond delay="2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29" grpId="0" build="p">
        <p:tmplLst>
          <p:tmpl lvl="1">
            <p:tnLst>
              <p:par>
                <p:cTn presetID="10" presetClass="entr" presetSubtype="0" fill="hold" nodeType="withEffect">
                  <p:stCondLst>
                    <p:cond delay="2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4" grpId="0" build="p">
        <p:tmplLst>
          <p:tmpl lvl="1">
            <p:tnLst>
              <p:par>
                <p:cTn presetID="10" presetClass="entr" presetSubtype="0" fill="hold" nodeType="withEffect">
                  <p:stCondLst>
                    <p:cond delay="25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0" grpId="0" build="p">
        <p:tmplLst>
          <p:tmpl lvl="1">
            <p:tnLst>
              <p:par>
                <p:cTn presetID="10" presetClass="entr" presetSubtype="0" fill="hold" nodeType="withEffect">
                  <p:stCondLst>
                    <p:cond delay="2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5" grpId="0" build="p">
        <p:tmplLst>
          <p:tmpl lvl="1">
            <p:tnLst>
              <p:par>
                <p:cTn presetID="10" presetClass="entr" presetSubtype="0" fill="hold" nodeType="withEffect">
                  <p:stCondLst>
                    <p:cond delay="2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1" grpId="0" build="p">
        <p:tmplLst>
          <p:tmpl lvl="1">
            <p:tnLst>
              <p:par>
                <p:cTn presetID="10" presetClass="entr" presetSubtype="0" fill="hold" nodeType="withEffect">
                  <p:stCondLst>
                    <p:cond delay="2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3.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C930523-405D-4C0D-AF9A-B9F492ECAE0C}"/>
              </a:ext>
            </a:extLst>
          </p:cNvPr>
          <p:cNvSpPr>
            <a:spLocks noGrp="1"/>
          </p:cNvSpPr>
          <p:nvPr>
            <p:ph type="pic" sz="quarter" idx="10"/>
          </p:nvPr>
        </p:nvSpPr>
        <p:spPr>
          <a:xfrm>
            <a:off x="6360694" y="1316182"/>
            <a:ext cx="4973782" cy="4552204"/>
          </a:xfrm>
          <a:custGeom>
            <a:avLst/>
            <a:gdLst>
              <a:gd name="connsiteX0" fmla="*/ 287654 w 4973782"/>
              <a:gd name="connsiteY0" fmla="*/ 0 h 4552204"/>
              <a:gd name="connsiteX1" fmla="*/ 4686128 w 4973782"/>
              <a:gd name="connsiteY1" fmla="*/ 0 h 4552204"/>
              <a:gd name="connsiteX2" fmla="*/ 4973782 w 4973782"/>
              <a:gd name="connsiteY2" fmla="*/ 287654 h 4552204"/>
              <a:gd name="connsiteX3" fmla="*/ 4973782 w 4973782"/>
              <a:gd name="connsiteY3" fmla="*/ 4264550 h 4552204"/>
              <a:gd name="connsiteX4" fmla="*/ 4686128 w 4973782"/>
              <a:gd name="connsiteY4" fmla="*/ 4552204 h 4552204"/>
              <a:gd name="connsiteX5" fmla="*/ 287654 w 4973782"/>
              <a:gd name="connsiteY5" fmla="*/ 4552204 h 4552204"/>
              <a:gd name="connsiteX6" fmla="*/ 0 w 4973782"/>
              <a:gd name="connsiteY6" fmla="*/ 4264550 h 4552204"/>
              <a:gd name="connsiteX7" fmla="*/ 0 w 4973782"/>
              <a:gd name="connsiteY7" fmla="*/ 287654 h 4552204"/>
              <a:gd name="connsiteX8" fmla="*/ 287654 w 4973782"/>
              <a:gd name="connsiteY8" fmla="*/ 0 h 4552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73782" h="4552204">
                <a:moveTo>
                  <a:pt x="287654" y="0"/>
                </a:moveTo>
                <a:lnTo>
                  <a:pt x="4686128" y="0"/>
                </a:lnTo>
                <a:cubicBezTo>
                  <a:pt x="4844995" y="0"/>
                  <a:pt x="4973782" y="128787"/>
                  <a:pt x="4973782" y="287654"/>
                </a:cubicBezTo>
                <a:lnTo>
                  <a:pt x="4973782" y="4264550"/>
                </a:lnTo>
                <a:cubicBezTo>
                  <a:pt x="4973782" y="4423417"/>
                  <a:pt x="4844995" y="4552204"/>
                  <a:pt x="4686128" y="4552204"/>
                </a:cubicBezTo>
                <a:lnTo>
                  <a:pt x="287654" y="4552204"/>
                </a:lnTo>
                <a:cubicBezTo>
                  <a:pt x="128787" y="4552204"/>
                  <a:pt x="0" y="4423417"/>
                  <a:pt x="0" y="4264550"/>
                </a:cubicBezTo>
                <a:lnTo>
                  <a:pt x="0" y="287654"/>
                </a:lnTo>
                <a:cubicBezTo>
                  <a:pt x="0" y="128787"/>
                  <a:pt x="128787" y="0"/>
                  <a:pt x="28765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3" name="Rectangle: Rounded Corners 25">
            <a:extLst>
              <a:ext uri="{FF2B5EF4-FFF2-40B4-BE49-F238E27FC236}">
                <a16:creationId xmlns:a16="http://schemas.microsoft.com/office/drawing/2014/main" id="{27644135-FAC5-4B0D-9D89-9FE22D4A5A40}"/>
              </a:ext>
            </a:extLst>
          </p:cNvPr>
          <p:cNvSpPr/>
          <p:nvPr userDrawn="1"/>
        </p:nvSpPr>
        <p:spPr>
          <a:xfrm>
            <a:off x="6802582" y="432737"/>
            <a:ext cx="4973782" cy="5992526"/>
          </a:xfrm>
          <a:prstGeom prst="roundRect">
            <a:avLst>
              <a:gd name="adj" fmla="val 3103"/>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408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4">
    <p:spTree>
      <p:nvGrpSpPr>
        <p:cNvPr id="1" name=""/>
        <p:cNvGrpSpPr/>
        <p:nvPr/>
      </p:nvGrpSpPr>
      <p:grpSpPr>
        <a:xfrm>
          <a:off x="0" y="0"/>
          <a:ext cx="0" cy="0"/>
          <a:chOff x="0" y="0"/>
          <a:chExt cx="0" cy="0"/>
        </a:xfrm>
      </p:grpSpPr>
      <p:sp>
        <p:nvSpPr>
          <p:cNvPr id="18" name="Freeform: Shape">
            <a:extLst>
              <a:ext uri="{FF2B5EF4-FFF2-40B4-BE49-F238E27FC236}">
                <a16:creationId xmlns:a16="http://schemas.microsoft.com/office/drawing/2014/main" id="{68B5B0EB-BC3B-491E-B416-FCFA010426B3}"/>
              </a:ext>
            </a:extLst>
          </p:cNvPr>
          <p:cNvSpPr/>
          <p:nvPr/>
        </p:nvSpPr>
        <p:spPr>
          <a:xfrm>
            <a:off x="-1441268" y="0"/>
            <a:ext cx="8550487" cy="6858000"/>
          </a:xfrm>
          <a:custGeom>
            <a:avLst/>
            <a:gdLst>
              <a:gd name="connsiteX0" fmla="*/ 679268 w 8550487"/>
              <a:gd name="connsiteY0" fmla="*/ 6480074 h 6858000"/>
              <a:gd name="connsiteX1" fmla="*/ 679268 w 8550487"/>
              <a:gd name="connsiteY1" fmla="*/ 6480075 h 6858000"/>
              <a:gd name="connsiteX2" fmla="*/ 679268 w 8550487"/>
              <a:gd name="connsiteY2" fmla="*/ 6480075 h 6858000"/>
              <a:gd name="connsiteX3" fmla="*/ 1228862 w 8550487"/>
              <a:gd name="connsiteY3" fmla="*/ 0 h 6858000"/>
              <a:gd name="connsiteX4" fmla="*/ 6574019 w 8550487"/>
              <a:gd name="connsiteY4" fmla="*/ 0 h 6858000"/>
              <a:gd name="connsiteX5" fmla="*/ 6925492 w 8550487"/>
              <a:gd name="connsiteY5" fmla="*/ 351473 h 6858000"/>
              <a:gd name="connsiteX6" fmla="*/ 6925491 w 8550487"/>
              <a:gd name="connsiteY6" fmla="*/ 351473 h 6858000"/>
              <a:gd name="connsiteX7" fmla="*/ 6574018 w 8550487"/>
              <a:gd name="connsiteY7" fmla="*/ 702946 h 6858000"/>
              <a:gd name="connsiteX8" fmla="*/ 5571730 w 8550487"/>
              <a:gd name="connsiteY8" fmla="*/ 702946 h 6858000"/>
              <a:gd name="connsiteX9" fmla="*/ 5547756 w 8550487"/>
              <a:gd name="connsiteY9" fmla="*/ 714851 h 6858000"/>
              <a:gd name="connsiteX10" fmla="*/ 5393668 w 8550487"/>
              <a:gd name="connsiteY10" fmla="*/ 988557 h 6858000"/>
              <a:gd name="connsiteX11" fmla="*/ 5534771 w 8550487"/>
              <a:gd name="connsiteY11" fmla="*/ 1253939 h 6858000"/>
              <a:gd name="connsiteX12" fmla="*/ 5583881 w 8550487"/>
              <a:gd name="connsiteY12" fmla="*/ 1280595 h 6858000"/>
              <a:gd name="connsiteX13" fmla="*/ 8162108 w 8550487"/>
              <a:gd name="connsiteY13" fmla="*/ 1280595 h 6858000"/>
              <a:gd name="connsiteX14" fmla="*/ 8482148 w 8550487"/>
              <a:gd name="connsiteY14" fmla="*/ 1600636 h 6858000"/>
              <a:gd name="connsiteX15" fmla="*/ 8162108 w 8550487"/>
              <a:gd name="connsiteY15" fmla="*/ 1920676 h 6858000"/>
              <a:gd name="connsiteX16" fmla="*/ 5878241 w 8550487"/>
              <a:gd name="connsiteY16" fmla="*/ 1920676 h 6858000"/>
              <a:gd name="connsiteX17" fmla="*/ 5818067 w 8550487"/>
              <a:gd name="connsiteY17" fmla="*/ 1926741 h 6858000"/>
              <a:gd name="connsiteX18" fmla="*/ 5562526 w 8550487"/>
              <a:gd name="connsiteY18" fmla="*/ 2240279 h 6858000"/>
              <a:gd name="connsiteX19" fmla="*/ 5656264 w 8550487"/>
              <a:gd name="connsiteY19" fmla="*/ 2466582 h 6858000"/>
              <a:gd name="connsiteX20" fmla="*/ 5698587 w 8550487"/>
              <a:gd name="connsiteY20" fmla="*/ 2501502 h 6858000"/>
              <a:gd name="connsiteX21" fmla="*/ 8162108 w 8550487"/>
              <a:gd name="connsiteY21" fmla="*/ 2501502 h 6858000"/>
              <a:gd name="connsiteX22" fmla="*/ 8482148 w 8550487"/>
              <a:gd name="connsiteY22" fmla="*/ 2821541 h 6858000"/>
              <a:gd name="connsiteX23" fmla="*/ 8162108 w 8550487"/>
              <a:gd name="connsiteY23" fmla="*/ 3141581 h 6858000"/>
              <a:gd name="connsiteX24" fmla="*/ 5361102 w 8550487"/>
              <a:gd name="connsiteY24" fmla="*/ 3141581 h 6858000"/>
              <a:gd name="connsiteX25" fmla="*/ 5334368 w 8550487"/>
              <a:gd name="connsiteY25" fmla="*/ 3154857 h 6858000"/>
              <a:gd name="connsiteX26" fmla="*/ 5180280 w 8550487"/>
              <a:gd name="connsiteY26" fmla="*/ 3428563 h 6858000"/>
              <a:gd name="connsiteX27" fmla="*/ 5274018 w 8550487"/>
              <a:gd name="connsiteY27" fmla="*/ 3654866 h 6858000"/>
              <a:gd name="connsiteX28" fmla="*/ 5320189 w 8550487"/>
              <a:gd name="connsiteY28" fmla="*/ 3692960 h 6858000"/>
              <a:gd name="connsiteX29" fmla="*/ 8230447 w 8550487"/>
              <a:gd name="connsiteY29" fmla="*/ 3692960 h 6858000"/>
              <a:gd name="connsiteX30" fmla="*/ 8550487 w 8550487"/>
              <a:gd name="connsiteY30" fmla="*/ 4013000 h 6858000"/>
              <a:gd name="connsiteX31" fmla="*/ 8230447 w 8550487"/>
              <a:gd name="connsiteY31" fmla="*/ 4333040 h 6858000"/>
              <a:gd name="connsiteX32" fmla="*/ 7285618 w 8550487"/>
              <a:gd name="connsiteY32" fmla="*/ 4333040 h 6858000"/>
              <a:gd name="connsiteX33" fmla="*/ 7258935 w 8550487"/>
              <a:gd name="connsiteY33" fmla="*/ 4360368 h 6858000"/>
              <a:gd name="connsiteX34" fmla="*/ 7185853 w 8550487"/>
              <a:gd name="connsiteY34" fmla="*/ 4563943 h 6858000"/>
              <a:gd name="connsiteX35" fmla="*/ 7326956 w 8550487"/>
              <a:gd name="connsiteY35" fmla="*/ 4829325 h 6858000"/>
              <a:gd name="connsiteX36" fmla="*/ 7376066 w 8550487"/>
              <a:gd name="connsiteY36" fmla="*/ 4855981 h 6858000"/>
              <a:gd name="connsiteX37" fmla="*/ 7482840 w 8550487"/>
              <a:gd name="connsiteY37" fmla="*/ 4855981 h 6858000"/>
              <a:gd name="connsiteX38" fmla="*/ 7802880 w 8550487"/>
              <a:gd name="connsiteY38" fmla="*/ 5176021 h 6858000"/>
              <a:gd name="connsiteX39" fmla="*/ 7482840 w 8550487"/>
              <a:gd name="connsiteY39" fmla="*/ 5496061 h 6858000"/>
              <a:gd name="connsiteX40" fmla="*/ 6071068 w 8550487"/>
              <a:gd name="connsiteY40" fmla="*/ 5496061 h 6858000"/>
              <a:gd name="connsiteX41" fmla="*/ 6024474 w 8550487"/>
              <a:gd name="connsiteY41" fmla="*/ 5500758 h 6858000"/>
              <a:gd name="connsiteX42" fmla="*/ 5768933 w 8550487"/>
              <a:gd name="connsiteY42" fmla="*/ 5814296 h 6858000"/>
              <a:gd name="connsiteX43" fmla="*/ 5910036 w 8550487"/>
              <a:gd name="connsiteY43" fmla="*/ 6079678 h 6858000"/>
              <a:gd name="connsiteX44" fmla="*/ 5951437 w 8550487"/>
              <a:gd name="connsiteY44" fmla="*/ 6102150 h 6858000"/>
              <a:gd name="connsiteX45" fmla="*/ 8104224 w 8550487"/>
              <a:gd name="connsiteY45" fmla="*/ 6102150 h 6858000"/>
              <a:gd name="connsiteX46" fmla="*/ 8482149 w 8550487"/>
              <a:gd name="connsiteY46" fmla="*/ 6480075 h 6858000"/>
              <a:gd name="connsiteX47" fmla="*/ 8482148 w 8550487"/>
              <a:gd name="connsiteY47" fmla="*/ 6480075 h 6858000"/>
              <a:gd name="connsiteX48" fmla="*/ 8104223 w 8550487"/>
              <a:gd name="connsiteY48" fmla="*/ 6858000 h 6858000"/>
              <a:gd name="connsiteX49" fmla="*/ 1057193 w 8550487"/>
              <a:gd name="connsiteY49" fmla="*/ 6857999 h 6858000"/>
              <a:gd name="connsiteX50" fmla="*/ 686946 w 8550487"/>
              <a:gd name="connsiteY50" fmla="*/ 6556239 h 6858000"/>
              <a:gd name="connsiteX51" fmla="*/ 679268 w 8550487"/>
              <a:gd name="connsiteY51" fmla="*/ 6480075 h 6858000"/>
              <a:gd name="connsiteX52" fmla="*/ 686946 w 8550487"/>
              <a:gd name="connsiteY52" fmla="*/ 6403910 h 6858000"/>
              <a:gd name="connsiteX53" fmla="*/ 1057193 w 8550487"/>
              <a:gd name="connsiteY53" fmla="*/ 6102150 h 6858000"/>
              <a:gd name="connsiteX54" fmla="*/ 2168261 w 8550487"/>
              <a:gd name="connsiteY54" fmla="*/ 6102150 h 6858000"/>
              <a:gd name="connsiteX55" fmla="*/ 2208859 w 8550487"/>
              <a:gd name="connsiteY55" fmla="*/ 6080114 h 6858000"/>
              <a:gd name="connsiteX56" fmla="*/ 2349961 w 8550487"/>
              <a:gd name="connsiteY56" fmla="*/ 5814732 h 6858000"/>
              <a:gd name="connsiteX57" fmla="*/ 2094421 w 8550487"/>
              <a:gd name="connsiteY57" fmla="*/ 5501194 h 6858000"/>
              <a:gd name="connsiteX58" fmla="*/ 2043502 w 8550487"/>
              <a:gd name="connsiteY58" fmla="*/ 5496061 h 6858000"/>
              <a:gd name="connsiteX59" fmla="*/ 320041 w 8550487"/>
              <a:gd name="connsiteY59" fmla="*/ 5496061 h 6858000"/>
              <a:gd name="connsiteX60" fmla="*/ 0 w 8550487"/>
              <a:gd name="connsiteY60" fmla="*/ 5176021 h 6858000"/>
              <a:gd name="connsiteX61" fmla="*/ 320041 w 8550487"/>
              <a:gd name="connsiteY61" fmla="*/ 4855981 h 6858000"/>
              <a:gd name="connsiteX62" fmla="*/ 3577473 w 8550487"/>
              <a:gd name="connsiteY62" fmla="*/ 4855981 h 6858000"/>
              <a:gd name="connsiteX63" fmla="*/ 3625780 w 8550487"/>
              <a:gd name="connsiteY63" fmla="*/ 4829761 h 6858000"/>
              <a:gd name="connsiteX64" fmla="*/ 3766882 w 8550487"/>
              <a:gd name="connsiteY64" fmla="*/ 4564379 h 6858000"/>
              <a:gd name="connsiteX65" fmla="*/ 3673144 w 8550487"/>
              <a:gd name="connsiteY65" fmla="*/ 4338077 h 6858000"/>
              <a:gd name="connsiteX66" fmla="*/ 3667040 w 8550487"/>
              <a:gd name="connsiteY66" fmla="*/ 4333040 h 6858000"/>
              <a:gd name="connsiteX67" fmla="*/ 1067648 w 8550487"/>
              <a:gd name="connsiteY67" fmla="*/ 4333040 h 6858000"/>
              <a:gd name="connsiteX68" fmla="*/ 747608 w 8550487"/>
              <a:gd name="connsiteY68" fmla="*/ 4013000 h 6858000"/>
              <a:gd name="connsiteX69" fmla="*/ 1067648 w 8550487"/>
              <a:gd name="connsiteY69" fmla="*/ 3692960 h 6858000"/>
              <a:gd name="connsiteX70" fmla="*/ 1621929 w 8550487"/>
              <a:gd name="connsiteY70" fmla="*/ 3692960 h 6858000"/>
              <a:gd name="connsiteX71" fmla="*/ 1667571 w 8550487"/>
              <a:gd name="connsiteY71" fmla="*/ 3655301 h 6858000"/>
              <a:gd name="connsiteX72" fmla="*/ 1761309 w 8550487"/>
              <a:gd name="connsiteY72" fmla="*/ 3428999 h 6858000"/>
              <a:gd name="connsiteX73" fmla="*/ 1620206 w 8550487"/>
              <a:gd name="connsiteY73" fmla="*/ 3163617 h 6858000"/>
              <a:gd name="connsiteX74" fmla="*/ 1579608 w 8550487"/>
              <a:gd name="connsiteY74" fmla="*/ 3141581 h 6858000"/>
              <a:gd name="connsiteX75" fmla="*/ 999309 w 8550487"/>
              <a:gd name="connsiteY75" fmla="*/ 3141581 h 6858000"/>
              <a:gd name="connsiteX76" fmla="*/ 679269 w 8550487"/>
              <a:gd name="connsiteY76" fmla="*/ 2821541 h 6858000"/>
              <a:gd name="connsiteX77" fmla="*/ 999309 w 8550487"/>
              <a:gd name="connsiteY77" fmla="*/ 2501502 h 6858000"/>
              <a:gd name="connsiteX78" fmla="*/ 2008023 w 8550487"/>
              <a:gd name="connsiteY78" fmla="*/ 2501502 h 6858000"/>
              <a:gd name="connsiteX79" fmla="*/ 2049817 w 8550487"/>
              <a:gd name="connsiteY79" fmla="*/ 2467018 h 6858000"/>
              <a:gd name="connsiteX80" fmla="*/ 2143555 w 8550487"/>
              <a:gd name="connsiteY80" fmla="*/ 2240715 h 6858000"/>
              <a:gd name="connsiteX81" fmla="*/ 1823515 w 8550487"/>
              <a:gd name="connsiteY81" fmla="*/ 1920676 h 6858000"/>
              <a:gd name="connsiteX82" fmla="*/ 999309 w 8550487"/>
              <a:gd name="connsiteY82" fmla="*/ 1920676 h 6858000"/>
              <a:gd name="connsiteX83" fmla="*/ 679269 w 8550487"/>
              <a:gd name="connsiteY83" fmla="*/ 1600636 h 6858000"/>
              <a:gd name="connsiteX84" fmla="*/ 999309 w 8550487"/>
              <a:gd name="connsiteY84" fmla="*/ 1280595 h 6858000"/>
              <a:gd name="connsiteX85" fmla="*/ 1785287 w 8550487"/>
              <a:gd name="connsiteY85" fmla="*/ 1280595 h 6858000"/>
              <a:gd name="connsiteX86" fmla="*/ 1833594 w 8550487"/>
              <a:gd name="connsiteY86" fmla="*/ 1254375 h 6858000"/>
              <a:gd name="connsiteX87" fmla="*/ 1974696 w 8550487"/>
              <a:gd name="connsiteY87" fmla="*/ 988993 h 6858000"/>
              <a:gd name="connsiteX88" fmla="*/ 1833594 w 8550487"/>
              <a:gd name="connsiteY88" fmla="*/ 723611 h 6858000"/>
              <a:gd name="connsiteX89" fmla="*/ 1795519 w 8550487"/>
              <a:gd name="connsiteY89" fmla="*/ 702945 h 6858000"/>
              <a:gd name="connsiteX90" fmla="*/ 1228862 w 8550487"/>
              <a:gd name="connsiteY90" fmla="*/ 702945 h 6858000"/>
              <a:gd name="connsiteX91" fmla="*/ 905010 w 8550487"/>
              <a:gd name="connsiteY91" fmla="*/ 488281 h 6858000"/>
              <a:gd name="connsiteX92" fmla="*/ 877389 w 8550487"/>
              <a:gd name="connsiteY92" fmla="*/ 351472 h 6858000"/>
              <a:gd name="connsiteX93" fmla="*/ 905010 w 8550487"/>
              <a:gd name="connsiteY93" fmla="*/ 214664 h 6858000"/>
              <a:gd name="connsiteX94" fmla="*/ 1228862 w 8550487"/>
              <a:gd name="connsiteY94"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8550487" h="6858000">
                <a:moveTo>
                  <a:pt x="679268" y="6480074"/>
                </a:moveTo>
                <a:lnTo>
                  <a:pt x="679268" y="6480075"/>
                </a:lnTo>
                <a:lnTo>
                  <a:pt x="679268" y="6480075"/>
                </a:lnTo>
                <a:close/>
                <a:moveTo>
                  <a:pt x="1228862" y="0"/>
                </a:moveTo>
                <a:lnTo>
                  <a:pt x="6574019" y="0"/>
                </a:lnTo>
                <a:cubicBezTo>
                  <a:pt x="6768132" y="0"/>
                  <a:pt x="6925492" y="157360"/>
                  <a:pt x="6925492" y="351473"/>
                </a:cubicBezTo>
                <a:lnTo>
                  <a:pt x="6925491" y="351473"/>
                </a:lnTo>
                <a:cubicBezTo>
                  <a:pt x="6925491" y="545586"/>
                  <a:pt x="6768131" y="702946"/>
                  <a:pt x="6574018" y="702946"/>
                </a:cubicBezTo>
                <a:lnTo>
                  <a:pt x="5571730" y="702946"/>
                </a:lnTo>
                <a:lnTo>
                  <a:pt x="5547756" y="714851"/>
                </a:lnTo>
                <a:cubicBezTo>
                  <a:pt x="5455377" y="770982"/>
                  <a:pt x="5393668" y="872563"/>
                  <a:pt x="5393668" y="988557"/>
                </a:cubicBezTo>
                <a:cubicBezTo>
                  <a:pt x="5393668" y="1099028"/>
                  <a:pt x="5449640" y="1196426"/>
                  <a:pt x="5534771" y="1253939"/>
                </a:cubicBezTo>
                <a:lnTo>
                  <a:pt x="5583881" y="1280595"/>
                </a:lnTo>
                <a:lnTo>
                  <a:pt x="8162108" y="1280595"/>
                </a:lnTo>
                <a:cubicBezTo>
                  <a:pt x="8338861" y="1280595"/>
                  <a:pt x="8482148" y="1423883"/>
                  <a:pt x="8482148" y="1600636"/>
                </a:cubicBezTo>
                <a:cubicBezTo>
                  <a:pt x="8482148" y="1777389"/>
                  <a:pt x="8338861" y="1920676"/>
                  <a:pt x="8162108" y="1920676"/>
                </a:cubicBezTo>
                <a:lnTo>
                  <a:pt x="5878241" y="1920676"/>
                </a:lnTo>
                <a:lnTo>
                  <a:pt x="5818067" y="1926741"/>
                </a:lnTo>
                <a:cubicBezTo>
                  <a:pt x="5672230" y="1956585"/>
                  <a:pt x="5562526" y="2085621"/>
                  <a:pt x="5562526" y="2240279"/>
                </a:cubicBezTo>
                <a:cubicBezTo>
                  <a:pt x="5562526" y="2328656"/>
                  <a:pt x="5598348" y="2408666"/>
                  <a:pt x="5656264" y="2466582"/>
                </a:cubicBezTo>
                <a:lnTo>
                  <a:pt x="5698587" y="2501502"/>
                </a:lnTo>
                <a:lnTo>
                  <a:pt x="8162108" y="2501502"/>
                </a:lnTo>
                <a:cubicBezTo>
                  <a:pt x="8338861" y="2501502"/>
                  <a:pt x="8482148" y="2644788"/>
                  <a:pt x="8482148" y="2821541"/>
                </a:cubicBezTo>
                <a:cubicBezTo>
                  <a:pt x="8482148" y="2998294"/>
                  <a:pt x="8338861" y="3141581"/>
                  <a:pt x="8162108" y="3141581"/>
                </a:cubicBezTo>
                <a:lnTo>
                  <a:pt x="5361102" y="3141581"/>
                </a:lnTo>
                <a:lnTo>
                  <a:pt x="5334368" y="3154857"/>
                </a:lnTo>
                <a:cubicBezTo>
                  <a:pt x="5241989" y="3210988"/>
                  <a:pt x="5180280" y="3312569"/>
                  <a:pt x="5180280" y="3428563"/>
                </a:cubicBezTo>
                <a:cubicBezTo>
                  <a:pt x="5180280" y="3516940"/>
                  <a:pt x="5216102" y="3596950"/>
                  <a:pt x="5274018" y="3654866"/>
                </a:cubicBezTo>
                <a:lnTo>
                  <a:pt x="5320189" y="3692960"/>
                </a:lnTo>
                <a:lnTo>
                  <a:pt x="8230447" y="3692960"/>
                </a:lnTo>
                <a:cubicBezTo>
                  <a:pt x="8407200" y="3692960"/>
                  <a:pt x="8550487" y="3836247"/>
                  <a:pt x="8550487" y="4013000"/>
                </a:cubicBezTo>
                <a:cubicBezTo>
                  <a:pt x="8550487" y="4189753"/>
                  <a:pt x="8407200" y="4333040"/>
                  <a:pt x="8230447" y="4333040"/>
                </a:cubicBezTo>
                <a:lnTo>
                  <a:pt x="7285618" y="4333040"/>
                </a:lnTo>
                <a:lnTo>
                  <a:pt x="7258935" y="4360368"/>
                </a:lnTo>
                <a:cubicBezTo>
                  <a:pt x="7213279" y="4415690"/>
                  <a:pt x="7185853" y="4486614"/>
                  <a:pt x="7185853" y="4563943"/>
                </a:cubicBezTo>
                <a:cubicBezTo>
                  <a:pt x="7185853" y="4674414"/>
                  <a:pt x="7241825" y="4771812"/>
                  <a:pt x="7326956" y="4829325"/>
                </a:cubicBezTo>
                <a:lnTo>
                  <a:pt x="7376066" y="4855981"/>
                </a:lnTo>
                <a:lnTo>
                  <a:pt x="7482840" y="4855981"/>
                </a:lnTo>
                <a:cubicBezTo>
                  <a:pt x="7659593" y="4855981"/>
                  <a:pt x="7802880" y="4999268"/>
                  <a:pt x="7802880" y="5176021"/>
                </a:cubicBezTo>
                <a:cubicBezTo>
                  <a:pt x="7802880" y="5352774"/>
                  <a:pt x="7659593" y="5496061"/>
                  <a:pt x="7482840" y="5496061"/>
                </a:cubicBezTo>
                <a:lnTo>
                  <a:pt x="6071068" y="5496061"/>
                </a:lnTo>
                <a:lnTo>
                  <a:pt x="6024474" y="5500758"/>
                </a:lnTo>
                <a:cubicBezTo>
                  <a:pt x="5878637" y="5530601"/>
                  <a:pt x="5768933" y="5659637"/>
                  <a:pt x="5768933" y="5814296"/>
                </a:cubicBezTo>
                <a:cubicBezTo>
                  <a:pt x="5768933" y="5924767"/>
                  <a:pt x="5824905" y="6022165"/>
                  <a:pt x="5910036" y="6079678"/>
                </a:cubicBezTo>
                <a:lnTo>
                  <a:pt x="5951437" y="6102150"/>
                </a:lnTo>
                <a:lnTo>
                  <a:pt x="8104224" y="6102150"/>
                </a:lnTo>
                <a:cubicBezTo>
                  <a:pt x="8312946" y="6102150"/>
                  <a:pt x="8482149" y="6271353"/>
                  <a:pt x="8482149" y="6480075"/>
                </a:cubicBezTo>
                <a:lnTo>
                  <a:pt x="8482148" y="6480075"/>
                </a:lnTo>
                <a:cubicBezTo>
                  <a:pt x="8482148" y="6688797"/>
                  <a:pt x="8312945" y="6858000"/>
                  <a:pt x="8104223" y="6858000"/>
                </a:cubicBezTo>
                <a:lnTo>
                  <a:pt x="1057193" y="6857999"/>
                </a:lnTo>
                <a:cubicBezTo>
                  <a:pt x="874562" y="6857999"/>
                  <a:pt x="722186" y="6728453"/>
                  <a:pt x="686946" y="6556239"/>
                </a:cubicBezTo>
                <a:lnTo>
                  <a:pt x="679268" y="6480075"/>
                </a:lnTo>
                <a:lnTo>
                  <a:pt x="686946" y="6403910"/>
                </a:lnTo>
                <a:cubicBezTo>
                  <a:pt x="722186" y="6231696"/>
                  <a:pt x="874562" y="6102150"/>
                  <a:pt x="1057193" y="6102150"/>
                </a:cubicBezTo>
                <a:lnTo>
                  <a:pt x="2168261" y="6102150"/>
                </a:lnTo>
                <a:lnTo>
                  <a:pt x="2208859" y="6080114"/>
                </a:lnTo>
                <a:cubicBezTo>
                  <a:pt x="2293990" y="6022601"/>
                  <a:pt x="2349961" y="5925203"/>
                  <a:pt x="2349961" y="5814732"/>
                </a:cubicBezTo>
                <a:cubicBezTo>
                  <a:pt x="2349961" y="5660073"/>
                  <a:pt x="2240257" y="5531037"/>
                  <a:pt x="2094421" y="5501194"/>
                </a:cubicBezTo>
                <a:lnTo>
                  <a:pt x="2043502" y="5496061"/>
                </a:lnTo>
                <a:lnTo>
                  <a:pt x="320041" y="5496061"/>
                </a:lnTo>
                <a:cubicBezTo>
                  <a:pt x="143287" y="5496061"/>
                  <a:pt x="0" y="5352774"/>
                  <a:pt x="0" y="5176021"/>
                </a:cubicBezTo>
                <a:cubicBezTo>
                  <a:pt x="0" y="4999268"/>
                  <a:pt x="143287" y="4855981"/>
                  <a:pt x="320041" y="4855981"/>
                </a:cubicBezTo>
                <a:lnTo>
                  <a:pt x="3577473" y="4855981"/>
                </a:lnTo>
                <a:lnTo>
                  <a:pt x="3625780" y="4829761"/>
                </a:lnTo>
                <a:cubicBezTo>
                  <a:pt x="3710910" y="4772248"/>
                  <a:pt x="3766882" y="4674850"/>
                  <a:pt x="3766882" y="4564379"/>
                </a:cubicBezTo>
                <a:cubicBezTo>
                  <a:pt x="3766882" y="4476003"/>
                  <a:pt x="3731060" y="4395993"/>
                  <a:pt x="3673144" y="4338077"/>
                </a:cubicBezTo>
                <a:lnTo>
                  <a:pt x="3667040" y="4333040"/>
                </a:lnTo>
                <a:lnTo>
                  <a:pt x="1067648" y="4333040"/>
                </a:lnTo>
                <a:cubicBezTo>
                  <a:pt x="890895" y="4333040"/>
                  <a:pt x="747608" y="4189753"/>
                  <a:pt x="747608" y="4013000"/>
                </a:cubicBezTo>
                <a:cubicBezTo>
                  <a:pt x="747608" y="3836247"/>
                  <a:pt x="890895" y="3692960"/>
                  <a:pt x="1067648" y="3692960"/>
                </a:cubicBezTo>
                <a:lnTo>
                  <a:pt x="1621929" y="3692960"/>
                </a:lnTo>
                <a:lnTo>
                  <a:pt x="1667571" y="3655301"/>
                </a:lnTo>
                <a:cubicBezTo>
                  <a:pt x="1725487" y="3597386"/>
                  <a:pt x="1761309" y="3517376"/>
                  <a:pt x="1761309" y="3428999"/>
                </a:cubicBezTo>
                <a:cubicBezTo>
                  <a:pt x="1761309" y="3318529"/>
                  <a:pt x="1705337" y="3221131"/>
                  <a:pt x="1620206" y="3163617"/>
                </a:cubicBezTo>
                <a:lnTo>
                  <a:pt x="1579608" y="3141581"/>
                </a:lnTo>
                <a:lnTo>
                  <a:pt x="999309" y="3141581"/>
                </a:lnTo>
                <a:cubicBezTo>
                  <a:pt x="822556" y="3141581"/>
                  <a:pt x="679269" y="2998294"/>
                  <a:pt x="679269" y="2821541"/>
                </a:cubicBezTo>
                <a:cubicBezTo>
                  <a:pt x="679269" y="2644788"/>
                  <a:pt x="822556" y="2501502"/>
                  <a:pt x="999309" y="2501502"/>
                </a:cubicBezTo>
                <a:lnTo>
                  <a:pt x="2008023" y="2501502"/>
                </a:lnTo>
                <a:lnTo>
                  <a:pt x="2049817" y="2467018"/>
                </a:lnTo>
                <a:cubicBezTo>
                  <a:pt x="2107733" y="2409102"/>
                  <a:pt x="2143555" y="2329092"/>
                  <a:pt x="2143555" y="2240715"/>
                </a:cubicBezTo>
                <a:cubicBezTo>
                  <a:pt x="2143555" y="2063963"/>
                  <a:pt x="2000268" y="1920676"/>
                  <a:pt x="1823515" y="1920676"/>
                </a:cubicBezTo>
                <a:lnTo>
                  <a:pt x="999309" y="1920676"/>
                </a:lnTo>
                <a:cubicBezTo>
                  <a:pt x="822556" y="1920676"/>
                  <a:pt x="679269" y="1777389"/>
                  <a:pt x="679269" y="1600636"/>
                </a:cubicBezTo>
                <a:cubicBezTo>
                  <a:pt x="679269" y="1423883"/>
                  <a:pt x="822556" y="1280595"/>
                  <a:pt x="999309" y="1280595"/>
                </a:cubicBezTo>
                <a:lnTo>
                  <a:pt x="1785287" y="1280595"/>
                </a:lnTo>
                <a:lnTo>
                  <a:pt x="1833594" y="1254375"/>
                </a:lnTo>
                <a:cubicBezTo>
                  <a:pt x="1918725" y="1196862"/>
                  <a:pt x="1974696" y="1099464"/>
                  <a:pt x="1974696" y="988993"/>
                </a:cubicBezTo>
                <a:cubicBezTo>
                  <a:pt x="1974696" y="878522"/>
                  <a:pt x="1918725" y="781125"/>
                  <a:pt x="1833594" y="723611"/>
                </a:cubicBezTo>
                <a:lnTo>
                  <a:pt x="1795519" y="702945"/>
                </a:lnTo>
                <a:lnTo>
                  <a:pt x="1228862" y="702945"/>
                </a:lnTo>
                <a:cubicBezTo>
                  <a:pt x="1083278" y="702945"/>
                  <a:pt x="958366" y="614430"/>
                  <a:pt x="905010" y="488281"/>
                </a:cubicBezTo>
                <a:lnTo>
                  <a:pt x="877389" y="351472"/>
                </a:lnTo>
                <a:lnTo>
                  <a:pt x="905010" y="214664"/>
                </a:lnTo>
                <a:cubicBezTo>
                  <a:pt x="958366" y="88515"/>
                  <a:pt x="1083278" y="0"/>
                  <a:pt x="1228862"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a:extLst>
              <a:ext uri="{FF2B5EF4-FFF2-40B4-BE49-F238E27FC236}">
                <a16:creationId xmlns:a16="http://schemas.microsoft.com/office/drawing/2014/main" id="{697A404B-A529-40A0-8106-04ED35ECB397}"/>
              </a:ext>
            </a:extLst>
          </p:cNvPr>
          <p:cNvPicPr>
            <a:picLocks noChangeAspect="1"/>
          </p:cNvPicPr>
          <p:nvPr userDrawn="1"/>
        </p:nvPicPr>
        <p:blipFill>
          <a:blip r:embed="rId2"/>
          <a:stretch>
            <a:fillRect/>
          </a:stretch>
        </p:blipFill>
        <p:spPr>
          <a:xfrm>
            <a:off x="0" y="1112134"/>
            <a:ext cx="8631936" cy="4999492"/>
          </a:xfrm>
          <a:prstGeom prst="rect">
            <a:avLst/>
          </a:prstGeom>
        </p:spPr>
      </p:pic>
      <p:sp>
        <p:nvSpPr>
          <p:cNvPr id="5" name="Picture Placeholder">
            <a:extLst>
              <a:ext uri="{FF2B5EF4-FFF2-40B4-BE49-F238E27FC236}">
                <a16:creationId xmlns:a16="http://schemas.microsoft.com/office/drawing/2014/main" id="{EB94D175-DE86-4568-965A-7031F008D564}"/>
              </a:ext>
            </a:extLst>
          </p:cNvPr>
          <p:cNvSpPr>
            <a:spLocks noGrp="1"/>
          </p:cNvSpPr>
          <p:nvPr userDrawn="1">
            <p:ph type="pic" sz="quarter" idx="10"/>
          </p:nvPr>
        </p:nvSpPr>
        <p:spPr>
          <a:xfrm>
            <a:off x="979488" y="1339850"/>
            <a:ext cx="6683375" cy="4184650"/>
          </a:xfrm>
          <a:prstGeom prst="rect">
            <a:avLst/>
          </a:prstGeom>
          <a:pattFill prst="pct5">
            <a:fgClr>
              <a:schemeClr val="accent1"/>
            </a:fgClr>
            <a:bgClr>
              <a:schemeClr val="bg1"/>
            </a:bgClr>
          </a:pattFill>
        </p:spPr>
        <p:txBody>
          <a:bodyPr anchor="ctr"/>
          <a:lstStyle>
            <a:lvl1pPr marL="0" indent="0" algn="ctr">
              <a:buNone/>
              <a:defRPr/>
            </a:lvl1pPr>
          </a:lstStyle>
          <a:p>
            <a:endParaRPr lang="en-US"/>
          </a:p>
        </p:txBody>
      </p:sp>
    </p:spTree>
    <p:extLst>
      <p:ext uri="{BB962C8B-B14F-4D97-AF65-F5344CB8AC3E}">
        <p14:creationId xmlns:p14="http://schemas.microsoft.com/office/powerpoint/2010/main" val="228477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5">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F22A957-A8DB-4232-90C1-275B502F76F3}"/>
              </a:ext>
            </a:extLst>
          </p:cNvPr>
          <p:cNvSpPr/>
          <p:nvPr userDrawn="1"/>
        </p:nvSpPr>
        <p:spPr>
          <a:xfrm>
            <a:off x="3215640" y="4962096"/>
            <a:ext cx="8976360" cy="155852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531E1C9-1540-43E7-BA48-91E8E4F7E8AB}"/>
              </a:ext>
            </a:extLst>
          </p:cNvPr>
          <p:cNvSpPr/>
          <p:nvPr userDrawn="1"/>
        </p:nvSpPr>
        <p:spPr>
          <a:xfrm>
            <a:off x="3215640" y="3258288"/>
            <a:ext cx="8976360" cy="155852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2C490AE-9384-4CF3-8A7D-1D4D154E6CAA}"/>
              </a:ext>
            </a:extLst>
          </p:cNvPr>
          <p:cNvSpPr/>
          <p:nvPr userDrawn="1"/>
        </p:nvSpPr>
        <p:spPr>
          <a:xfrm>
            <a:off x="3215640" y="1554480"/>
            <a:ext cx="8976360" cy="155852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BCB3B014-32E6-4894-989D-FD64528E1E35}"/>
              </a:ext>
            </a:extLst>
          </p:cNvPr>
          <p:cNvSpPr/>
          <p:nvPr userDrawn="1"/>
        </p:nvSpPr>
        <p:spPr>
          <a:xfrm>
            <a:off x="2311697" y="1554480"/>
            <a:ext cx="1807886" cy="1558522"/>
          </a:xfrm>
          <a:custGeom>
            <a:avLst/>
            <a:gdLst>
              <a:gd name="connsiteX0" fmla="*/ 903943 w 1807886"/>
              <a:gd name="connsiteY0" fmla="*/ 0 h 1558522"/>
              <a:gd name="connsiteX1" fmla="*/ 1807886 w 1807886"/>
              <a:gd name="connsiteY1" fmla="*/ 1558522 h 1558522"/>
              <a:gd name="connsiteX2" fmla="*/ 0 w 1807886"/>
              <a:gd name="connsiteY2" fmla="*/ 1558522 h 1558522"/>
              <a:gd name="connsiteX3" fmla="*/ 903943 w 1807886"/>
              <a:gd name="connsiteY3" fmla="*/ 0 h 1558522"/>
            </a:gdLst>
            <a:ahLst/>
            <a:cxnLst>
              <a:cxn ang="0">
                <a:pos x="connsiteX0" y="connsiteY0"/>
              </a:cxn>
              <a:cxn ang="0">
                <a:pos x="connsiteX1" y="connsiteY1"/>
              </a:cxn>
              <a:cxn ang="0">
                <a:pos x="connsiteX2" y="connsiteY2"/>
              </a:cxn>
              <a:cxn ang="0">
                <a:pos x="connsiteX3" y="connsiteY3"/>
              </a:cxn>
            </a:cxnLst>
            <a:rect l="l" t="t" r="r" b="b"/>
            <a:pathLst>
              <a:path w="1807886" h="1558522">
                <a:moveTo>
                  <a:pt x="903943" y="0"/>
                </a:moveTo>
                <a:lnTo>
                  <a:pt x="1807886" y="1558522"/>
                </a:lnTo>
                <a:lnTo>
                  <a:pt x="0" y="1558522"/>
                </a:lnTo>
                <a:lnTo>
                  <a:pt x="90394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29738741-0384-4A52-8DD7-AEB072FA7B97}"/>
              </a:ext>
            </a:extLst>
          </p:cNvPr>
          <p:cNvSpPr/>
          <p:nvPr userDrawn="1"/>
        </p:nvSpPr>
        <p:spPr>
          <a:xfrm>
            <a:off x="1323490" y="3258288"/>
            <a:ext cx="3784303" cy="1558522"/>
          </a:xfrm>
          <a:custGeom>
            <a:avLst/>
            <a:gdLst>
              <a:gd name="connsiteX0" fmla="*/ 903942 w 3784303"/>
              <a:gd name="connsiteY0" fmla="*/ 0 h 1558522"/>
              <a:gd name="connsiteX1" fmla="*/ 2880360 w 3784303"/>
              <a:gd name="connsiteY1" fmla="*/ 0 h 1558522"/>
              <a:gd name="connsiteX2" fmla="*/ 3784303 w 3784303"/>
              <a:gd name="connsiteY2" fmla="*/ 1558522 h 1558522"/>
              <a:gd name="connsiteX3" fmla="*/ 0 w 3784303"/>
              <a:gd name="connsiteY3" fmla="*/ 1558522 h 1558522"/>
              <a:gd name="connsiteX4" fmla="*/ 903942 w 3784303"/>
              <a:gd name="connsiteY4" fmla="*/ 0 h 1558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4303" h="1558522">
                <a:moveTo>
                  <a:pt x="903942" y="0"/>
                </a:moveTo>
                <a:lnTo>
                  <a:pt x="2880360" y="0"/>
                </a:lnTo>
                <a:lnTo>
                  <a:pt x="3784303" y="1558522"/>
                </a:lnTo>
                <a:lnTo>
                  <a:pt x="0" y="1558522"/>
                </a:lnTo>
                <a:lnTo>
                  <a:pt x="903942"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D77943D7-CB9F-4269-8D85-B59639844C16}"/>
              </a:ext>
            </a:extLst>
          </p:cNvPr>
          <p:cNvSpPr/>
          <p:nvPr userDrawn="1"/>
        </p:nvSpPr>
        <p:spPr>
          <a:xfrm>
            <a:off x="335280" y="4962096"/>
            <a:ext cx="5760720" cy="1558522"/>
          </a:xfrm>
          <a:custGeom>
            <a:avLst/>
            <a:gdLst>
              <a:gd name="connsiteX0" fmla="*/ 903943 w 5760720"/>
              <a:gd name="connsiteY0" fmla="*/ 0 h 1558522"/>
              <a:gd name="connsiteX1" fmla="*/ 4856778 w 5760720"/>
              <a:gd name="connsiteY1" fmla="*/ 0 h 1558522"/>
              <a:gd name="connsiteX2" fmla="*/ 5760720 w 5760720"/>
              <a:gd name="connsiteY2" fmla="*/ 1558522 h 1558522"/>
              <a:gd name="connsiteX3" fmla="*/ 0 w 5760720"/>
              <a:gd name="connsiteY3" fmla="*/ 1558522 h 1558522"/>
              <a:gd name="connsiteX4" fmla="*/ 903943 w 5760720"/>
              <a:gd name="connsiteY4" fmla="*/ 0 h 15585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60720" h="1558522">
                <a:moveTo>
                  <a:pt x="903943" y="0"/>
                </a:moveTo>
                <a:lnTo>
                  <a:pt x="4856778" y="0"/>
                </a:lnTo>
                <a:lnTo>
                  <a:pt x="5760720" y="1558522"/>
                </a:lnTo>
                <a:lnTo>
                  <a:pt x="0" y="1558522"/>
                </a:lnTo>
                <a:lnTo>
                  <a:pt x="90394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E5C82BC-DDBD-49F4-9350-9AB97A1CED9B}"/>
              </a:ext>
            </a:extLst>
          </p:cNvPr>
          <p:cNvSpPr>
            <a:spLocks noGrp="1"/>
          </p:cNvSpPr>
          <p:nvPr>
            <p:ph type="pic" sz="quarter" idx="10"/>
          </p:nvPr>
        </p:nvSpPr>
        <p:spPr>
          <a:xfrm>
            <a:off x="2942904" y="2073497"/>
            <a:ext cx="545471" cy="545471"/>
          </a:xfrm>
          <a:prstGeom prst="rect">
            <a:avLst/>
          </a:prstGeom>
        </p:spPr>
        <p:txBody>
          <a:bodyPr anchor="ctr"/>
          <a:lstStyle>
            <a:lvl1pPr marL="0" indent="0" algn="ctr">
              <a:buNone/>
              <a:defRPr sz="1200">
                <a:solidFill>
                  <a:schemeClr val="bg1"/>
                </a:solidFill>
              </a:defRPr>
            </a:lvl1pPr>
          </a:lstStyle>
          <a:p>
            <a:endParaRPr lang="en-US"/>
          </a:p>
        </p:txBody>
      </p:sp>
      <p:sp>
        <p:nvSpPr>
          <p:cNvPr id="11" name="Picture Placeholder 9">
            <a:extLst>
              <a:ext uri="{FF2B5EF4-FFF2-40B4-BE49-F238E27FC236}">
                <a16:creationId xmlns:a16="http://schemas.microsoft.com/office/drawing/2014/main" id="{58A68F1A-A12B-469F-BB1B-77C980089DF4}"/>
              </a:ext>
            </a:extLst>
          </p:cNvPr>
          <p:cNvSpPr>
            <a:spLocks noGrp="1"/>
          </p:cNvSpPr>
          <p:nvPr>
            <p:ph type="pic" sz="quarter" idx="11"/>
          </p:nvPr>
        </p:nvSpPr>
        <p:spPr>
          <a:xfrm>
            <a:off x="2889899" y="3632019"/>
            <a:ext cx="651481" cy="651481"/>
          </a:xfrm>
          <a:prstGeom prst="rect">
            <a:avLst/>
          </a:prstGeom>
        </p:spPr>
        <p:txBody>
          <a:bodyPr anchor="ctr"/>
          <a:lstStyle>
            <a:lvl1pPr marL="0" indent="0" algn="ctr">
              <a:buNone/>
              <a:defRPr sz="1200">
                <a:solidFill>
                  <a:schemeClr val="bg1"/>
                </a:solidFill>
              </a:defRPr>
            </a:lvl1pPr>
          </a:lstStyle>
          <a:p>
            <a:endParaRPr lang="en-US"/>
          </a:p>
        </p:txBody>
      </p:sp>
      <p:sp>
        <p:nvSpPr>
          <p:cNvPr id="12" name="Picture Placeholder 9">
            <a:extLst>
              <a:ext uri="{FF2B5EF4-FFF2-40B4-BE49-F238E27FC236}">
                <a16:creationId xmlns:a16="http://schemas.microsoft.com/office/drawing/2014/main" id="{21EE61AF-2E80-4BE2-9F8F-0200D6985B40}"/>
              </a:ext>
            </a:extLst>
          </p:cNvPr>
          <p:cNvSpPr>
            <a:spLocks noGrp="1"/>
          </p:cNvSpPr>
          <p:nvPr>
            <p:ph type="pic" sz="quarter" idx="12"/>
          </p:nvPr>
        </p:nvSpPr>
        <p:spPr>
          <a:xfrm>
            <a:off x="2836894" y="5362611"/>
            <a:ext cx="757492" cy="757492"/>
          </a:xfrm>
          <a:prstGeom prst="rect">
            <a:avLst/>
          </a:prstGeom>
        </p:spPr>
        <p:txBody>
          <a:bodyPr anchor="ctr"/>
          <a:lstStyle>
            <a:lvl1pPr marL="0" indent="0" algn="ctr">
              <a:buNone/>
              <a:defRPr sz="1200">
                <a:solidFill>
                  <a:schemeClr val="bg1"/>
                </a:solidFill>
              </a:defRPr>
            </a:lvl1pPr>
          </a:lstStyle>
          <a:p>
            <a:endParaRPr lang="en-US"/>
          </a:p>
        </p:txBody>
      </p:sp>
      <p:sp>
        <p:nvSpPr>
          <p:cNvPr id="19" name="Title 1">
            <a:extLst>
              <a:ext uri="{FF2B5EF4-FFF2-40B4-BE49-F238E27FC236}">
                <a16:creationId xmlns:a16="http://schemas.microsoft.com/office/drawing/2014/main" id="{ED1D009C-565C-495D-AB08-C7F8A895676D}"/>
              </a:ext>
            </a:extLst>
          </p:cNvPr>
          <p:cNvSpPr>
            <a:spLocks noGrp="1"/>
          </p:cNvSpPr>
          <p:nvPr>
            <p:ph type="title"/>
          </p:nvPr>
        </p:nvSpPr>
        <p:spPr>
          <a:xfrm>
            <a:off x="1371505" y="573245"/>
            <a:ext cx="9649422" cy="771975"/>
          </a:xfrm>
          <a:prstGeom prst="rect">
            <a:avLst/>
          </a:prstGeom>
        </p:spPr>
        <p:txBody>
          <a:bodyPr anchor="ctr"/>
          <a:lstStyle>
            <a:lvl1pPr algn="ctr">
              <a:defRPr sz="2800"/>
            </a:lvl1pPr>
          </a:lstStyle>
          <a:p>
            <a:r>
              <a:rPr lang="en-US"/>
              <a:t>Click to edit Master title style</a:t>
            </a:r>
          </a:p>
        </p:txBody>
      </p:sp>
      <p:sp>
        <p:nvSpPr>
          <p:cNvPr id="13" name="Text Placeholder 13">
            <a:extLst>
              <a:ext uri="{FF2B5EF4-FFF2-40B4-BE49-F238E27FC236}">
                <a16:creationId xmlns:a16="http://schemas.microsoft.com/office/drawing/2014/main" id="{C13ACDBC-64E5-4888-9EE2-2A0B93C32E05}"/>
              </a:ext>
            </a:extLst>
          </p:cNvPr>
          <p:cNvSpPr>
            <a:spLocks noGrp="1"/>
          </p:cNvSpPr>
          <p:nvPr>
            <p:ph type="body" sz="quarter" idx="14"/>
          </p:nvPr>
        </p:nvSpPr>
        <p:spPr>
          <a:xfrm>
            <a:off x="6210742" y="1757626"/>
            <a:ext cx="4813575"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4" name="Text Placeholder 16">
            <a:extLst>
              <a:ext uri="{FF2B5EF4-FFF2-40B4-BE49-F238E27FC236}">
                <a16:creationId xmlns:a16="http://schemas.microsoft.com/office/drawing/2014/main" id="{F116ACB1-D8E7-45BA-A321-4596D8592835}"/>
              </a:ext>
            </a:extLst>
          </p:cNvPr>
          <p:cNvSpPr>
            <a:spLocks noGrp="1"/>
          </p:cNvSpPr>
          <p:nvPr>
            <p:ph type="body" sz="quarter" idx="22"/>
          </p:nvPr>
        </p:nvSpPr>
        <p:spPr>
          <a:xfrm>
            <a:off x="6210742" y="2177850"/>
            <a:ext cx="4813575" cy="771412"/>
          </a:xfrm>
          <a:prstGeom prst="rect">
            <a:avLst/>
          </a:prstGeom>
        </p:spPr>
        <p:txBody>
          <a:bodyPr anchor="t"/>
          <a:lstStyle>
            <a:lvl1pPr marL="0" indent="0" algn="l">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5" name="Text Placeholder 13">
            <a:extLst>
              <a:ext uri="{FF2B5EF4-FFF2-40B4-BE49-F238E27FC236}">
                <a16:creationId xmlns:a16="http://schemas.microsoft.com/office/drawing/2014/main" id="{C535228F-0B80-4520-B963-C19561482F7B}"/>
              </a:ext>
            </a:extLst>
          </p:cNvPr>
          <p:cNvSpPr>
            <a:spLocks noGrp="1"/>
          </p:cNvSpPr>
          <p:nvPr>
            <p:ph type="body" sz="quarter" idx="23"/>
          </p:nvPr>
        </p:nvSpPr>
        <p:spPr>
          <a:xfrm>
            <a:off x="6210742" y="3476830"/>
            <a:ext cx="4813575"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6" name="Text Placeholder 16">
            <a:extLst>
              <a:ext uri="{FF2B5EF4-FFF2-40B4-BE49-F238E27FC236}">
                <a16:creationId xmlns:a16="http://schemas.microsoft.com/office/drawing/2014/main" id="{EF77A6FD-DAB7-49D9-93E0-4D73170422A0}"/>
              </a:ext>
            </a:extLst>
          </p:cNvPr>
          <p:cNvSpPr>
            <a:spLocks noGrp="1"/>
          </p:cNvSpPr>
          <p:nvPr>
            <p:ph type="body" sz="quarter" idx="24"/>
          </p:nvPr>
        </p:nvSpPr>
        <p:spPr>
          <a:xfrm>
            <a:off x="6210742" y="3897054"/>
            <a:ext cx="4813575" cy="771412"/>
          </a:xfrm>
          <a:prstGeom prst="rect">
            <a:avLst/>
          </a:prstGeom>
        </p:spPr>
        <p:txBody>
          <a:bodyPr anchor="t"/>
          <a:lstStyle>
            <a:lvl1pPr marL="0" indent="0" algn="l">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17" name="Text Placeholder 13">
            <a:extLst>
              <a:ext uri="{FF2B5EF4-FFF2-40B4-BE49-F238E27FC236}">
                <a16:creationId xmlns:a16="http://schemas.microsoft.com/office/drawing/2014/main" id="{E843928B-1F2C-48CF-AD57-8FD194549FC1}"/>
              </a:ext>
            </a:extLst>
          </p:cNvPr>
          <p:cNvSpPr>
            <a:spLocks noGrp="1"/>
          </p:cNvSpPr>
          <p:nvPr>
            <p:ph type="body" sz="quarter" idx="25"/>
          </p:nvPr>
        </p:nvSpPr>
        <p:spPr>
          <a:xfrm>
            <a:off x="6210742" y="5196034"/>
            <a:ext cx="4813575"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18" name="Text Placeholder 16">
            <a:extLst>
              <a:ext uri="{FF2B5EF4-FFF2-40B4-BE49-F238E27FC236}">
                <a16:creationId xmlns:a16="http://schemas.microsoft.com/office/drawing/2014/main" id="{5E9B11A1-A61D-4C65-AC75-6E62B13B45D8}"/>
              </a:ext>
            </a:extLst>
          </p:cNvPr>
          <p:cNvSpPr>
            <a:spLocks noGrp="1"/>
          </p:cNvSpPr>
          <p:nvPr>
            <p:ph type="body" sz="quarter" idx="26"/>
          </p:nvPr>
        </p:nvSpPr>
        <p:spPr>
          <a:xfrm>
            <a:off x="6210742" y="5616258"/>
            <a:ext cx="4813575" cy="771412"/>
          </a:xfrm>
          <a:prstGeom prst="rect">
            <a:avLst/>
          </a:prstGeom>
        </p:spPr>
        <p:txBody>
          <a:bodyPr anchor="t"/>
          <a:lstStyle>
            <a:lvl1pPr marL="0" indent="0" algn="l">
              <a:lnSpc>
                <a:spcPct val="150000"/>
              </a:lnSpc>
              <a:spcBef>
                <a:spcPts val="0"/>
              </a:spcBef>
              <a:buNone/>
              <a:defRPr sz="12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Tree>
    <p:extLst>
      <p:ext uri="{BB962C8B-B14F-4D97-AF65-F5344CB8AC3E}">
        <p14:creationId xmlns:p14="http://schemas.microsoft.com/office/powerpoint/2010/main" val="2838785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nodePh="1">
                                  <p:stCondLst>
                                    <p:cond delay="0"/>
                                  </p:stCondLst>
                                  <p:endCondLst>
                                    <p:cond evt="begin" delay="0">
                                      <p:tn val="19"/>
                                    </p:cond>
                                  </p:end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left)">
                                      <p:cBhvr>
                                        <p:cTn id="27" dur="500"/>
                                        <p:tgtEl>
                                          <p:spTgt spid="13">
                                            <p:txEl>
                                              <p:pRg st="0" end="0"/>
                                            </p:txEl>
                                          </p:spTgt>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wipe(left)">
                                      <p:cBhvr>
                                        <p:cTn id="30" dur="500"/>
                                        <p:tgtEl>
                                          <p:spTgt spid="1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nodePh="1">
                                  <p:stCondLst>
                                    <p:cond delay="0"/>
                                  </p:stCondLst>
                                  <p:endCondLst>
                                    <p:cond evt="begin" delay="0">
                                      <p:tn val="33"/>
                                    </p:cond>
                                  </p:end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par>
                                <p:cTn id="42" presetID="22" presetClass="entr" presetSubtype="8" fill="hold" grpId="0" nodeType="withEffect">
                                  <p:stCondLst>
                                    <p:cond delay="1500"/>
                                  </p:stCondLst>
                                  <p:childTnLst>
                                    <p:set>
                                      <p:cBhvr>
                                        <p:cTn id="43" dur="1" fill="hold">
                                          <p:stCondLst>
                                            <p:cond delay="0"/>
                                          </p:stCondLst>
                                        </p:cTn>
                                        <p:tgtEl>
                                          <p:spTgt spid="16">
                                            <p:txEl>
                                              <p:pRg st="0" end="0"/>
                                            </p:txEl>
                                          </p:spTgt>
                                        </p:tgtEl>
                                        <p:attrNameLst>
                                          <p:attrName>style.visibility</p:attrName>
                                        </p:attrNameLst>
                                      </p:cBhvr>
                                      <p:to>
                                        <p:strVal val="visible"/>
                                      </p:to>
                                    </p:set>
                                    <p:animEffect transition="in" filter="wipe(left)">
                                      <p:cBhvr>
                                        <p:cTn id="44" dur="500"/>
                                        <p:tgtEl>
                                          <p:spTgt spid="16">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nodePh="1">
                                  <p:stCondLst>
                                    <p:cond delay="0"/>
                                  </p:stCondLst>
                                  <p:endCondLst>
                                    <p:cond evt="begin" delay="0">
                                      <p:tn val="47"/>
                                    </p:cond>
                                  </p:end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3"/>
                                        </p:tgtEl>
                                        <p:attrNameLst>
                                          <p:attrName>style.visibility</p:attrName>
                                        </p:attrNameLst>
                                      </p:cBhvr>
                                      <p:to>
                                        <p:strVal val="visible"/>
                                      </p:to>
                                    </p:set>
                                    <p:animEffect transition="in" filter="wipe(left)">
                                      <p:cBhvr>
                                        <p:cTn id="52" dur="500"/>
                                        <p:tgtEl>
                                          <p:spTgt spid="3"/>
                                        </p:tgtEl>
                                      </p:cBhvr>
                                    </p:animEffect>
                                  </p:childTnLst>
                                </p:cTn>
                              </p:par>
                              <p:par>
                                <p:cTn id="53" presetID="22" presetClass="entr" presetSubtype="8" fill="hold" grpId="0" nodeType="withEffect">
                                  <p:stCondLst>
                                    <p:cond delay="1000"/>
                                  </p:stCondLst>
                                  <p:childTnLst>
                                    <p:set>
                                      <p:cBhvr>
                                        <p:cTn id="54" dur="1" fill="hold">
                                          <p:stCondLst>
                                            <p:cond delay="0"/>
                                          </p:stCondLst>
                                        </p:cTn>
                                        <p:tgtEl>
                                          <p:spTgt spid="17">
                                            <p:txEl>
                                              <p:pRg st="0" end="0"/>
                                            </p:txEl>
                                          </p:spTgt>
                                        </p:tgtEl>
                                        <p:attrNameLst>
                                          <p:attrName>style.visibility</p:attrName>
                                        </p:attrNameLst>
                                      </p:cBhvr>
                                      <p:to>
                                        <p:strVal val="visible"/>
                                      </p:to>
                                    </p:set>
                                    <p:animEffect transition="in" filter="wipe(left)">
                                      <p:cBhvr>
                                        <p:cTn id="55" dur="500"/>
                                        <p:tgtEl>
                                          <p:spTgt spid="17">
                                            <p:txEl>
                                              <p:pRg st="0" end="0"/>
                                            </p:txEl>
                                          </p:spTgt>
                                        </p:tgtEl>
                                      </p:cBhvr>
                                    </p:animEffect>
                                  </p:childTnLst>
                                </p:cTn>
                              </p:par>
                              <p:par>
                                <p:cTn id="56" presetID="22" presetClass="entr" presetSubtype="8" fill="hold" grpId="0" nodeType="withEffect">
                                  <p:stCondLst>
                                    <p:cond delay="1500"/>
                                  </p:stCondLst>
                                  <p:childTnLst>
                                    <p:set>
                                      <p:cBhvr>
                                        <p:cTn id="57" dur="1" fill="hold">
                                          <p:stCondLst>
                                            <p:cond delay="0"/>
                                          </p:stCondLst>
                                        </p:cTn>
                                        <p:tgtEl>
                                          <p:spTgt spid="18">
                                            <p:txEl>
                                              <p:pRg st="0" end="0"/>
                                            </p:txEl>
                                          </p:spTgt>
                                        </p:tgtEl>
                                        <p:attrNameLst>
                                          <p:attrName>style.visibility</p:attrName>
                                        </p:attrNameLst>
                                      </p:cBhvr>
                                      <p:to>
                                        <p:strVal val="visible"/>
                                      </p:to>
                                    </p:set>
                                    <p:animEffect transition="in" filter="wipe(left)">
                                      <p:cBhvr>
                                        <p:cTn id="58"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0" grpId="0"/>
      <p:bldP spid="11" grpId="0"/>
      <p:bldP spid="12" grpId="0"/>
      <p:bldP spid="19" grpId="0"/>
      <p:bldP spid="13" grpId="0" build="p">
        <p:tmplLst>
          <p:tmpl lvl="1">
            <p:tnLst>
              <p:par>
                <p:cTn presetID="22" presetClass="entr" presetSubtype="8" fill="hold" nodeType="withEffect">
                  <p:stCondLst>
                    <p:cond delay="100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1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10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10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6">
    <p:spTree>
      <p:nvGrpSpPr>
        <p:cNvPr id="1" name=""/>
        <p:cNvGrpSpPr/>
        <p:nvPr/>
      </p:nvGrpSpPr>
      <p:grpSpPr>
        <a:xfrm>
          <a:off x="0" y="0"/>
          <a:ext cx="0" cy="0"/>
          <a:chOff x="0" y="0"/>
          <a:chExt cx="0" cy="0"/>
        </a:xfrm>
      </p:grpSpPr>
      <p:sp>
        <p:nvSpPr>
          <p:cNvPr id="3" name="Trapezoid 1">
            <a:extLst>
              <a:ext uri="{FF2B5EF4-FFF2-40B4-BE49-F238E27FC236}">
                <a16:creationId xmlns:a16="http://schemas.microsoft.com/office/drawing/2014/main" id="{76C82F36-0303-4479-A6F2-DAE6F24CE15B}"/>
              </a:ext>
            </a:extLst>
          </p:cNvPr>
          <p:cNvSpPr/>
          <p:nvPr userDrawn="1"/>
        </p:nvSpPr>
        <p:spPr>
          <a:xfrm>
            <a:off x="4222792" y="1384190"/>
            <a:ext cx="1191477" cy="995579"/>
          </a:xfrm>
          <a:prstGeom prst="trapezoid">
            <a:avLst>
              <a:gd name="adj" fmla="val 59838"/>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Trapezoid 2">
            <a:extLst>
              <a:ext uri="{FF2B5EF4-FFF2-40B4-BE49-F238E27FC236}">
                <a16:creationId xmlns:a16="http://schemas.microsoft.com/office/drawing/2014/main" id="{1CDE37C4-0839-442F-93D7-3A90583158E3}"/>
              </a:ext>
            </a:extLst>
          </p:cNvPr>
          <p:cNvSpPr/>
          <p:nvPr userDrawn="1"/>
        </p:nvSpPr>
        <p:spPr>
          <a:xfrm>
            <a:off x="3627054" y="2379769"/>
            <a:ext cx="2382954" cy="995579"/>
          </a:xfrm>
          <a:prstGeom prst="trapezoid">
            <a:avLst>
              <a:gd name="adj" fmla="val 59838"/>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rapezoid 3">
            <a:extLst>
              <a:ext uri="{FF2B5EF4-FFF2-40B4-BE49-F238E27FC236}">
                <a16:creationId xmlns:a16="http://schemas.microsoft.com/office/drawing/2014/main" id="{08356016-8C79-4420-8733-CEA0253713AF}"/>
              </a:ext>
            </a:extLst>
          </p:cNvPr>
          <p:cNvSpPr/>
          <p:nvPr userDrawn="1"/>
        </p:nvSpPr>
        <p:spPr>
          <a:xfrm>
            <a:off x="3031315" y="3375348"/>
            <a:ext cx="3574432" cy="995579"/>
          </a:xfrm>
          <a:prstGeom prst="trapezoid">
            <a:avLst>
              <a:gd name="adj" fmla="val 59838"/>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Trapezoid 4">
            <a:extLst>
              <a:ext uri="{FF2B5EF4-FFF2-40B4-BE49-F238E27FC236}">
                <a16:creationId xmlns:a16="http://schemas.microsoft.com/office/drawing/2014/main" id="{5FC2BF7B-F43B-42F6-9861-DEB6E3FE45C7}"/>
              </a:ext>
            </a:extLst>
          </p:cNvPr>
          <p:cNvSpPr/>
          <p:nvPr userDrawn="1"/>
        </p:nvSpPr>
        <p:spPr>
          <a:xfrm>
            <a:off x="2435576" y="4370927"/>
            <a:ext cx="4765909" cy="995579"/>
          </a:xfrm>
          <a:prstGeom prst="trapezoid">
            <a:avLst>
              <a:gd name="adj" fmla="val 59838"/>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Trapezoid 5">
            <a:extLst>
              <a:ext uri="{FF2B5EF4-FFF2-40B4-BE49-F238E27FC236}">
                <a16:creationId xmlns:a16="http://schemas.microsoft.com/office/drawing/2014/main" id="{FCE6FEBB-CB22-4DAE-AF2F-D12721874490}"/>
              </a:ext>
            </a:extLst>
          </p:cNvPr>
          <p:cNvSpPr/>
          <p:nvPr userDrawn="1"/>
        </p:nvSpPr>
        <p:spPr>
          <a:xfrm>
            <a:off x="1839838" y="5366506"/>
            <a:ext cx="5957387" cy="995579"/>
          </a:xfrm>
          <a:prstGeom prst="trapezoid">
            <a:avLst>
              <a:gd name="adj" fmla="val 59838"/>
            </a:avLst>
          </a:prstGeom>
          <a:solidFill>
            <a:schemeClr val="tx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Picture Placeholder 1">
            <a:extLst>
              <a:ext uri="{FF2B5EF4-FFF2-40B4-BE49-F238E27FC236}">
                <a16:creationId xmlns:a16="http://schemas.microsoft.com/office/drawing/2014/main" id="{BA5843A7-2FB7-4B73-8457-AD5EE0A8B67A}"/>
              </a:ext>
            </a:extLst>
          </p:cNvPr>
          <p:cNvSpPr>
            <a:spLocks noGrp="1"/>
          </p:cNvSpPr>
          <p:nvPr>
            <p:ph type="pic" sz="quarter" idx="10"/>
          </p:nvPr>
        </p:nvSpPr>
        <p:spPr>
          <a:xfrm>
            <a:off x="4601779" y="1788167"/>
            <a:ext cx="418092" cy="423597"/>
          </a:xfrm>
          <a:prstGeom prst="rect">
            <a:avLst/>
          </a:prstGeom>
        </p:spPr>
        <p:txBody>
          <a:bodyPr anchor="ctr"/>
          <a:lstStyle>
            <a:lvl1pPr marL="0" indent="0" algn="ctr">
              <a:buNone/>
              <a:defRPr sz="500">
                <a:solidFill>
                  <a:schemeClr val="bg1"/>
                </a:solidFill>
              </a:defRPr>
            </a:lvl1pPr>
          </a:lstStyle>
          <a:p>
            <a:endParaRPr lang="en-US"/>
          </a:p>
        </p:txBody>
      </p:sp>
      <p:sp>
        <p:nvSpPr>
          <p:cNvPr id="19" name="Picture Placeholder 2">
            <a:extLst>
              <a:ext uri="{FF2B5EF4-FFF2-40B4-BE49-F238E27FC236}">
                <a16:creationId xmlns:a16="http://schemas.microsoft.com/office/drawing/2014/main" id="{9966BB73-6E69-4E6B-A2D7-243B5E461DF0}"/>
              </a:ext>
            </a:extLst>
          </p:cNvPr>
          <p:cNvSpPr>
            <a:spLocks noGrp="1"/>
          </p:cNvSpPr>
          <p:nvPr>
            <p:ph type="pic" sz="quarter" idx="11"/>
          </p:nvPr>
        </p:nvSpPr>
        <p:spPr>
          <a:xfrm>
            <a:off x="4601779" y="2679093"/>
            <a:ext cx="418092" cy="423597"/>
          </a:xfrm>
          <a:prstGeom prst="rect">
            <a:avLst/>
          </a:prstGeom>
        </p:spPr>
        <p:txBody>
          <a:bodyPr anchor="ctr"/>
          <a:lstStyle>
            <a:lvl1pPr marL="0" indent="0" algn="ctr">
              <a:buNone/>
              <a:defRPr sz="500">
                <a:solidFill>
                  <a:schemeClr val="bg1"/>
                </a:solidFill>
              </a:defRPr>
            </a:lvl1pPr>
          </a:lstStyle>
          <a:p>
            <a:endParaRPr lang="en-US"/>
          </a:p>
        </p:txBody>
      </p:sp>
      <p:sp>
        <p:nvSpPr>
          <p:cNvPr id="20" name="Picture Placeholder 3">
            <a:extLst>
              <a:ext uri="{FF2B5EF4-FFF2-40B4-BE49-F238E27FC236}">
                <a16:creationId xmlns:a16="http://schemas.microsoft.com/office/drawing/2014/main" id="{8673BC0F-3B4B-4235-A090-85B557A52473}"/>
              </a:ext>
            </a:extLst>
          </p:cNvPr>
          <p:cNvSpPr>
            <a:spLocks noGrp="1"/>
          </p:cNvSpPr>
          <p:nvPr>
            <p:ph type="pic" sz="quarter" idx="12"/>
          </p:nvPr>
        </p:nvSpPr>
        <p:spPr>
          <a:xfrm>
            <a:off x="4609484" y="3659564"/>
            <a:ext cx="418092" cy="423597"/>
          </a:xfrm>
          <a:prstGeom prst="rect">
            <a:avLst/>
          </a:prstGeom>
        </p:spPr>
        <p:txBody>
          <a:bodyPr anchor="ctr"/>
          <a:lstStyle>
            <a:lvl1pPr marL="0" indent="0" algn="ctr">
              <a:buNone/>
              <a:defRPr sz="500">
                <a:solidFill>
                  <a:schemeClr val="bg1"/>
                </a:solidFill>
              </a:defRPr>
            </a:lvl1pPr>
          </a:lstStyle>
          <a:p>
            <a:endParaRPr lang="en-US"/>
          </a:p>
        </p:txBody>
      </p:sp>
      <p:sp>
        <p:nvSpPr>
          <p:cNvPr id="21" name="Picture Placeholder 4">
            <a:extLst>
              <a:ext uri="{FF2B5EF4-FFF2-40B4-BE49-F238E27FC236}">
                <a16:creationId xmlns:a16="http://schemas.microsoft.com/office/drawing/2014/main" id="{BE756478-FA6D-41D3-91A3-459D1B521883}"/>
              </a:ext>
            </a:extLst>
          </p:cNvPr>
          <p:cNvSpPr>
            <a:spLocks noGrp="1"/>
          </p:cNvSpPr>
          <p:nvPr>
            <p:ph type="pic" sz="quarter" idx="13"/>
          </p:nvPr>
        </p:nvSpPr>
        <p:spPr>
          <a:xfrm>
            <a:off x="4609484" y="4655142"/>
            <a:ext cx="418092" cy="423597"/>
          </a:xfrm>
          <a:prstGeom prst="rect">
            <a:avLst/>
          </a:prstGeom>
        </p:spPr>
        <p:txBody>
          <a:bodyPr anchor="ctr"/>
          <a:lstStyle>
            <a:lvl1pPr marL="0" indent="0" algn="ctr">
              <a:buNone/>
              <a:defRPr sz="500">
                <a:solidFill>
                  <a:schemeClr val="bg1"/>
                </a:solidFill>
              </a:defRPr>
            </a:lvl1pPr>
          </a:lstStyle>
          <a:p>
            <a:endParaRPr lang="en-US"/>
          </a:p>
        </p:txBody>
      </p:sp>
      <p:sp>
        <p:nvSpPr>
          <p:cNvPr id="22" name="Picture Placeholder 5">
            <a:extLst>
              <a:ext uri="{FF2B5EF4-FFF2-40B4-BE49-F238E27FC236}">
                <a16:creationId xmlns:a16="http://schemas.microsoft.com/office/drawing/2014/main" id="{6B761F90-93BA-4B04-AEBA-E137E4071455}"/>
              </a:ext>
            </a:extLst>
          </p:cNvPr>
          <p:cNvSpPr>
            <a:spLocks noGrp="1"/>
          </p:cNvSpPr>
          <p:nvPr>
            <p:ph type="pic" sz="quarter" idx="14"/>
          </p:nvPr>
        </p:nvSpPr>
        <p:spPr>
          <a:xfrm>
            <a:off x="4609484" y="5650720"/>
            <a:ext cx="418092" cy="423597"/>
          </a:xfrm>
          <a:prstGeom prst="rect">
            <a:avLst/>
          </a:prstGeom>
        </p:spPr>
        <p:txBody>
          <a:bodyPr anchor="ctr"/>
          <a:lstStyle>
            <a:lvl1pPr marL="0" indent="0" algn="ctr">
              <a:buNone/>
              <a:defRPr sz="500">
                <a:solidFill>
                  <a:schemeClr val="bg1"/>
                </a:solidFill>
              </a:defRPr>
            </a:lvl1pPr>
          </a:lstStyle>
          <a:p>
            <a:endParaRPr lang="en-US"/>
          </a:p>
        </p:txBody>
      </p:sp>
      <p:sp>
        <p:nvSpPr>
          <p:cNvPr id="8" name="Rectangle: Rounded Corners 1">
            <a:extLst>
              <a:ext uri="{FF2B5EF4-FFF2-40B4-BE49-F238E27FC236}">
                <a16:creationId xmlns:a16="http://schemas.microsoft.com/office/drawing/2014/main" id="{484C7869-C084-40B3-933E-A7E022E04A63}"/>
              </a:ext>
            </a:extLst>
          </p:cNvPr>
          <p:cNvSpPr/>
          <p:nvPr userDrawn="1"/>
        </p:nvSpPr>
        <p:spPr>
          <a:xfrm>
            <a:off x="954742" y="1788167"/>
            <a:ext cx="3307977" cy="5109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2">
            <a:extLst>
              <a:ext uri="{FF2B5EF4-FFF2-40B4-BE49-F238E27FC236}">
                <a16:creationId xmlns:a16="http://schemas.microsoft.com/office/drawing/2014/main" id="{C4F9A02F-163F-456A-8B47-C6B830C61241}"/>
              </a:ext>
            </a:extLst>
          </p:cNvPr>
          <p:cNvSpPr/>
          <p:nvPr userDrawn="1"/>
        </p:nvSpPr>
        <p:spPr>
          <a:xfrm>
            <a:off x="954741" y="2635398"/>
            <a:ext cx="3307977" cy="5109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3">
            <a:extLst>
              <a:ext uri="{FF2B5EF4-FFF2-40B4-BE49-F238E27FC236}">
                <a16:creationId xmlns:a16="http://schemas.microsoft.com/office/drawing/2014/main" id="{3313E58D-433D-486E-969E-831F0511F6E9}"/>
              </a:ext>
            </a:extLst>
          </p:cNvPr>
          <p:cNvSpPr/>
          <p:nvPr userDrawn="1"/>
        </p:nvSpPr>
        <p:spPr>
          <a:xfrm>
            <a:off x="954741" y="3617643"/>
            <a:ext cx="3307977" cy="5109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4">
            <a:extLst>
              <a:ext uri="{FF2B5EF4-FFF2-40B4-BE49-F238E27FC236}">
                <a16:creationId xmlns:a16="http://schemas.microsoft.com/office/drawing/2014/main" id="{32A5429D-922F-4338-B9F7-46F9C7045801}"/>
              </a:ext>
            </a:extLst>
          </p:cNvPr>
          <p:cNvSpPr/>
          <p:nvPr userDrawn="1"/>
        </p:nvSpPr>
        <p:spPr>
          <a:xfrm>
            <a:off x="954741" y="4599888"/>
            <a:ext cx="3307977" cy="5109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5">
            <a:extLst>
              <a:ext uri="{FF2B5EF4-FFF2-40B4-BE49-F238E27FC236}">
                <a16:creationId xmlns:a16="http://schemas.microsoft.com/office/drawing/2014/main" id="{F4A773F6-AF29-4A2B-8300-CCB3D73268A9}"/>
              </a:ext>
            </a:extLst>
          </p:cNvPr>
          <p:cNvSpPr/>
          <p:nvPr userDrawn="1"/>
        </p:nvSpPr>
        <p:spPr>
          <a:xfrm>
            <a:off x="954741" y="5582133"/>
            <a:ext cx="3307977" cy="5109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3D052B01-24A3-45E2-9DD6-009BB88346A6}"/>
              </a:ext>
            </a:extLst>
          </p:cNvPr>
          <p:cNvCxnSpPr>
            <a:cxnSpLocks/>
          </p:cNvCxnSpPr>
          <p:nvPr userDrawn="1"/>
        </p:nvCxnSpPr>
        <p:spPr>
          <a:xfrm>
            <a:off x="552450" y="1384190"/>
            <a:ext cx="10953750" cy="0"/>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D110EDF-6EFC-42AD-84DA-6D41A5469657}"/>
              </a:ext>
            </a:extLst>
          </p:cNvPr>
          <p:cNvCxnSpPr>
            <a:cxnSpLocks/>
          </p:cNvCxnSpPr>
          <p:nvPr userDrawn="1"/>
        </p:nvCxnSpPr>
        <p:spPr>
          <a:xfrm>
            <a:off x="5414269" y="2379769"/>
            <a:ext cx="6091931" cy="0"/>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19CF78E-EB72-4B2A-A39A-35FCBC253B9A}"/>
              </a:ext>
            </a:extLst>
          </p:cNvPr>
          <p:cNvCxnSpPr>
            <a:cxnSpLocks/>
          </p:cNvCxnSpPr>
          <p:nvPr userDrawn="1"/>
        </p:nvCxnSpPr>
        <p:spPr>
          <a:xfrm>
            <a:off x="6010008" y="3375348"/>
            <a:ext cx="5496192" cy="0"/>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6DD7F4F-D50D-43BF-B313-0935BAC240B3}"/>
              </a:ext>
            </a:extLst>
          </p:cNvPr>
          <p:cNvCxnSpPr>
            <a:cxnSpLocks/>
          </p:cNvCxnSpPr>
          <p:nvPr userDrawn="1"/>
        </p:nvCxnSpPr>
        <p:spPr>
          <a:xfrm>
            <a:off x="6605747" y="4370927"/>
            <a:ext cx="4900453" cy="0"/>
          </a:xfrm>
          <a:prstGeom prst="line">
            <a:avLst/>
          </a:prstGeom>
          <a:ln w="63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7A55079-7518-4EE2-8593-F729ED17BEB9}"/>
              </a:ext>
            </a:extLst>
          </p:cNvPr>
          <p:cNvCxnSpPr>
            <a:cxnSpLocks/>
          </p:cNvCxnSpPr>
          <p:nvPr userDrawn="1"/>
        </p:nvCxnSpPr>
        <p:spPr>
          <a:xfrm>
            <a:off x="7201486" y="5366506"/>
            <a:ext cx="4304714" cy="0"/>
          </a:xfrm>
          <a:prstGeom prst="line">
            <a:avLst/>
          </a:prstGeom>
          <a:ln>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Text Placeholder 1">
            <a:extLst>
              <a:ext uri="{FF2B5EF4-FFF2-40B4-BE49-F238E27FC236}">
                <a16:creationId xmlns:a16="http://schemas.microsoft.com/office/drawing/2014/main" id="{3BCA6390-97C3-4322-B956-02E3144072BE}"/>
              </a:ext>
            </a:extLst>
          </p:cNvPr>
          <p:cNvSpPr>
            <a:spLocks noGrp="1"/>
          </p:cNvSpPr>
          <p:nvPr>
            <p:ph type="body" sz="quarter" idx="15"/>
          </p:nvPr>
        </p:nvSpPr>
        <p:spPr>
          <a:xfrm>
            <a:off x="1035461" y="1859967"/>
            <a:ext cx="3008506"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4" name="Text Placeholder 2">
            <a:extLst>
              <a:ext uri="{FF2B5EF4-FFF2-40B4-BE49-F238E27FC236}">
                <a16:creationId xmlns:a16="http://schemas.microsoft.com/office/drawing/2014/main" id="{8D1506FB-20F7-4D17-904A-2E41F2A3D817}"/>
              </a:ext>
            </a:extLst>
          </p:cNvPr>
          <p:cNvSpPr>
            <a:spLocks noGrp="1"/>
          </p:cNvSpPr>
          <p:nvPr>
            <p:ph type="body" sz="quarter" idx="16"/>
          </p:nvPr>
        </p:nvSpPr>
        <p:spPr>
          <a:xfrm>
            <a:off x="1035461" y="2707293"/>
            <a:ext cx="3008506"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5" name="Text Placeholder 3">
            <a:extLst>
              <a:ext uri="{FF2B5EF4-FFF2-40B4-BE49-F238E27FC236}">
                <a16:creationId xmlns:a16="http://schemas.microsoft.com/office/drawing/2014/main" id="{0EBC0ADF-AE47-4CFD-980F-FDE01395BCDC}"/>
              </a:ext>
            </a:extLst>
          </p:cNvPr>
          <p:cNvSpPr>
            <a:spLocks noGrp="1"/>
          </p:cNvSpPr>
          <p:nvPr>
            <p:ph type="body" sz="quarter" idx="17"/>
          </p:nvPr>
        </p:nvSpPr>
        <p:spPr>
          <a:xfrm>
            <a:off x="1035461" y="3685364"/>
            <a:ext cx="3008506"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6" name="Text Placeholder 4">
            <a:extLst>
              <a:ext uri="{FF2B5EF4-FFF2-40B4-BE49-F238E27FC236}">
                <a16:creationId xmlns:a16="http://schemas.microsoft.com/office/drawing/2014/main" id="{CF1912D4-7467-45E1-9770-55756675B3E6}"/>
              </a:ext>
            </a:extLst>
          </p:cNvPr>
          <p:cNvSpPr>
            <a:spLocks noGrp="1"/>
          </p:cNvSpPr>
          <p:nvPr>
            <p:ph type="body" sz="quarter" idx="18"/>
          </p:nvPr>
        </p:nvSpPr>
        <p:spPr>
          <a:xfrm>
            <a:off x="1035461" y="4663435"/>
            <a:ext cx="3008506"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7" name="Text Placeholder 5">
            <a:extLst>
              <a:ext uri="{FF2B5EF4-FFF2-40B4-BE49-F238E27FC236}">
                <a16:creationId xmlns:a16="http://schemas.microsoft.com/office/drawing/2014/main" id="{2C2052AE-6938-4FB7-BB58-C789A549B920}"/>
              </a:ext>
            </a:extLst>
          </p:cNvPr>
          <p:cNvSpPr>
            <a:spLocks noGrp="1"/>
          </p:cNvSpPr>
          <p:nvPr>
            <p:ph type="body" sz="quarter" idx="19"/>
          </p:nvPr>
        </p:nvSpPr>
        <p:spPr>
          <a:xfrm>
            <a:off x="1035461" y="5641506"/>
            <a:ext cx="3008506" cy="367387"/>
          </a:xfrm>
          <a:prstGeom prst="rect">
            <a:avLst/>
          </a:prstGeom>
        </p:spPr>
        <p:txBody>
          <a:bodyPr anchor="ctr"/>
          <a:lstStyle>
            <a:lvl1pPr marL="0" indent="0" algn="l">
              <a:lnSpc>
                <a:spcPct val="150000"/>
              </a:lnSpc>
              <a:spcBef>
                <a:spcPts val="1200"/>
              </a:spcBef>
              <a:buNone/>
              <a:defRPr sz="1600" b="0">
                <a:solidFill>
                  <a:schemeClr val="tx1">
                    <a:lumMod val="75000"/>
                    <a:lumOff val="25000"/>
                  </a:schemeClr>
                </a:solidFill>
                <a:latin typeface="Poppins" panose="00000500000000000000" pitchFamily="2" charset="0"/>
                <a:cs typeface="Poppins" panose="00000500000000000000" pitchFamily="2" charset="0"/>
              </a:defRPr>
            </a:lvl1pPr>
            <a:lvl2pPr marL="457200" indent="0" algn="l">
              <a:buNone/>
              <a:defRPr sz="1600">
                <a:latin typeface="Poppins" panose="00000500000000000000" pitchFamily="2" charset="0"/>
                <a:cs typeface="Poppins" panose="00000500000000000000" pitchFamily="2" charset="0"/>
              </a:defRPr>
            </a:lvl2pPr>
          </a:lstStyle>
          <a:p>
            <a:pPr lvl="0"/>
            <a:r>
              <a:rPr lang="en-US"/>
              <a:t>Click to edit</a:t>
            </a:r>
          </a:p>
        </p:txBody>
      </p:sp>
      <p:sp>
        <p:nvSpPr>
          <p:cNvPr id="28" name="Text Placeholder 6">
            <a:extLst>
              <a:ext uri="{FF2B5EF4-FFF2-40B4-BE49-F238E27FC236}">
                <a16:creationId xmlns:a16="http://schemas.microsoft.com/office/drawing/2014/main" id="{1703AC1F-D4D4-4F48-9A04-7115B0D74241}"/>
              </a:ext>
            </a:extLst>
          </p:cNvPr>
          <p:cNvSpPr>
            <a:spLocks noGrp="1"/>
          </p:cNvSpPr>
          <p:nvPr>
            <p:ph type="body" sz="quarter" idx="22"/>
          </p:nvPr>
        </p:nvSpPr>
        <p:spPr>
          <a:xfrm>
            <a:off x="7806775" y="1527743"/>
            <a:ext cx="3603114" cy="771412"/>
          </a:xfrm>
          <a:prstGeom prst="rect">
            <a:avLst/>
          </a:prstGeom>
        </p:spPr>
        <p:txBody>
          <a:bodyPr anchor="ctr"/>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29" name="Text Placeholder 7">
            <a:extLst>
              <a:ext uri="{FF2B5EF4-FFF2-40B4-BE49-F238E27FC236}">
                <a16:creationId xmlns:a16="http://schemas.microsoft.com/office/drawing/2014/main" id="{1CBBA002-97A3-42DC-BB3F-A185691AC9A4}"/>
              </a:ext>
            </a:extLst>
          </p:cNvPr>
          <p:cNvSpPr>
            <a:spLocks noGrp="1"/>
          </p:cNvSpPr>
          <p:nvPr>
            <p:ph type="body" sz="quarter" idx="23"/>
          </p:nvPr>
        </p:nvSpPr>
        <p:spPr>
          <a:xfrm>
            <a:off x="7803592" y="2491853"/>
            <a:ext cx="3603114" cy="771412"/>
          </a:xfrm>
          <a:prstGeom prst="rect">
            <a:avLst/>
          </a:prstGeom>
        </p:spPr>
        <p:txBody>
          <a:bodyPr anchor="ctr"/>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0" name="Text Placeholder 8">
            <a:extLst>
              <a:ext uri="{FF2B5EF4-FFF2-40B4-BE49-F238E27FC236}">
                <a16:creationId xmlns:a16="http://schemas.microsoft.com/office/drawing/2014/main" id="{B7EF90A4-DEFB-4A92-913E-E6D0B892D9E8}"/>
              </a:ext>
            </a:extLst>
          </p:cNvPr>
          <p:cNvSpPr>
            <a:spLocks noGrp="1"/>
          </p:cNvSpPr>
          <p:nvPr>
            <p:ph type="body" sz="quarter" idx="24"/>
          </p:nvPr>
        </p:nvSpPr>
        <p:spPr>
          <a:xfrm>
            <a:off x="7803591" y="3482652"/>
            <a:ext cx="3603114" cy="771412"/>
          </a:xfrm>
          <a:prstGeom prst="rect">
            <a:avLst/>
          </a:prstGeom>
        </p:spPr>
        <p:txBody>
          <a:bodyPr anchor="ctr"/>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1" name="Text Placeholder 9">
            <a:extLst>
              <a:ext uri="{FF2B5EF4-FFF2-40B4-BE49-F238E27FC236}">
                <a16:creationId xmlns:a16="http://schemas.microsoft.com/office/drawing/2014/main" id="{77CBAF6C-644D-49CA-ABE7-184BB9E893EF}"/>
              </a:ext>
            </a:extLst>
          </p:cNvPr>
          <p:cNvSpPr>
            <a:spLocks noGrp="1"/>
          </p:cNvSpPr>
          <p:nvPr>
            <p:ph type="body" sz="quarter" idx="25"/>
          </p:nvPr>
        </p:nvSpPr>
        <p:spPr>
          <a:xfrm>
            <a:off x="7797224" y="4483005"/>
            <a:ext cx="3603114" cy="771412"/>
          </a:xfrm>
          <a:prstGeom prst="rect">
            <a:avLst/>
          </a:prstGeom>
        </p:spPr>
        <p:txBody>
          <a:bodyPr anchor="ctr"/>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2" name="Text Placeholder 10">
            <a:extLst>
              <a:ext uri="{FF2B5EF4-FFF2-40B4-BE49-F238E27FC236}">
                <a16:creationId xmlns:a16="http://schemas.microsoft.com/office/drawing/2014/main" id="{9239A44E-B90D-4DFD-83F1-2327BF284AC7}"/>
              </a:ext>
            </a:extLst>
          </p:cNvPr>
          <p:cNvSpPr>
            <a:spLocks noGrp="1"/>
          </p:cNvSpPr>
          <p:nvPr>
            <p:ph type="body" sz="quarter" idx="26"/>
          </p:nvPr>
        </p:nvSpPr>
        <p:spPr>
          <a:xfrm>
            <a:off x="7797225" y="5447115"/>
            <a:ext cx="3603114" cy="771412"/>
          </a:xfrm>
          <a:prstGeom prst="rect">
            <a:avLst/>
          </a:prstGeom>
        </p:spPr>
        <p:txBody>
          <a:bodyPr anchor="ctr"/>
          <a:lstStyle>
            <a:lvl1pPr marL="0" indent="0" algn="l">
              <a:lnSpc>
                <a:spcPct val="150000"/>
              </a:lnSpc>
              <a:spcBef>
                <a:spcPts val="0"/>
              </a:spcBef>
              <a:buNone/>
              <a:defRPr sz="1400">
                <a:latin typeface="Roboto" pitchFamily="2" charset="0"/>
                <a:ea typeface="Roboto" pitchFamily="2" charset="0"/>
              </a:defRPr>
            </a:lvl1pPr>
            <a:lvl2pPr marL="457200" indent="0" algn="ctr">
              <a:lnSpc>
                <a:spcPct val="150000"/>
              </a:lnSpc>
              <a:spcBef>
                <a:spcPts val="0"/>
              </a:spcBef>
              <a:buNone/>
              <a:defRPr sz="1800"/>
            </a:lvl2pPr>
          </a:lstStyle>
          <a:p>
            <a:pPr lvl="0"/>
            <a:r>
              <a:rPr lang="en-US"/>
              <a:t>Click to edit Master text styles</a:t>
            </a:r>
          </a:p>
        </p:txBody>
      </p:sp>
      <p:sp>
        <p:nvSpPr>
          <p:cNvPr id="33" name="Title 1">
            <a:extLst>
              <a:ext uri="{FF2B5EF4-FFF2-40B4-BE49-F238E27FC236}">
                <a16:creationId xmlns:a16="http://schemas.microsoft.com/office/drawing/2014/main" id="{EF93F6DE-CDE6-4A17-AF9F-8372B548F943}"/>
              </a:ext>
            </a:extLst>
          </p:cNvPr>
          <p:cNvSpPr>
            <a:spLocks noGrp="1"/>
          </p:cNvSpPr>
          <p:nvPr>
            <p:ph type="title"/>
          </p:nvPr>
        </p:nvSpPr>
        <p:spPr>
          <a:xfrm>
            <a:off x="837933" y="601811"/>
            <a:ext cx="10584046" cy="771975"/>
          </a:xfrm>
          <a:prstGeom prst="rect">
            <a:avLst/>
          </a:prstGeom>
        </p:spPr>
        <p:txBody>
          <a:bodyPr anchor="ctr"/>
          <a:lstStyle>
            <a:lvl1pPr algn="ctr">
              <a:defRPr sz="2800"/>
            </a:lvl1pPr>
          </a:lstStyle>
          <a:p>
            <a:r>
              <a:rPr lang="en-US"/>
              <a:t>Click to edit Master title style</a:t>
            </a:r>
          </a:p>
        </p:txBody>
      </p:sp>
    </p:spTree>
    <p:extLst>
      <p:ext uri="{BB962C8B-B14F-4D97-AF65-F5344CB8AC3E}">
        <p14:creationId xmlns:p14="http://schemas.microsoft.com/office/powerpoint/2010/main" val="114876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22" presetClass="entr" presetSubtype="2" fill="hold" grpId="0" nodeType="with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500"/>
                                        <p:tgtEl>
                                          <p:spTgt spid="8"/>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wipe(left)">
                                      <p:cBhvr>
                                        <p:cTn id="33" dur="500"/>
                                        <p:tgtEl>
                                          <p:spTgt spid="23">
                                            <p:txEl>
                                              <p:pRg st="0" end="0"/>
                                            </p:txEl>
                                          </p:spTgt>
                                        </p:tgtEl>
                                      </p:cBhvr>
                                    </p:animEffect>
                                  </p:childTnLst>
                                </p:cTn>
                              </p:par>
                              <p:par>
                                <p:cTn id="34" presetID="22" presetClass="entr" presetSubtype="8" fill="hold" nodeType="withEffect">
                                  <p:stCondLst>
                                    <p:cond delay="150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grpId="0" nodeType="withEffect">
                                  <p:stCondLst>
                                    <p:cond delay="2000"/>
                                  </p:stCondLst>
                                  <p:childTnLst>
                                    <p:set>
                                      <p:cBhvr>
                                        <p:cTn id="38" dur="1" fill="hold">
                                          <p:stCondLst>
                                            <p:cond delay="0"/>
                                          </p:stCondLst>
                                        </p:cTn>
                                        <p:tgtEl>
                                          <p:spTgt spid="28">
                                            <p:txEl>
                                              <p:pRg st="0" end="0"/>
                                            </p:txEl>
                                          </p:spTgt>
                                        </p:tgtEl>
                                        <p:attrNameLst>
                                          <p:attrName>style.visibility</p:attrName>
                                        </p:attrNameLst>
                                      </p:cBhvr>
                                      <p:to>
                                        <p:strVal val="visible"/>
                                      </p:to>
                                    </p:set>
                                    <p:animEffect transition="in" filter="wipe(left)">
                                      <p:cBhvr>
                                        <p:cTn id="39" dur="500"/>
                                        <p:tgtEl>
                                          <p:spTgt spid="28">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nodePh="1">
                                  <p:stCondLst>
                                    <p:cond delay="0"/>
                                  </p:stCondLst>
                                  <p:endCondLst>
                                    <p:cond evt="begin" delay="0">
                                      <p:tn val="42"/>
                                    </p:cond>
                                  </p:end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22" presetClass="entr" presetSubtype="2"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24">
                                            <p:txEl>
                                              <p:pRg st="0" end="0"/>
                                            </p:txEl>
                                          </p:spTgt>
                                        </p:tgtEl>
                                        <p:attrNameLst>
                                          <p:attrName>style.visibility</p:attrName>
                                        </p:attrNameLst>
                                      </p:cBhvr>
                                      <p:to>
                                        <p:strVal val="visible"/>
                                      </p:to>
                                    </p:set>
                                    <p:animEffect transition="in" filter="wipe(left)">
                                      <p:cBhvr>
                                        <p:cTn id="50" dur="500"/>
                                        <p:tgtEl>
                                          <p:spTgt spid="24">
                                            <p:txEl>
                                              <p:pRg st="0" end="0"/>
                                            </p:txEl>
                                          </p:spTgt>
                                        </p:tgtEl>
                                      </p:cBhvr>
                                    </p:animEffect>
                                  </p:childTnLst>
                                </p:cTn>
                              </p:par>
                              <p:par>
                                <p:cTn id="51" presetID="22" presetClass="entr" presetSubtype="8" fill="hold" nodeType="withEffect">
                                  <p:stCondLst>
                                    <p:cond delay="150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par>
                                <p:cTn id="54" presetID="22" presetClass="entr" presetSubtype="8" fill="hold" grpId="0" nodeType="withEffect">
                                  <p:stCondLst>
                                    <p:cond delay="2000"/>
                                  </p:stCondLst>
                                  <p:childTnLst>
                                    <p:set>
                                      <p:cBhvr>
                                        <p:cTn id="55" dur="1" fill="hold">
                                          <p:stCondLst>
                                            <p:cond delay="0"/>
                                          </p:stCondLst>
                                        </p:cTn>
                                        <p:tgtEl>
                                          <p:spTgt spid="29">
                                            <p:txEl>
                                              <p:pRg st="0" end="0"/>
                                            </p:txEl>
                                          </p:spTgt>
                                        </p:tgtEl>
                                        <p:attrNameLst>
                                          <p:attrName>style.visibility</p:attrName>
                                        </p:attrNameLst>
                                      </p:cBhvr>
                                      <p:to>
                                        <p:strVal val="visible"/>
                                      </p:to>
                                    </p:set>
                                    <p:animEffect transition="in" filter="wipe(left)">
                                      <p:cBhvr>
                                        <p:cTn id="56" dur="500"/>
                                        <p:tgtEl>
                                          <p:spTgt spid="2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nodePh="1">
                                  <p:stCondLst>
                                    <p:cond delay="0"/>
                                  </p:stCondLst>
                                  <p:endCondLst>
                                    <p:cond evt="begin" delay="0">
                                      <p:tn val="59"/>
                                    </p:cond>
                                  </p:end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22" presetClass="entr" presetSubtype="2" fill="hold" grpId="0" nodeType="withEffect">
                                  <p:stCondLst>
                                    <p:cond delay="500"/>
                                  </p:stCondLst>
                                  <p:childTnLst>
                                    <p:set>
                                      <p:cBhvr>
                                        <p:cTn id="63" dur="1" fill="hold">
                                          <p:stCondLst>
                                            <p:cond delay="0"/>
                                          </p:stCondLst>
                                        </p:cTn>
                                        <p:tgtEl>
                                          <p:spTgt spid="10"/>
                                        </p:tgtEl>
                                        <p:attrNameLst>
                                          <p:attrName>style.visibility</p:attrName>
                                        </p:attrNameLst>
                                      </p:cBhvr>
                                      <p:to>
                                        <p:strVal val="visible"/>
                                      </p:to>
                                    </p:set>
                                    <p:animEffect transition="in" filter="wipe(right)">
                                      <p:cBhvr>
                                        <p:cTn id="64" dur="500"/>
                                        <p:tgtEl>
                                          <p:spTgt spid="10"/>
                                        </p:tgtEl>
                                      </p:cBhvr>
                                    </p:animEffect>
                                  </p:childTnLst>
                                </p:cTn>
                              </p:par>
                              <p:par>
                                <p:cTn id="65" presetID="22" presetClass="entr" presetSubtype="8" fill="hold" grpId="0" nodeType="withEffect">
                                  <p:stCondLst>
                                    <p:cond delay="1000"/>
                                  </p:stCondLst>
                                  <p:childTnLst>
                                    <p:set>
                                      <p:cBhvr>
                                        <p:cTn id="66" dur="1" fill="hold">
                                          <p:stCondLst>
                                            <p:cond delay="0"/>
                                          </p:stCondLst>
                                        </p:cTn>
                                        <p:tgtEl>
                                          <p:spTgt spid="25">
                                            <p:txEl>
                                              <p:pRg st="0" end="0"/>
                                            </p:txEl>
                                          </p:spTgt>
                                        </p:tgtEl>
                                        <p:attrNameLst>
                                          <p:attrName>style.visibility</p:attrName>
                                        </p:attrNameLst>
                                      </p:cBhvr>
                                      <p:to>
                                        <p:strVal val="visible"/>
                                      </p:to>
                                    </p:set>
                                    <p:animEffect transition="in" filter="wipe(left)">
                                      <p:cBhvr>
                                        <p:cTn id="67" dur="500"/>
                                        <p:tgtEl>
                                          <p:spTgt spid="25">
                                            <p:txEl>
                                              <p:pRg st="0" end="0"/>
                                            </p:txEl>
                                          </p:spTgt>
                                        </p:tgtEl>
                                      </p:cBhvr>
                                    </p:animEffect>
                                  </p:childTnLst>
                                </p:cTn>
                              </p:par>
                              <p:par>
                                <p:cTn id="68" presetID="22" presetClass="entr" presetSubtype="8" fill="hold" nodeType="withEffect">
                                  <p:stCondLst>
                                    <p:cond delay="150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par>
                                <p:cTn id="71" presetID="22" presetClass="entr" presetSubtype="8" fill="hold" grpId="0" nodeType="withEffect">
                                  <p:stCondLst>
                                    <p:cond delay="2000"/>
                                  </p:stCondLst>
                                  <p:childTnLst>
                                    <p:set>
                                      <p:cBhvr>
                                        <p:cTn id="72" dur="1" fill="hold">
                                          <p:stCondLst>
                                            <p:cond delay="0"/>
                                          </p:stCondLst>
                                        </p:cTn>
                                        <p:tgtEl>
                                          <p:spTgt spid="30">
                                            <p:txEl>
                                              <p:pRg st="0" end="0"/>
                                            </p:txEl>
                                          </p:spTgt>
                                        </p:tgtEl>
                                        <p:attrNameLst>
                                          <p:attrName>style.visibility</p:attrName>
                                        </p:attrNameLst>
                                      </p:cBhvr>
                                      <p:to>
                                        <p:strVal val="visible"/>
                                      </p:to>
                                    </p:set>
                                    <p:animEffect transition="in" filter="wipe(left)">
                                      <p:cBhvr>
                                        <p:cTn id="73" dur="500"/>
                                        <p:tgtEl>
                                          <p:spTgt spid="30">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nodePh="1">
                                  <p:stCondLst>
                                    <p:cond delay="0"/>
                                  </p:stCondLst>
                                  <p:endCondLst>
                                    <p:cond evt="begin" delay="0">
                                      <p:tn val="76"/>
                                    </p:cond>
                                  </p:end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par>
                                <p:cTn id="79" presetID="22" presetClass="entr" presetSubtype="2" fill="hold" grpId="0" nodeType="withEffect">
                                  <p:stCondLst>
                                    <p:cond delay="500"/>
                                  </p:stCondLst>
                                  <p:childTnLst>
                                    <p:set>
                                      <p:cBhvr>
                                        <p:cTn id="80" dur="1" fill="hold">
                                          <p:stCondLst>
                                            <p:cond delay="0"/>
                                          </p:stCondLst>
                                        </p:cTn>
                                        <p:tgtEl>
                                          <p:spTgt spid="11"/>
                                        </p:tgtEl>
                                        <p:attrNameLst>
                                          <p:attrName>style.visibility</p:attrName>
                                        </p:attrNameLst>
                                      </p:cBhvr>
                                      <p:to>
                                        <p:strVal val="visible"/>
                                      </p:to>
                                    </p:set>
                                    <p:animEffect transition="in" filter="wipe(right)">
                                      <p:cBhvr>
                                        <p:cTn id="81" dur="500"/>
                                        <p:tgtEl>
                                          <p:spTgt spid="11"/>
                                        </p:tgtEl>
                                      </p:cBhvr>
                                    </p:animEffect>
                                  </p:childTnLst>
                                </p:cTn>
                              </p:par>
                              <p:par>
                                <p:cTn id="82" presetID="22" presetClass="entr" presetSubtype="8" fill="hold" grpId="0" nodeType="withEffect">
                                  <p:stCondLst>
                                    <p:cond delay="1000"/>
                                  </p:stCondLst>
                                  <p:childTnLst>
                                    <p:set>
                                      <p:cBhvr>
                                        <p:cTn id="83" dur="1" fill="hold">
                                          <p:stCondLst>
                                            <p:cond delay="0"/>
                                          </p:stCondLst>
                                        </p:cTn>
                                        <p:tgtEl>
                                          <p:spTgt spid="26">
                                            <p:txEl>
                                              <p:pRg st="0" end="0"/>
                                            </p:txEl>
                                          </p:spTgt>
                                        </p:tgtEl>
                                        <p:attrNameLst>
                                          <p:attrName>style.visibility</p:attrName>
                                        </p:attrNameLst>
                                      </p:cBhvr>
                                      <p:to>
                                        <p:strVal val="visible"/>
                                      </p:to>
                                    </p:set>
                                    <p:animEffect transition="in" filter="wipe(left)">
                                      <p:cBhvr>
                                        <p:cTn id="84" dur="500"/>
                                        <p:tgtEl>
                                          <p:spTgt spid="26">
                                            <p:txEl>
                                              <p:pRg st="0" end="0"/>
                                            </p:txEl>
                                          </p:spTgt>
                                        </p:tgtEl>
                                      </p:cBhvr>
                                    </p:animEffect>
                                  </p:childTnLst>
                                </p:cTn>
                              </p:par>
                              <p:par>
                                <p:cTn id="85" presetID="22" presetClass="entr" presetSubtype="8" fill="hold" nodeType="withEffect">
                                  <p:stCondLst>
                                    <p:cond delay="1500"/>
                                  </p:stCondLst>
                                  <p:childTnLst>
                                    <p:set>
                                      <p:cBhvr>
                                        <p:cTn id="86" dur="1" fill="hold">
                                          <p:stCondLst>
                                            <p:cond delay="0"/>
                                          </p:stCondLst>
                                        </p:cTn>
                                        <p:tgtEl>
                                          <p:spTgt spid="17"/>
                                        </p:tgtEl>
                                        <p:attrNameLst>
                                          <p:attrName>style.visibility</p:attrName>
                                        </p:attrNameLst>
                                      </p:cBhvr>
                                      <p:to>
                                        <p:strVal val="visible"/>
                                      </p:to>
                                    </p:set>
                                    <p:animEffect transition="in" filter="wipe(left)">
                                      <p:cBhvr>
                                        <p:cTn id="87" dur="500"/>
                                        <p:tgtEl>
                                          <p:spTgt spid="17"/>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31">
                                            <p:txEl>
                                              <p:pRg st="0" end="0"/>
                                            </p:txEl>
                                          </p:spTgt>
                                        </p:tgtEl>
                                        <p:attrNameLst>
                                          <p:attrName>style.visibility</p:attrName>
                                        </p:attrNameLst>
                                      </p:cBhvr>
                                      <p:to>
                                        <p:strVal val="visible"/>
                                      </p:to>
                                    </p:set>
                                    <p:animEffect transition="in" filter="wipe(left)">
                                      <p:cBhvr>
                                        <p:cTn id="90" dur="500"/>
                                        <p:tgtEl>
                                          <p:spTgt spid="31">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nodePh="1">
                                  <p:stCondLst>
                                    <p:cond delay="0"/>
                                  </p:stCondLst>
                                  <p:endCondLst>
                                    <p:cond evt="begin" delay="0">
                                      <p:tn val="93"/>
                                    </p:cond>
                                  </p:endCondLst>
                                  <p:childTnLst>
                                    <p:set>
                                      <p:cBhvr>
                                        <p:cTn id="94" dur="1" fill="hold">
                                          <p:stCondLst>
                                            <p:cond delay="0"/>
                                          </p:stCondLst>
                                        </p:cTn>
                                        <p:tgtEl>
                                          <p:spTgt spid="22"/>
                                        </p:tgtEl>
                                        <p:attrNameLst>
                                          <p:attrName>style.visibility</p:attrName>
                                        </p:attrNameLst>
                                      </p:cBhvr>
                                      <p:to>
                                        <p:strVal val="visible"/>
                                      </p:to>
                                    </p:set>
                                    <p:animEffect transition="in" filter="fade">
                                      <p:cBhvr>
                                        <p:cTn id="95" dur="500"/>
                                        <p:tgtEl>
                                          <p:spTgt spid="22"/>
                                        </p:tgtEl>
                                      </p:cBhvr>
                                    </p:animEffect>
                                  </p:childTnLst>
                                </p:cTn>
                              </p:par>
                              <p:par>
                                <p:cTn id="96" presetID="22" presetClass="entr" presetSubtype="2" fill="hold" grpId="0" nodeType="withEffect">
                                  <p:stCondLst>
                                    <p:cond delay="500"/>
                                  </p:stCondLst>
                                  <p:childTnLst>
                                    <p:set>
                                      <p:cBhvr>
                                        <p:cTn id="97" dur="1" fill="hold">
                                          <p:stCondLst>
                                            <p:cond delay="0"/>
                                          </p:stCondLst>
                                        </p:cTn>
                                        <p:tgtEl>
                                          <p:spTgt spid="12"/>
                                        </p:tgtEl>
                                        <p:attrNameLst>
                                          <p:attrName>style.visibility</p:attrName>
                                        </p:attrNameLst>
                                      </p:cBhvr>
                                      <p:to>
                                        <p:strVal val="visible"/>
                                      </p:to>
                                    </p:set>
                                    <p:animEffect transition="in" filter="wipe(right)">
                                      <p:cBhvr>
                                        <p:cTn id="98" dur="500"/>
                                        <p:tgtEl>
                                          <p:spTgt spid="12"/>
                                        </p:tgtEl>
                                      </p:cBhvr>
                                    </p:animEffect>
                                  </p:childTnLst>
                                </p:cTn>
                              </p:par>
                              <p:par>
                                <p:cTn id="99" presetID="22" presetClass="entr" presetSubtype="8" fill="hold" grpId="0" nodeType="withEffect">
                                  <p:stCondLst>
                                    <p:cond delay="1000"/>
                                  </p:stCondLst>
                                  <p:childTnLst>
                                    <p:set>
                                      <p:cBhvr>
                                        <p:cTn id="100" dur="1" fill="hold">
                                          <p:stCondLst>
                                            <p:cond delay="0"/>
                                          </p:stCondLst>
                                        </p:cTn>
                                        <p:tgtEl>
                                          <p:spTgt spid="27">
                                            <p:txEl>
                                              <p:pRg st="0" end="0"/>
                                            </p:txEl>
                                          </p:spTgt>
                                        </p:tgtEl>
                                        <p:attrNameLst>
                                          <p:attrName>style.visibility</p:attrName>
                                        </p:attrNameLst>
                                      </p:cBhvr>
                                      <p:to>
                                        <p:strVal val="visible"/>
                                      </p:to>
                                    </p:set>
                                    <p:animEffect transition="in" filter="wipe(left)">
                                      <p:cBhvr>
                                        <p:cTn id="101" dur="500"/>
                                        <p:tgtEl>
                                          <p:spTgt spid="27">
                                            <p:txEl>
                                              <p:pRg st="0" end="0"/>
                                            </p:txEl>
                                          </p:spTgt>
                                        </p:tgtEl>
                                      </p:cBhvr>
                                    </p:animEffect>
                                  </p:childTnLst>
                                </p:cTn>
                              </p:par>
                              <p:par>
                                <p:cTn id="102" presetID="22" presetClass="entr" presetSubtype="8" fill="hold" grpId="0" nodeType="withEffect">
                                  <p:stCondLst>
                                    <p:cond delay="1500"/>
                                  </p:stCondLst>
                                  <p:childTnLst>
                                    <p:set>
                                      <p:cBhvr>
                                        <p:cTn id="103" dur="1" fill="hold">
                                          <p:stCondLst>
                                            <p:cond delay="0"/>
                                          </p:stCondLst>
                                        </p:cTn>
                                        <p:tgtEl>
                                          <p:spTgt spid="32">
                                            <p:txEl>
                                              <p:pRg st="0" end="0"/>
                                            </p:txEl>
                                          </p:spTgt>
                                        </p:tgtEl>
                                        <p:attrNameLst>
                                          <p:attrName>style.visibility</p:attrName>
                                        </p:attrNameLst>
                                      </p:cBhvr>
                                      <p:to>
                                        <p:strVal val="visible"/>
                                      </p:to>
                                    </p:set>
                                    <p:animEffect transition="in" filter="wipe(left)">
                                      <p:cBhvr>
                                        <p:cTn id="104"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8" grpId="0" animBg="1"/>
      <p:bldP spid="9" grpId="0" animBg="1"/>
      <p:bldP spid="10" grpId="0" animBg="1"/>
      <p:bldP spid="11" grpId="0" animBg="1"/>
      <p:bldP spid="12" grpId="0" animBg="1"/>
      <p:bldP spid="23" grpId="0" build="p">
        <p:tmplLst>
          <p:tmpl lvl="1">
            <p:tnLst>
              <p:par>
                <p:cTn presetID="22" presetClass="entr" presetSubtype="8" fill="hold" nodeType="withEffect">
                  <p:stCondLst>
                    <p:cond delay="100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bldP spid="25" grpId="0" build="p"/>
      <p:bldP spid="26" grpId="0" build="p"/>
      <p:bldP spid="27" grpId="0" build="p"/>
      <p:bldP spid="28" grpId="0" build="p">
        <p:tmplLst>
          <p:tmpl lvl="1">
            <p:tnLst>
              <p:par>
                <p:cTn presetID="22" presetClass="entr" presetSubtype="8" fill="hold" nodeType="withEffect">
                  <p:stCondLst>
                    <p:cond delay="200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build="p"/>
      <p:bldP spid="30" grpId="0" build="p"/>
      <p:bldP spid="31" grpId="0" build="p"/>
      <p:bldP spid="32" grpId="0" build="p">
        <p:tmplLst>
          <p:tmpl lvl="1">
            <p:tnLst>
              <p:par>
                <p:cTn presetID="22" presetClass="entr" presetSubtype="8" fill="hold" nodeType="withEffect">
                  <p:stCondLst>
                    <p:cond delay="15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7">
    <p:spTree>
      <p:nvGrpSpPr>
        <p:cNvPr id="1" name=""/>
        <p:cNvGrpSpPr/>
        <p:nvPr/>
      </p:nvGrpSpPr>
      <p:grpSpPr>
        <a:xfrm>
          <a:off x="0" y="0"/>
          <a:ext cx="0" cy="0"/>
          <a:chOff x="0" y="0"/>
          <a:chExt cx="0" cy="0"/>
        </a:xfrm>
      </p:grpSpPr>
      <p:pic>
        <p:nvPicPr>
          <p:cNvPr id="3" name="Picture">
            <a:extLst>
              <a:ext uri="{FF2B5EF4-FFF2-40B4-BE49-F238E27FC236}">
                <a16:creationId xmlns:a16="http://schemas.microsoft.com/office/drawing/2014/main" id="{E1E82440-E2D1-4502-8DF4-89117B0713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03424" y="2290755"/>
            <a:ext cx="6639149" cy="3842907"/>
          </a:xfrm>
          <a:prstGeom prst="rect">
            <a:avLst/>
          </a:prstGeom>
        </p:spPr>
      </p:pic>
      <p:sp>
        <p:nvSpPr>
          <p:cNvPr id="5" name="Picture Placeholder 1">
            <a:extLst>
              <a:ext uri="{FF2B5EF4-FFF2-40B4-BE49-F238E27FC236}">
                <a16:creationId xmlns:a16="http://schemas.microsoft.com/office/drawing/2014/main" id="{F85A1044-771C-45C0-962C-8126761F9E3E}"/>
              </a:ext>
            </a:extLst>
          </p:cNvPr>
          <p:cNvSpPr>
            <a:spLocks noGrp="1"/>
          </p:cNvSpPr>
          <p:nvPr>
            <p:ph type="pic" sz="quarter" idx="10"/>
          </p:nvPr>
        </p:nvSpPr>
        <p:spPr>
          <a:xfrm>
            <a:off x="-1458851" y="2446338"/>
            <a:ext cx="5164138" cy="3246437"/>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grpSp>
        <p:nvGrpSpPr>
          <p:cNvPr id="4" name="Group">
            <a:extLst>
              <a:ext uri="{FF2B5EF4-FFF2-40B4-BE49-F238E27FC236}">
                <a16:creationId xmlns:a16="http://schemas.microsoft.com/office/drawing/2014/main" id="{FD5EF25A-4768-49AA-B695-E78EDB2B15B3}"/>
              </a:ext>
            </a:extLst>
          </p:cNvPr>
          <p:cNvGrpSpPr/>
          <p:nvPr userDrawn="1"/>
        </p:nvGrpSpPr>
        <p:grpSpPr>
          <a:xfrm>
            <a:off x="6065305" y="2162334"/>
            <a:ext cx="3977407" cy="3977407"/>
            <a:chOff x="6070557" y="1397770"/>
            <a:chExt cx="5413750" cy="5413750"/>
          </a:xfrm>
        </p:grpSpPr>
        <p:sp>
          <p:nvSpPr>
            <p:cNvPr id="6" name="Block Arc 1">
              <a:extLst>
                <a:ext uri="{FF2B5EF4-FFF2-40B4-BE49-F238E27FC236}">
                  <a16:creationId xmlns:a16="http://schemas.microsoft.com/office/drawing/2014/main" id="{E787D3F7-AD5A-4D05-8D56-B03E8D62B69B}"/>
                </a:ext>
              </a:extLst>
            </p:cNvPr>
            <p:cNvSpPr/>
            <p:nvPr/>
          </p:nvSpPr>
          <p:spPr>
            <a:xfrm>
              <a:off x="6693813" y="2021026"/>
              <a:ext cx="4167238" cy="4167238"/>
            </a:xfrm>
            <a:prstGeom prst="blockArc">
              <a:avLst>
                <a:gd name="adj1" fmla="val 10800000"/>
                <a:gd name="adj2" fmla="val 162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Block Arc 2">
              <a:extLst>
                <a:ext uri="{FF2B5EF4-FFF2-40B4-BE49-F238E27FC236}">
                  <a16:creationId xmlns:a16="http://schemas.microsoft.com/office/drawing/2014/main" id="{077EF9B2-5F3A-4B60-914C-F8804DC112AD}"/>
                </a:ext>
              </a:extLst>
            </p:cNvPr>
            <p:cNvSpPr/>
            <p:nvPr/>
          </p:nvSpPr>
          <p:spPr>
            <a:xfrm>
              <a:off x="6693813" y="2021026"/>
              <a:ext cx="4167238" cy="4167238"/>
            </a:xfrm>
            <a:prstGeom prst="blockArc">
              <a:avLst>
                <a:gd name="adj1" fmla="val 5400000"/>
                <a:gd name="adj2" fmla="val 108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Block Arc 3">
              <a:extLst>
                <a:ext uri="{FF2B5EF4-FFF2-40B4-BE49-F238E27FC236}">
                  <a16:creationId xmlns:a16="http://schemas.microsoft.com/office/drawing/2014/main" id="{C96F9ECC-D385-43AB-97B9-6AA2D551CA2B}"/>
                </a:ext>
              </a:extLst>
            </p:cNvPr>
            <p:cNvSpPr/>
            <p:nvPr/>
          </p:nvSpPr>
          <p:spPr>
            <a:xfrm>
              <a:off x="6693813" y="2021026"/>
              <a:ext cx="4167238" cy="4167238"/>
            </a:xfrm>
            <a:prstGeom prst="blockArc">
              <a:avLst>
                <a:gd name="adj1" fmla="val 0"/>
                <a:gd name="adj2" fmla="val 54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Block Arc 4">
              <a:extLst>
                <a:ext uri="{FF2B5EF4-FFF2-40B4-BE49-F238E27FC236}">
                  <a16:creationId xmlns:a16="http://schemas.microsoft.com/office/drawing/2014/main" id="{4072D04A-82D7-4198-BC28-44C5E1AEC7A5}"/>
                </a:ext>
              </a:extLst>
            </p:cNvPr>
            <p:cNvSpPr/>
            <p:nvPr/>
          </p:nvSpPr>
          <p:spPr>
            <a:xfrm>
              <a:off x="6693813" y="2021026"/>
              <a:ext cx="4167238" cy="4167238"/>
            </a:xfrm>
            <a:prstGeom prst="blockArc">
              <a:avLst>
                <a:gd name="adj1" fmla="val 16200000"/>
                <a:gd name="adj2" fmla="val 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Oval 1">
              <a:extLst>
                <a:ext uri="{FF2B5EF4-FFF2-40B4-BE49-F238E27FC236}">
                  <a16:creationId xmlns:a16="http://schemas.microsoft.com/office/drawing/2014/main" id="{E0F0C117-EBF8-4C77-8757-7AD2C02EC609}"/>
                </a:ext>
              </a:extLst>
            </p:cNvPr>
            <p:cNvSpPr/>
            <p:nvPr/>
          </p:nvSpPr>
          <p:spPr>
            <a:xfrm>
              <a:off x="7817988" y="3145201"/>
              <a:ext cx="1918890" cy="1918890"/>
            </a:xfrm>
            <a:prstGeom prst="ellipse">
              <a:avLst/>
            </a:prstGeom>
            <a:solidFill>
              <a:schemeClr val="bg1"/>
            </a:solidFill>
            <a:ln>
              <a:solidFill>
                <a:srgbClr val="F6882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2">
              <a:extLst>
                <a:ext uri="{FF2B5EF4-FFF2-40B4-BE49-F238E27FC236}">
                  <a16:creationId xmlns:a16="http://schemas.microsoft.com/office/drawing/2014/main" id="{47213AFE-8259-4BC7-AD75-A9EB00CA5662}"/>
                </a:ext>
              </a:extLst>
            </p:cNvPr>
            <p:cNvSpPr/>
            <p:nvPr/>
          </p:nvSpPr>
          <p:spPr>
            <a:xfrm>
              <a:off x="8105821" y="1397770"/>
              <a:ext cx="1343224" cy="1343224"/>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3">
              <a:extLst>
                <a:ext uri="{FF2B5EF4-FFF2-40B4-BE49-F238E27FC236}">
                  <a16:creationId xmlns:a16="http://schemas.microsoft.com/office/drawing/2014/main" id="{D4C8E16E-2F9D-4CE9-825C-F465A98B316D}"/>
                </a:ext>
              </a:extLst>
            </p:cNvPr>
            <p:cNvSpPr/>
            <p:nvPr/>
          </p:nvSpPr>
          <p:spPr>
            <a:xfrm>
              <a:off x="10141083" y="3433033"/>
              <a:ext cx="1343224" cy="1343224"/>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4">
              <a:extLst>
                <a:ext uri="{FF2B5EF4-FFF2-40B4-BE49-F238E27FC236}">
                  <a16:creationId xmlns:a16="http://schemas.microsoft.com/office/drawing/2014/main" id="{E8283DA7-385F-46E4-B971-9DB5FF43C569}"/>
                </a:ext>
              </a:extLst>
            </p:cNvPr>
            <p:cNvSpPr/>
            <p:nvPr/>
          </p:nvSpPr>
          <p:spPr>
            <a:xfrm>
              <a:off x="8105821" y="5468296"/>
              <a:ext cx="1343224" cy="1343224"/>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5">
              <a:extLst>
                <a:ext uri="{FF2B5EF4-FFF2-40B4-BE49-F238E27FC236}">
                  <a16:creationId xmlns:a16="http://schemas.microsoft.com/office/drawing/2014/main" id="{72B8BB84-8A6F-485C-ADD0-AF0CC18456A5}"/>
                </a:ext>
              </a:extLst>
            </p:cNvPr>
            <p:cNvSpPr/>
            <p:nvPr/>
          </p:nvSpPr>
          <p:spPr>
            <a:xfrm>
              <a:off x="6070557" y="3433033"/>
              <a:ext cx="1343224" cy="1343224"/>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15" name="Picture Placeholder 1">
            <a:extLst>
              <a:ext uri="{FF2B5EF4-FFF2-40B4-BE49-F238E27FC236}">
                <a16:creationId xmlns:a16="http://schemas.microsoft.com/office/drawing/2014/main" id="{1A97983D-C384-4EBF-97D1-711F85C36431}"/>
              </a:ext>
            </a:extLst>
          </p:cNvPr>
          <p:cNvSpPr>
            <a:spLocks noGrp="1"/>
          </p:cNvSpPr>
          <p:nvPr>
            <p:ph type="pic" sz="quarter" idx="11"/>
          </p:nvPr>
        </p:nvSpPr>
        <p:spPr>
          <a:xfrm>
            <a:off x="7755594" y="2357343"/>
            <a:ext cx="596830" cy="596830"/>
          </a:xfrm>
          <a:prstGeom prst="rect">
            <a:avLst/>
          </a:prstGeom>
        </p:spPr>
        <p:txBody>
          <a:bodyPr anchor="ctr"/>
          <a:lstStyle>
            <a:lvl1pPr marL="0" indent="0" algn="ctr">
              <a:buNone/>
              <a:defRPr sz="1050"/>
            </a:lvl1pPr>
          </a:lstStyle>
          <a:p>
            <a:endParaRPr lang="en-US"/>
          </a:p>
        </p:txBody>
      </p:sp>
      <p:sp>
        <p:nvSpPr>
          <p:cNvPr id="16" name="Picture Placeholder 3">
            <a:extLst>
              <a:ext uri="{FF2B5EF4-FFF2-40B4-BE49-F238E27FC236}">
                <a16:creationId xmlns:a16="http://schemas.microsoft.com/office/drawing/2014/main" id="{D0C9820D-911D-444C-94CD-D5C5FF7FB2BA}"/>
              </a:ext>
            </a:extLst>
          </p:cNvPr>
          <p:cNvSpPr>
            <a:spLocks noGrp="1"/>
          </p:cNvSpPr>
          <p:nvPr>
            <p:ph type="pic" sz="quarter" idx="12"/>
          </p:nvPr>
        </p:nvSpPr>
        <p:spPr>
          <a:xfrm>
            <a:off x="9250873" y="3852622"/>
            <a:ext cx="596830" cy="596830"/>
          </a:xfrm>
          <a:prstGeom prst="rect">
            <a:avLst/>
          </a:prstGeom>
        </p:spPr>
        <p:txBody>
          <a:bodyPr anchor="ctr"/>
          <a:lstStyle>
            <a:lvl1pPr marL="0" indent="0" algn="ctr">
              <a:buNone/>
              <a:defRPr sz="1050"/>
            </a:lvl1pPr>
          </a:lstStyle>
          <a:p>
            <a:endParaRPr lang="en-US"/>
          </a:p>
        </p:txBody>
      </p:sp>
      <p:sp>
        <p:nvSpPr>
          <p:cNvPr id="17" name="Picture Placeholder 4">
            <a:extLst>
              <a:ext uri="{FF2B5EF4-FFF2-40B4-BE49-F238E27FC236}">
                <a16:creationId xmlns:a16="http://schemas.microsoft.com/office/drawing/2014/main" id="{E313702F-98E5-4BC1-AB22-919DEB711D81}"/>
              </a:ext>
            </a:extLst>
          </p:cNvPr>
          <p:cNvSpPr>
            <a:spLocks noGrp="1"/>
          </p:cNvSpPr>
          <p:nvPr>
            <p:ph type="pic" sz="quarter" idx="13"/>
          </p:nvPr>
        </p:nvSpPr>
        <p:spPr>
          <a:xfrm>
            <a:off x="7755594" y="5347902"/>
            <a:ext cx="596830" cy="596830"/>
          </a:xfrm>
          <a:prstGeom prst="rect">
            <a:avLst/>
          </a:prstGeom>
        </p:spPr>
        <p:txBody>
          <a:bodyPr anchor="ctr"/>
          <a:lstStyle>
            <a:lvl1pPr marL="0" indent="0" algn="ctr">
              <a:buNone/>
              <a:defRPr sz="1050"/>
            </a:lvl1pPr>
          </a:lstStyle>
          <a:p>
            <a:endParaRPr lang="en-US"/>
          </a:p>
        </p:txBody>
      </p:sp>
      <p:sp>
        <p:nvSpPr>
          <p:cNvPr id="18" name="Picture Placeholder 5">
            <a:extLst>
              <a:ext uri="{FF2B5EF4-FFF2-40B4-BE49-F238E27FC236}">
                <a16:creationId xmlns:a16="http://schemas.microsoft.com/office/drawing/2014/main" id="{FE3D8685-6DAB-40DD-9FEB-2ECA5CBCC61F}"/>
              </a:ext>
            </a:extLst>
          </p:cNvPr>
          <p:cNvSpPr>
            <a:spLocks noGrp="1"/>
          </p:cNvSpPr>
          <p:nvPr>
            <p:ph type="pic" sz="quarter" idx="14"/>
          </p:nvPr>
        </p:nvSpPr>
        <p:spPr>
          <a:xfrm>
            <a:off x="6254413" y="3852622"/>
            <a:ext cx="596830" cy="596830"/>
          </a:xfrm>
          <a:prstGeom prst="rect">
            <a:avLst/>
          </a:prstGeom>
        </p:spPr>
        <p:txBody>
          <a:bodyPr anchor="ctr"/>
          <a:lstStyle>
            <a:lvl1pPr marL="0" indent="0" algn="ctr">
              <a:buNone/>
              <a:defRPr sz="1050"/>
            </a:lvl1pPr>
          </a:lstStyle>
          <a:p>
            <a:endParaRPr lang="en-US"/>
          </a:p>
        </p:txBody>
      </p:sp>
      <p:sp>
        <p:nvSpPr>
          <p:cNvPr id="20" name="Text Placeholder 1">
            <a:extLst>
              <a:ext uri="{FF2B5EF4-FFF2-40B4-BE49-F238E27FC236}">
                <a16:creationId xmlns:a16="http://schemas.microsoft.com/office/drawing/2014/main" id="{D760B6A7-F6E3-4BB2-BB55-93D122C8A61A}"/>
              </a:ext>
            </a:extLst>
          </p:cNvPr>
          <p:cNvSpPr>
            <a:spLocks noGrp="1"/>
          </p:cNvSpPr>
          <p:nvPr>
            <p:ph type="body" sz="quarter" idx="15" hasCustomPrompt="1"/>
          </p:nvPr>
        </p:nvSpPr>
        <p:spPr>
          <a:xfrm>
            <a:off x="7677158" y="3808715"/>
            <a:ext cx="768212" cy="684643"/>
          </a:xfrm>
          <a:prstGeom prst="rect">
            <a:avLst/>
          </a:prstGeom>
        </p:spPr>
        <p:txBody>
          <a:bodyPr anchor="ctr"/>
          <a:lstStyle>
            <a:lvl1pPr marL="0" indent="0" algn="ctr">
              <a:buNone/>
              <a:defRPr/>
            </a:lvl1pPr>
          </a:lstStyle>
          <a:p>
            <a:pPr lvl="0"/>
            <a:r>
              <a:rPr lang="en-US"/>
              <a:t>4P</a:t>
            </a:r>
          </a:p>
        </p:txBody>
      </p:sp>
      <p:sp>
        <p:nvSpPr>
          <p:cNvPr id="24" name="Text Placeholder 2">
            <a:extLst>
              <a:ext uri="{FF2B5EF4-FFF2-40B4-BE49-F238E27FC236}">
                <a16:creationId xmlns:a16="http://schemas.microsoft.com/office/drawing/2014/main" id="{596A7679-0E00-4D0D-95D5-E9904C4DDB2D}"/>
              </a:ext>
            </a:extLst>
          </p:cNvPr>
          <p:cNvSpPr>
            <a:spLocks noGrp="1"/>
          </p:cNvSpPr>
          <p:nvPr>
            <p:ph type="body" sz="quarter" idx="17"/>
          </p:nvPr>
        </p:nvSpPr>
        <p:spPr>
          <a:xfrm>
            <a:off x="6590576" y="1689062"/>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25" name="Text Placeholder 3">
            <a:extLst>
              <a:ext uri="{FF2B5EF4-FFF2-40B4-BE49-F238E27FC236}">
                <a16:creationId xmlns:a16="http://schemas.microsoft.com/office/drawing/2014/main" id="{B4EC4AAF-0711-446F-872B-33D2FD7815D0}"/>
              </a:ext>
            </a:extLst>
          </p:cNvPr>
          <p:cNvSpPr>
            <a:spLocks noGrp="1"/>
          </p:cNvSpPr>
          <p:nvPr>
            <p:ph type="body" sz="quarter" idx="18"/>
          </p:nvPr>
        </p:nvSpPr>
        <p:spPr>
          <a:xfrm>
            <a:off x="6590576" y="6138386"/>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26" name="Text Placeholder 4">
            <a:extLst>
              <a:ext uri="{FF2B5EF4-FFF2-40B4-BE49-F238E27FC236}">
                <a16:creationId xmlns:a16="http://schemas.microsoft.com/office/drawing/2014/main" id="{9FA0D41A-7ED4-41FE-8E0F-657C4DABDC59}"/>
              </a:ext>
            </a:extLst>
          </p:cNvPr>
          <p:cNvSpPr>
            <a:spLocks noGrp="1"/>
          </p:cNvSpPr>
          <p:nvPr>
            <p:ph type="body" sz="quarter" idx="19"/>
          </p:nvPr>
        </p:nvSpPr>
        <p:spPr>
          <a:xfrm>
            <a:off x="10042712" y="3657613"/>
            <a:ext cx="1629581"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27" name="Text Placeholder 5">
            <a:extLst>
              <a:ext uri="{FF2B5EF4-FFF2-40B4-BE49-F238E27FC236}">
                <a16:creationId xmlns:a16="http://schemas.microsoft.com/office/drawing/2014/main" id="{26B0F1CA-A0EA-4F57-8E1B-36CF26B0D25A}"/>
              </a:ext>
            </a:extLst>
          </p:cNvPr>
          <p:cNvSpPr>
            <a:spLocks noGrp="1"/>
          </p:cNvSpPr>
          <p:nvPr>
            <p:ph type="body" sz="quarter" idx="20"/>
          </p:nvPr>
        </p:nvSpPr>
        <p:spPr>
          <a:xfrm>
            <a:off x="4435725" y="3657613"/>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23" name="Text Placeholder 6">
            <a:extLst>
              <a:ext uri="{FF2B5EF4-FFF2-40B4-BE49-F238E27FC236}">
                <a16:creationId xmlns:a16="http://schemas.microsoft.com/office/drawing/2014/main" id="{C1C560A8-2345-44A8-9E18-BB6F02CF4813}"/>
              </a:ext>
            </a:extLst>
          </p:cNvPr>
          <p:cNvSpPr>
            <a:spLocks noGrp="1"/>
          </p:cNvSpPr>
          <p:nvPr>
            <p:ph type="body" sz="quarter" idx="16"/>
          </p:nvPr>
        </p:nvSpPr>
        <p:spPr>
          <a:xfrm>
            <a:off x="838201" y="1125995"/>
            <a:ext cx="5085521" cy="565737"/>
          </a:xfrm>
          <a:prstGeom prst="rect">
            <a:avLst/>
          </a:prstGeom>
        </p:spPr>
        <p:txBody>
          <a:bodyPr/>
          <a:lstStyle>
            <a:lvl1pPr marL="0" indent="0">
              <a:buNone/>
              <a:defRPr sz="1600"/>
            </a:lvl1pPr>
            <a:lvl2pPr marL="457200" indent="0">
              <a:buNone/>
              <a:defRPr/>
            </a:lvl2pPr>
          </a:lstStyle>
          <a:p>
            <a:pPr lvl="0"/>
            <a:r>
              <a:rPr lang="en-US"/>
              <a:t>Click to edit Master text styles</a:t>
            </a:r>
          </a:p>
        </p:txBody>
      </p:sp>
      <p:sp>
        <p:nvSpPr>
          <p:cNvPr id="21" name="Title">
            <a:extLst>
              <a:ext uri="{FF2B5EF4-FFF2-40B4-BE49-F238E27FC236}">
                <a16:creationId xmlns:a16="http://schemas.microsoft.com/office/drawing/2014/main" id="{73357AEE-6A08-41AD-A971-B74FC7CD631E}"/>
              </a:ext>
            </a:extLst>
          </p:cNvPr>
          <p:cNvSpPr>
            <a:spLocks noGrp="1"/>
          </p:cNvSpPr>
          <p:nvPr>
            <p:ph type="title"/>
          </p:nvPr>
        </p:nvSpPr>
        <p:spPr>
          <a:xfrm>
            <a:off x="838200" y="651004"/>
            <a:ext cx="5085521" cy="565737"/>
          </a:xfrm>
          <a:prstGeom prst="rect">
            <a:avLst/>
          </a:prstGeom>
        </p:spPr>
        <p:txBody>
          <a:bodyPr anchor="ctr"/>
          <a:lstStyle>
            <a:lvl1pPr>
              <a:defRPr sz="2800" b="1"/>
            </a:lvl1pPr>
          </a:lstStyle>
          <a:p>
            <a:r>
              <a:rPr lang="en-US"/>
              <a:t>Click to edit Master title style</a:t>
            </a:r>
          </a:p>
        </p:txBody>
      </p:sp>
    </p:spTree>
    <p:extLst>
      <p:ext uri="{BB962C8B-B14F-4D97-AF65-F5344CB8AC3E}">
        <p14:creationId xmlns:p14="http://schemas.microsoft.com/office/powerpoint/2010/main" val="369978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500"/>
                                        <p:tgtEl>
                                          <p:spTgt spid="23">
                                            <p:txEl>
                                              <p:pRg st="0" end="0"/>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nodePh="1">
                                  <p:stCondLst>
                                    <p:cond delay="1000"/>
                                  </p:stCondLst>
                                  <p:endCondLst>
                                    <p:cond evt="begin" delay="0">
                                      <p:tn val="20"/>
                                    </p:cond>
                                  </p:end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nodePh="1">
                                  <p:stCondLst>
                                    <p:cond delay="1000"/>
                                  </p:stCondLst>
                                  <p:endCondLst>
                                    <p:cond evt="begin" delay="0">
                                      <p:tn val="23"/>
                                    </p:cond>
                                  </p:end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nodePh="1">
                                  <p:stCondLst>
                                    <p:cond delay="1000"/>
                                  </p:stCondLst>
                                  <p:endCondLst>
                                    <p:cond evt="begin" delay="0">
                                      <p:tn val="26"/>
                                    </p:cond>
                                  </p:end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nodePh="1">
                                  <p:stCondLst>
                                    <p:cond delay="1000"/>
                                  </p:stCondLst>
                                  <p:endCondLst>
                                    <p:cond evt="begin" delay="0">
                                      <p:tn val="29"/>
                                    </p:cond>
                                  </p:end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24">
                                            <p:txEl>
                                              <p:pRg st="0" end="0"/>
                                            </p:txEl>
                                          </p:spTgt>
                                        </p:tgtEl>
                                        <p:attrNameLst>
                                          <p:attrName>style.visibility</p:attrName>
                                        </p:attrNameLst>
                                      </p:cBhvr>
                                      <p:to>
                                        <p:strVal val="visible"/>
                                      </p:to>
                                    </p:set>
                                    <p:animEffect transition="in" filter="fade">
                                      <p:cBhvr>
                                        <p:cTn id="37" dur="500"/>
                                        <p:tgtEl>
                                          <p:spTgt spid="24">
                                            <p:txEl>
                                              <p:pRg st="0" end="0"/>
                                            </p:txEl>
                                          </p:spTgt>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5">
                                            <p:txEl>
                                              <p:pRg st="0" end="0"/>
                                            </p:txEl>
                                          </p:spTgt>
                                        </p:tgtEl>
                                        <p:attrNameLst>
                                          <p:attrName>style.visibility</p:attrName>
                                        </p:attrNameLst>
                                      </p:cBhvr>
                                      <p:to>
                                        <p:strVal val="visible"/>
                                      </p:to>
                                    </p:set>
                                    <p:animEffect transition="in" filter="fade">
                                      <p:cBhvr>
                                        <p:cTn id="40" dur="500"/>
                                        <p:tgtEl>
                                          <p:spTgt spid="25">
                                            <p:txEl>
                                              <p:pRg st="0" end="0"/>
                                            </p:txEl>
                                          </p:spTgt>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26">
                                            <p:txEl>
                                              <p:pRg st="0" end="0"/>
                                            </p:txEl>
                                          </p:spTgt>
                                        </p:tgtEl>
                                        <p:attrNameLst>
                                          <p:attrName>style.visibility</p:attrName>
                                        </p:attrNameLst>
                                      </p:cBhvr>
                                      <p:to>
                                        <p:strVal val="visible"/>
                                      </p:to>
                                    </p:set>
                                    <p:animEffect transition="in" filter="fade">
                                      <p:cBhvr>
                                        <p:cTn id="43" dur="500"/>
                                        <p:tgtEl>
                                          <p:spTgt spid="26">
                                            <p:txEl>
                                              <p:pRg st="0" end="0"/>
                                            </p:txEl>
                                          </p:spTgt>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p:bldP spid="16" grpId="0"/>
      <p:bldP spid="17" grpId="0"/>
      <p:bldP spid="18" grpId="0"/>
      <p:bldP spid="20" grpId="0"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4" grpId="0" build="p">
        <p:tmplLst>
          <p:tmpl lvl="1">
            <p:tnLst>
              <p:par>
                <p:cTn presetID="10" presetClass="entr" presetSubtype="0"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10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withEffect">
                  <p:stCondLst>
                    <p:cond delay="10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10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1" grpId="0"/>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8">
    <p:spTree>
      <p:nvGrpSpPr>
        <p:cNvPr id="1" name=""/>
        <p:cNvGrpSpPr/>
        <p:nvPr/>
      </p:nvGrpSpPr>
      <p:grpSpPr>
        <a:xfrm>
          <a:off x="0" y="0"/>
          <a:ext cx="0" cy="0"/>
          <a:chOff x="0" y="0"/>
          <a:chExt cx="0" cy="0"/>
        </a:xfrm>
      </p:grpSpPr>
      <p:pic>
        <p:nvPicPr>
          <p:cNvPr id="3" name="Picture">
            <a:extLst>
              <a:ext uri="{FF2B5EF4-FFF2-40B4-BE49-F238E27FC236}">
                <a16:creationId xmlns:a16="http://schemas.microsoft.com/office/drawing/2014/main" id="{E1E82440-E2D1-4502-8DF4-89117B0713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03424" y="2290755"/>
            <a:ext cx="6639149" cy="3842907"/>
          </a:xfrm>
          <a:prstGeom prst="rect">
            <a:avLst/>
          </a:prstGeom>
        </p:spPr>
      </p:pic>
      <p:sp>
        <p:nvSpPr>
          <p:cNvPr id="5" name="Picture Placeholder 4">
            <a:extLst>
              <a:ext uri="{FF2B5EF4-FFF2-40B4-BE49-F238E27FC236}">
                <a16:creationId xmlns:a16="http://schemas.microsoft.com/office/drawing/2014/main" id="{F85A1044-771C-45C0-962C-8126761F9E3E}"/>
              </a:ext>
            </a:extLst>
          </p:cNvPr>
          <p:cNvSpPr>
            <a:spLocks noGrp="1"/>
          </p:cNvSpPr>
          <p:nvPr>
            <p:ph type="pic" sz="quarter" idx="10"/>
          </p:nvPr>
        </p:nvSpPr>
        <p:spPr>
          <a:xfrm>
            <a:off x="-1458851" y="2446338"/>
            <a:ext cx="5164138" cy="3246437"/>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grpSp>
        <p:nvGrpSpPr>
          <p:cNvPr id="28" name="Group">
            <a:extLst>
              <a:ext uri="{FF2B5EF4-FFF2-40B4-BE49-F238E27FC236}">
                <a16:creationId xmlns:a16="http://schemas.microsoft.com/office/drawing/2014/main" id="{6A6F1BCB-DD5D-4337-85BA-8D5A51C97F46}"/>
              </a:ext>
            </a:extLst>
          </p:cNvPr>
          <p:cNvGrpSpPr/>
          <p:nvPr userDrawn="1"/>
        </p:nvGrpSpPr>
        <p:grpSpPr>
          <a:xfrm>
            <a:off x="6103559" y="2176116"/>
            <a:ext cx="3921957" cy="3779411"/>
            <a:chOff x="6344821" y="2263194"/>
            <a:chExt cx="3921957" cy="3779411"/>
          </a:xfrm>
        </p:grpSpPr>
        <p:sp>
          <p:nvSpPr>
            <p:cNvPr id="29" name="Block Arc 28">
              <a:extLst>
                <a:ext uri="{FF2B5EF4-FFF2-40B4-BE49-F238E27FC236}">
                  <a16:creationId xmlns:a16="http://schemas.microsoft.com/office/drawing/2014/main" id="{DDF6890C-7E34-42B4-A4F4-544C1A217161}"/>
                </a:ext>
              </a:extLst>
            </p:cNvPr>
            <p:cNvSpPr/>
            <p:nvPr/>
          </p:nvSpPr>
          <p:spPr>
            <a:xfrm>
              <a:off x="6738281" y="2731595"/>
              <a:ext cx="3135037" cy="3135037"/>
            </a:xfrm>
            <a:prstGeom prst="blockArc">
              <a:avLst>
                <a:gd name="adj1" fmla="val 11880000"/>
                <a:gd name="adj2" fmla="val 16200000"/>
                <a:gd name="adj3" fmla="val 463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0" name="Block Arc 29">
              <a:extLst>
                <a:ext uri="{FF2B5EF4-FFF2-40B4-BE49-F238E27FC236}">
                  <a16:creationId xmlns:a16="http://schemas.microsoft.com/office/drawing/2014/main" id="{AB04F45D-990D-4B35-A200-A50C7FA730E0}"/>
                </a:ext>
              </a:extLst>
            </p:cNvPr>
            <p:cNvSpPr/>
            <p:nvPr/>
          </p:nvSpPr>
          <p:spPr>
            <a:xfrm>
              <a:off x="6738281" y="2731595"/>
              <a:ext cx="3135037" cy="3135037"/>
            </a:xfrm>
            <a:prstGeom prst="blockArc">
              <a:avLst>
                <a:gd name="adj1" fmla="val 7560000"/>
                <a:gd name="adj2" fmla="val 11880000"/>
                <a:gd name="adj3" fmla="val 463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1" name="Block Arc 30">
              <a:extLst>
                <a:ext uri="{FF2B5EF4-FFF2-40B4-BE49-F238E27FC236}">
                  <a16:creationId xmlns:a16="http://schemas.microsoft.com/office/drawing/2014/main" id="{B65355FE-40AA-423F-ACBC-7EAE8807F45E}"/>
                </a:ext>
              </a:extLst>
            </p:cNvPr>
            <p:cNvSpPr/>
            <p:nvPr/>
          </p:nvSpPr>
          <p:spPr>
            <a:xfrm>
              <a:off x="6738281" y="2731595"/>
              <a:ext cx="3135037" cy="3135037"/>
            </a:xfrm>
            <a:prstGeom prst="blockArc">
              <a:avLst>
                <a:gd name="adj1" fmla="val 3240000"/>
                <a:gd name="adj2" fmla="val 7560000"/>
                <a:gd name="adj3" fmla="val 463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2" name="Block Arc 31">
              <a:extLst>
                <a:ext uri="{FF2B5EF4-FFF2-40B4-BE49-F238E27FC236}">
                  <a16:creationId xmlns:a16="http://schemas.microsoft.com/office/drawing/2014/main" id="{CFE425C1-4B01-46EE-9A76-6949B1C53B48}"/>
                </a:ext>
              </a:extLst>
            </p:cNvPr>
            <p:cNvSpPr/>
            <p:nvPr/>
          </p:nvSpPr>
          <p:spPr>
            <a:xfrm>
              <a:off x="6738281" y="2731595"/>
              <a:ext cx="3135037" cy="3135037"/>
            </a:xfrm>
            <a:prstGeom prst="blockArc">
              <a:avLst>
                <a:gd name="adj1" fmla="val 20520000"/>
                <a:gd name="adj2" fmla="val 3240000"/>
                <a:gd name="adj3" fmla="val 463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3" name="Block Arc 32">
              <a:extLst>
                <a:ext uri="{FF2B5EF4-FFF2-40B4-BE49-F238E27FC236}">
                  <a16:creationId xmlns:a16="http://schemas.microsoft.com/office/drawing/2014/main" id="{1514BF85-AB30-4CA3-B017-420793073BDC}"/>
                </a:ext>
              </a:extLst>
            </p:cNvPr>
            <p:cNvSpPr/>
            <p:nvPr/>
          </p:nvSpPr>
          <p:spPr>
            <a:xfrm>
              <a:off x="6738281" y="2731595"/>
              <a:ext cx="3135037" cy="3135037"/>
            </a:xfrm>
            <a:prstGeom prst="blockArc">
              <a:avLst>
                <a:gd name="adj1" fmla="val 16200000"/>
                <a:gd name="adj2" fmla="val 20520000"/>
                <a:gd name="adj3" fmla="val 463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4" name="Oval 33">
              <a:extLst>
                <a:ext uri="{FF2B5EF4-FFF2-40B4-BE49-F238E27FC236}">
                  <a16:creationId xmlns:a16="http://schemas.microsoft.com/office/drawing/2014/main" id="{160B89E2-DAF0-4AA0-9440-852EBDC658D6}"/>
                </a:ext>
              </a:extLst>
            </p:cNvPr>
            <p:cNvSpPr/>
            <p:nvPr/>
          </p:nvSpPr>
          <p:spPr>
            <a:xfrm>
              <a:off x="7584739" y="3578053"/>
              <a:ext cx="1442121" cy="1442121"/>
            </a:xfrm>
            <a:prstGeom prst="ellipse">
              <a:avLst/>
            </a:pr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Oval 34">
              <a:extLst>
                <a:ext uri="{FF2B5EF4-FFF2-40B4-BE49-F238E27FC236}">
                  <a16:creationId xmlns:a16="http://schemas.microsoft.com/office/drawing/2014/main" id="{6DF47032-D0FD-48E1-BB9A-32C8F9BC62E5}"/>
                </a:ext>
              </a:extLst>
            </p:cNvPr>
            <p:cNvSpPr/>
            <p:nvPr/>
          </p:nvSpPr>
          <p:spPr>
            <a:xfrm>
              <a:off x="7801057" y="2263194"/>
              <a:ext cx="1009485" cy="1009485"/>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Oval 35">
              <a:extLst>
                <a:ext uri="{FF2B5EF4-FFF2-40B4-BE49-F238E27FC236}">
                  <a16:creationId xmlns:a16="http://schemas.microsoft.com/office/drawing/2014/main" id="{F4CD8D5A-1232-4999-95CB-649182D60759}"/>
                </a:ext>
              </a:extLst>
            </p:cNvPr>
            <p:cNvSpPr/>
            <p:nvPr/>
          </p:nvSpPr>
          <p:spPr>
            <a:xfrm>
              <a:off x="9257293" y="3321212"/>
              <a:ext cx="1009485" cy="1009485"/>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Oval 36">
              <a:extLst>
                <a:ext uri="{FF2B5EF4-FFF2-40B4-BE49-F238E27FC236}">
                  <a16:creationId xmlns:a16="http://schemas.microsoft.com/office/drawing/2014/main" id="{3F886E9B-B64A-438A-BBE9-828E7ADE14F0}"/>
                </a:ext>
              </a:extLst>
            </p:cNvPr>
            <p:cNvSpPr/>
            <p:nvPr/>
          </p:nvSpPr>
          <p:spPr>
            <a:xfrm>
              <a:off x="8701061" y="5033120"/>
              <a:ext cx="1009485" cy="1009485"/>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Oval 37">
              <a:extLst>
                <a:ext uri="{FF2B5EF4-FFF2-40B4-BE49-F238E27FC236}">
                  <a16:creationId xmlns:a16="http://schemas.microsoft.com/office/drawing/2014/main" id="{D7D2150C-757B-4C84-B0B7-AA46940215CF}"/>
                </a:ext>
              </a:extLst>
            </p:cNvPr>
            <p:cNvSpPr/>
            <p:nvPr/>
          </p:nvSpPr>
          <p:spPr>
            <a:xfrm>
              <a:off x="6901054" y="5033120"/>
              <a:ext cx="1009485" cy="1009485"/>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Oval 38">
              <a:extLst>
                <a:ext uri="{FF2B5EF4-FFF2-40B4-BE49-F238E27FC236}">
                  <a16:creationId xmlns:a16="http://schemas.microsoft.com/office/drawing/2014/main" id="{13BC928D-E012-4667-8FA9-AF84C74269B7}"/>
                </a:ext>
              </a:extLst>
            </p:cNvPr>
            <p:cNvSpPr/>
            <p:nvPr/>
          </p:nvSpPr>
          <p:spPr>
            <a:xfrm>
              <a:off x="6344821" y="3321212"/>
              <a:ext cx="1009485" cy="1009485"/>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46" name="Picture Placeholder 1">
            <a:extLst>
              <a:ext uri="{FF2B5EF4-FFF2-40B4-BE49-F238E27FC236}">
                <a16:creationId xmlns:a16="http://schemas.microsoft.com/office/drawing/2014/main" id="{A093E78A-708D-44CF-A028-8C96E052E3D8}"/>
              </a:ext>
            </a:extLst>
          </p:cNvPr>
          <p:cNvSpPr>
            <a:spLocks noGrp="1"/>
          </p:cNvSpPr>
          <p:nvPr>
            <p:ph type="pic" sz="quarter" idx="11"/>
          </p:nvPr>
        </p:nvSpPr>
        <p:spPr>
          <a:xfrm>
            <a:off x="7766122" y="2382443"/>
            <a:ext cx="596830" cy="596830"/>
          </a:xfrm>
          <a:prstGeom prst="rect">
            <a:avLst/>
          </a:prstGeom>
        </p:spPr>
        <p:txBody>
          <a:bodyPr anchor="ctr"/>
          <a:lstStyle>
            <a:lvl1pPr marL="0" indent="0" algn="ctr">
              <a:buNone/>
              <a:defRPr sz="1050"/>
            </a:lvl1pPr>
          </a:lstStyle>
          <a:p>
            <a:endParaRPr lang="en-US"/>
          </a:p>
        </p:txBody>
      </p:sp>
      <p:sp>
        <p:nvSpPr>
          <p:cNvPr id="47" name="Picture Placeholder 2">
            <a:extLst>
              <a:ext uri="{FF2B5EF4-FFF2-40B4-BE49-F238E27FC236}">
                <a16:creationId xmlns:a16="http://schemas.microsoft.com/office/drawing/2014/main" id="{4C684567-1443-4C8B-A6E8-24D1C74DE182}"/>
              </a:ext>
            </a:extLst>
          </p:cNvPr>
          <p:cNvSpPr>
            <a:spLocks noGrp="1"/>
          </p:cNvSpPr>
          <p:nvPr>
            <p:ph type="pic" sz="quarter" idx="22"/>
          </p:nvPr>
        </p:nvSpPr>
        <p:spPr>
          <a:xfrm>
            <a:off x="9231956" y="3448026"/>
            <a:ext cx="596830" cy="596830"/>
          </a:xfrm>
          <a:prstGeom prst="rect">
            <a:avLst/>
          </a:prstGeom>
        </p:spPr>
        <p:txBody>
          <a:bodyPr anchor="ctr"/>
          <a:lstStyle>
            <a:lvl1pPr marL="0" indent="0" algn="ctr">
              <a:buNone/>
              <a:defRPr sz="1050"/>
            </a:lvl1pPr>
          </a:lstStyle>
          <a:p>
            <a:endParaRPr lang="en-US"/>
          </a:p>
        </p:txBody>
      </p:sp>
      <p:sp>
        <p:nvSpPr>
          <p:cNvPr id="48" name="Picture Placeholder 4">
            <a:extLst>
              <a:ext uri="{FF2B5EF4-FFF2-40B4-BE49-F238E27FC236}">
                <a16:creationId xmlns:a16="http://schemas.microsoft.com/office/drawing/2014/main" id="{3093505C-34E4-43C8-B5FE-F2E6EE7D93FD}"/>
              </a:ext>
            </a:extLst>
          </p:cNvPr>
          <p:cNvSpPr>
            <a:spLocks noGrp="1"/>
          </p:cNvSpPr>
          <p:nvPr>
            <p:ph type="pic" sz="quarter" idx="23"/>
          </p:nvPr>
        </p:nvSpPr>
        <p:spPr>
          <a:xfrm>
            <a:off x="8675276" y="5151358"/>
            <a:ext cx="596830" cy="596830"/>
          </a:xfrm>
          <a:prstGeom prst="rect">
            <a:avLst/>
          </a:prstGeom>
        </p:spPr>
        <p:txBody>
          <a:bodyPr anchor="ctr"/>
          <a:lstStyle>
            <a:lvl1pPr marL="0" indent="0" algn="ctr">
              <a:buNone/>
              <a:defRPr sz="1050"/>
            </a:lvl1pPr>
          </a:lstStyle>
          <a:p>
            <a:endParaRPr lang="en-US"/>
          </a:p>
        </p:txBody>
      </p:sp>
      <p:sp>
        <p:nvSpPr>
          <p:cNvPr id="49" name="Picture Placeholder 5">
            <a:extLst>
              <a:ext uri="{FF2B5EF4-FFF2-40B4-BE49-F238E27FC236}">
                <a16:creationId xmlns:a16="http://schemas.microsoft.com/office/drawing/2014/main" id="{C0607FE2-F58D-4653-800D-3071B3C66D9B}"/>
              </a:ext>
            </a:extLst>
          </p:cNvPr>
          <p:cNvSpPr>
            <a:spLocks noGrp="1"/>
          </p:cNvSpPr>
          <p:nvPr>
            <p:ph type="pic" sz="quarter" idx="24"/>
          </p:nvPr>
        </p:nvSpPr>
        <p:spPr>
          <a:xfrm>
            <a:off x="6866119" y="5148269"/>
            <a:ext cx="596830" cy="596830"/>
          </a:xfrm>
          <a:prstGeom prst="rect">
            <a:avLst/>
          </a:prstGeom>
        </p:spPr>
        <p:txBody>
          <a:bodyPr anchor="ctr"/>
          <a:lstStyle>
            <a:lvl1pPr marL="0" indent="0" algn="ctr">
              <a:buNone/>
              <a:defRPr sz="1050"/>
            </a:lvl1pPr>
          </a:lstStyle>
          <a:p>
            <a:endParaRPr lang="en-US"/>
          </a:p>
        </p:txBody>
      </p:sp>
      <p:sp>
        <p:nvSpPr>
          <p:cNvPr id="50" name="Picture Placeholder 6">
            <a:extLst>
              <a:ext uri="{FF2B5EF4-FFF2-40B4-BE49-F238E27FC236}">
                <a16:creationId xmlns:a16="http://schemas.microsoft.com/office/drawing/2014/main" id="{4AFF8156-4AF3-4741-BD16-A22ED0E44413}"/>
              </a:ext>
            </a:extLst>
          </p:cNvPr>
          <p:cNvSpPr>
            <a:spLocks noGrp="1"/>
          </p:cNvSpPr>
          <p:nvPr>
            <p:ph type="pic" sz="quarter" idx="25"/>
          </p:nvPr>
        </p:nvSpPr>
        <p:spPr>
          <a:xfrm>
            <a:off x="6316164" y="3436361"/>
            <a:ext cx="596830" cy="596830"/>
          </a:xfrm>
          <a:prstGeom prst="rect">
            <a:avLst/>
          </a:prstGeom>
        </p:spPr>
        <p:txBody>
          <a:bodyPr anchor="ctr"/>
          <a:lstStyle>
            <a:lvl1pPr marL="0" indent="0" algn="ctr">
              <a:buNone/>
              <a:defRPr sz="1050"/>
            </a:lvl1pPr>
          </a:lstStyle>
          <a:p>
            <a:endParaRPr lang="en-US"/>
          </a:p>
        </p:txBody>
      </p:sp>
      <p:sp>
        <p:nvSpPr>
          <p:cNvPr id="23" name="Text Placeholder 1">
            <a:extLst>
              <a:ext uri="{FF2B5EF4-FFF2-40B4-BE49-F238E27FC236}">
                <a16:creationId xmlns:a16="http://schemas.microsoft.com/office/drawing/2014/main" id="{C1C560A8-2345-44A8-9E18-BB6F02CF4813}"/>
              </a:ext>
            </a:extLst>
          </p:cNvPr>
          <p:cNvSpPr>
            <a:spLocks noGrp="1"/>
          </p:cNvSpPr>
          <p:nvPr>
            <p:ph type="body" sz="quarter" idx="16"/>
          </p:nvPr>
        </p:nvSpPr>
        <p:spPr>
          <a:xfrm>
            <a:off x="838201" y="1125995"/>
            <a:ext cx="5085521" cy="565737"/>
          </a:xfrm>
          <a:prstGeom prst="rect">
            <a:avLst/>
          </a:prstGeom>
        </p:spPr>
        <p:txBody>
          <a:bodyPr/>
          <a:lstStyle>
            <a:lvl1pPr marL="0" indent="0">
              <a:buNone/>
              <a:defRPr sz="1600"/>
            </a:lvl1pPr>
            <a:lvl2pPr marL="457200" indent="0">
              <a:buNone/>
              <a:defRPr/>
            </a:lvl2pPr>
          </a:lstStyle>
          <a:p>
            <a:pPr lvl="0"/>
            <a:r>
              <a:rPr lang="en-US"/>
              <a:t>Click to edit Master text styles</a:t>
            </a:r>
          </a:p>
        </p:txBody>
      </p:sp>
      <p:sp>
        <p:nvSpPr>
          <p:cNvPr id="40" name="Text Placeholder 2">
            <a:extLst>
              <a:ext uri="{FF2B5EF4-FFF2-40B4-BE49-F238E27FC236}">
                <a16:creationId xmlns:a16="http://schemas.microsoft.com/office/drawing/2014/main" id="{AA19BD30-3597-4164-80DF-DC908C054DC4}"/>
              </a:ext>
            </a:extLst>
          </p:cNvPr>
          <p:cNvSpPr>
            <a:spLocks noGrp="1"/>
          </p:cNvSpPr>
          <p:nvPr>
            <p:ph type="body" sz="quarter" idx="15" hasCustomPrompt="1"/>
          </p:nvPr>
        </p:nvSpPr>
        <p:spPr>
          <a:xfrm>
            <a:off x="7666983" y="3869713"/>
            <a:ext cx="768212" cy="684643"/>
          </a:xfrm>
          <a:prstGeom prst="rect">
            <a:avLst/>
          </a:prstGeom>
        </p:spPr>
        <p:txBody>
          <a:bodyPr anchor="ctr"/>
          <a:lstStyle>
            <a:lvl1pPr marL="0" indent="0" algn="ctr">
              <a:buNone/>
              <a:defRPr/>
            </a:lvl1pPr>
          </a:lstStyle>
          <a:p>
            <a:pPr lvl="0"/>
            <a:r>
              <a:rPr lang="en-US"/>
              <a:t>5P</a:t>
            </a:r>
          </a:p>
        </p:txBody>
      </p:sp>
      <p:sp>
        <p:nvSpPr>
          <p:cNvPr id="41" name="Text Placeholder 3">
            <a:extLst>
              <a:ext uri="{FF2B5EF4-FFF2-40B4-BE49-F238E27FC236}">
                <a16:creationId xmlns:a16="http://schemas.microsoft.com/office/drawing/2014/main" id="{E3FDA091-801D-4304-83FB-7F504624B386}"/>
              </a:ext>
            </a:extLst>
          </p:cNvPr>
          <p:cNvSpPr>
            <a:spLocks noGrp="1"/>
          </p:cNvSpPr>
          <p:nvPr>
            <p:ph type="body" sz="quarter" idx="17"/>
          </p:nvPr>
        </p:nvSpPr>
        <p:spPr>
          <a:xfrm>
            <a:off x="6590576" y="1689062"/>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45" name="Text Placeholder 4">
            <a:extLst>
              <a:ext uri="{FF2B5EF4-FFF2-40B4-BE49-F238E27FC236}">
                <a16:creationId xmlns:a16="http://schemas.microsoft.com/office/drawing/2014/main" id="{6FD9548B-0622-403B-B953-1D0B3E009907}"/>
              </a:ext>
            </a:extLst>
          </p:cNvPr>
          <p:cNvSpPr>
            <a:spLocks noGrp="1"/>
          </p:cNvSpPr>
          <p:nvPr>
            <p:ph type="body" sz="quarter" idx="21"/>
          </p:nvPr>
        </p:nvSpPr>
        <p:spPr>
          <a:xfrm>
            <a:off x="10103610" y="3261629"/>
            <a:ext cx="1589740"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43" name="Text Placeholder 5">
            <a:extLst>
              <a:ext uri="{FF2B5EF4-FFF2-40B4-BE49-F238E27FC236}">
                <a16:creationId xmlns:a16="http://schemas.microsoft.com/office/drawing/2014/main" id="{8A74EE0B-0601-4EC7-A9A4-A4558EE86794}"/>
              </a:ext>
            </a:extLst>
          </p:cNvPr>
          <p:cNvSpPr>
            <a:spLocks noGrp="1"/>
          </p:cNvSpPr>
          <p:nvPr>
            <p:ph type="body" sz="quarter" idx="19"/>
          </p:nvPr>
        </p:nvSpPr>
        <p:spPr>
          <a:xfrm>
            <a:off x="8485929" y="6066507"/>
            <a:ext cx="2370666" cy="39272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42" name="Text Placeholder 6">
            <a:extLst>
              <a:ext uri="{FF2B5EF4-FFF2-40B4-BE49-F238E27FC236}">
                <a16:creationId xmlns:a16="http://schemas.microsoft.com/office/drawing/2014/main" id="{90516709-E29A-493D-93CB-767EEAB190ED}"/>
              </a:ext>
            </a:extLst>
          </p:cNvPr>
          <p:cNvSpPr>
            <a:spLocks noGrp="1"/>
          </p:cNvSpPr>
          <p:nvPr>
            <p:ph type="body" sz="quarter" idx="18"/>
          </p:nvPr>
        </p:nvSpPr>
        <p:spPr>
          <a:xfrm>
            <a:off x="5261113" y="6051591"/>
            <a:ext cx="2370666" cy="39272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44" name="Text Placeholder 7">
            <a:extLst>
              <a:ext uri="{FF2B5EF4-FFF2-40B4-BE49-F238E27FC236}">
                <a16:creationId xmlns:a16="http://schemas.microsoft.com/office/drawing/2014/main" id="{BFF598DB-B210-464D-82EE-762078658213}"/>
              </a:ext>
            </a:extLst>
          </p:cNvPr>
          <p:cNvSpPr>
            <a:spLocks noGrp="1"/>
          </p:cNvSpPr>
          <p:nvPr>
            <p:ph type="body" sz="quarter" idx="20"/>
          </p:nvPr>
        </p:nvSpPr>
        <p:spPr>
          <a:xfrm>
            <a:off x="4435725" y="3256771"/>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21" name="Title">
            <a:extLst>
              <a:ext uri="{FF2B5EF4-FFF2-40B4-BE49-F238E27FC236}">
                <a16:creationId xmlns:a16="http://schemas.microsoft.com/office/drawing/2014/main" id="{73357AEE-6A08-41AD-A971-B74FC7CD631E}"/>
              </a:ext>
            </a:extLst>
          </p:cNvPr>
          <p:cNvSpPr>
            <a:spLocks noGrp="1"/>
          </p:cNvSpPr>
          <p:nvPr>
            <p:ph type="title"/>
          </p:nvPr>
        </p:nvSpPr>
        <p:spPr>
          <a:xfrm>
            <a:off x="838200" y="651004"/>
            <a:ext cx="5085521" cy="565737"/>
          </a:xfrm>
          <a:prstGeom prst="rect">
            <a:avLst/>
          </a:prstGeom>
        </p:spPr>
        <p:txBody>
          <a:bodyPr anchor="ctr"/>
          <a:lstStyle>
            <a:lvl1pPr>
              <a:defRPr sz="2800" b="1"/>
            </a:lvl1pPr>
          </a:lstStyle>
          <a:p>
            <a:r>
              <a:rPr lang="en-US"/>
              <a:t>Click to edit Master title style</a:t>
            </a:r>
          </a:p>
        </p:txBody>
      </p:sp>
    </p:spTree>
    <p:extLst>
      <p:ext uri="{BB962C8B-B14F-4D97-AF65-F5344CB8AC3E}">
        <p14:creationId xmlns:p14="http://schemas.microsoft.com/office/powerpoint/2010/main" val="822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500"/>
                                        <p:tgtEl>
                                          <p:spTgt spid="23">
                                            <p:txEl>
                                              <p:pRg st="0" end="0"/>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00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40">
                                            <p:txEl>
                                              <p:pRg st="0" end="0"/>
                                            </p:txEl>
                                          </p:spTgt>
                                        </p:tgtEl>
                                        <p:attrNameLst>
                                          <p:attrName>style.visibility</p:attrName>
                                        </p:attrNameLst>
                                      </p:cBhvr>
                                      <p:to>
                                        <p:strVal val="visible"/>
                                      </p:to>
                                    </p:set>
                                    <p:animEffect transition="in" filter="fade">
                                      <p:cBhvr>
                                        <p:cTn id="22" dur="500"/>
                                        <p:tgtEl>
                                          <p:spTgt spid="40">
                                            <p:txEl>
                                              <p:pRg st="0" end="0"/>
                                            </p:txEl>
                                          </p:spTgt>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1">
                                            <p:txEl>
                                              <p:pRg st="0" end="0"/>
                                            </p:txEl>
                                          </p:spTgt>
                                        </p:tgtEl>
                                        <p:attrNameLst>
                                          <p:attrName>style.visibility</p:attrName>
                                        </p:attrNameLst>
                                      </p:cBhvr>
                                      <p:to>
                                        <p:strVal val="visible"/>
                                      </p:to>
                                    </p:set>
                                    <p:animEffect transition="in" filter="fade">
                                      <p:cBhvr>
                                        <p:cTn id="25" dur="500"/>
                                        <p:tgtEl>
                                          <p:spTgt spid="41">
                                            <p:txEl>
                                              <p:pRg st="0" end="0"/>
                                            </p:txEl>
                                          </p:spTgt>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43">
                                            <p:txEl>
                                              <p:pRg st="0" end="0"/>
                                            </p:txEl>
                                          </p:spTgt>
                                        </p:tgtEl>
                                        <p:attrNameLst>
                                          <p:attrName>style.visibility</p:attrName>
                                        </p:attrNameLst>
                                      </p:cBhvr>
                                      <p:to>
                                        <p:strVal val="visible"/>
                                      </p:to>
                                    </p:set>
                                    <p:animEffect transition="in" filter="fade">
                                      <p:cBhvr>
                                        <p:cTn id="31" dur="500"/>
                                        <p:tgtEl>
                                          <p:spTgt spid="43">
                                            <p:txEl>
                                              <p:pRg st="0" end="0"/>
                                            </p:txEl>
                                          </p:spTgt>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44">
                                            <p:txEl>
                                              <p:pRg st="0" end="0"/>
                                            </p:txEl>
                                          </p:spTgt>
                                        </p:tgtEl>
                                        <p:attrNameLst>
                                          <p:attrName>style.visibility</p:attrName>
                                        </p:attrNameLst>
                                      </p:cBhvr>
                                      <p:to>
                                        <p:strVal val="visible"/>
                                      </p:to>
                                    </p:set>
                                    <p:animEffect transition="in" filter="fade">
                                      <p:cBhvr>
                                        <p:cTn id="34" dur="500"/>
                                        <p:tgtEl>
                                          <p:spTgt spid="44">
                                            <p:txEl>
                                              <p:pRg st="0" end="0"/>
                                            </p:txEl>
                                          </p:spTgt>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45">
                                            <p:txEl>
                                              <p:pRg st="0" end="0"/>
                                            </p:txEl>
                                          </p:spTgt>
                                        </p:tgtEl>
                                        <p:attrNameLst>
                                          <p:attrName>style.visibility</p:attrName>
                                        </p:attrNameLst>
                                      </p:cBhvr>
                                      <p:to>
                                        <p:strVal val="visible"/>
                                      </p:to>
                                    </p:set>
                                    <p:animEffect transition="in" filter="fade">
                                      <p:cBhvr>
                                        <p:cTn id="37" dur="500"/>
                                        <p:tgtEl>
                                          <p:spTgt spid="45">
                                            <p:txEl>
                                              <p:pRg st="0" end="0"/>
                                            </p:txEl>
                                          </p:spTgt>
                                        </p:tgtEl>
                                      </p:cBhvr>
                                    </p:animEffect>
                                  </p:childTnLst>
                                </p:cTn>
                              </p:par>
                              <p:par>
                                <p:cTn id="38" presetID="10" presetClass="entr" presetSubtype="0" fill="hold" grpId="0" nodeType="withEffect" nodePh="1">
                                  <p:stCondLst>
                                    <p:cond delay="1000"/>
                                  </p:stCondLst>
                                  <p:endCondLst>
                                    <p:cond evt="begin" delay="0">
                                      <p:tn val="38"/>
                                    </p:cond>
                                  </p:end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par>
                                <p:cTn id="41" presetID="10" presetClass="entr" presetSubtype="0" fill="hold" grpId="0" nodeType="withEffect" nodePh="1">
                                  <p:stCondLst>
                                    <p:cond delay="1000"/>
                                  </p:stCondLst>
                                  <p:endCondLst>
                                    <p:cond evt="begin" delay="0">
                                      <p:tn val="41"/>
                                    </p:cond>
                                  </p:end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10" presetClass="entr" presetSubtype="0" fill="hold" grpId="0" nodeType="withEffect" nodePh="1">
                                  <p:stCondLst>
                                    <p:cond delay="1000"/>
                                  </p:stCondLst>
                                  <p:endCondLst>
                                    <p:cond evt="begin" delay="0">
                                      <p:tn val="44"/>
                                    </p:cond>
                                  </p:end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10" presetClass="entr" presetSubtype="0" fill="hold" grpId="0" nodeType="withEffect" nodePh="1">
                                  <p:stCondLst>
                                    <p:cond delay="1000"/>
                                  </p:stCondLst>
                                  <p:endCondLst>
                                    <p:cond evt="begin" delay="0">
                                      <p:tn val="47"/>
                                    </p:cond>
                                  </p:end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par>
                                <p:cTn id="50" presetID="10" presetClass="entr" presetSubtype="0" fill="hold" grpId="0" nodeType="withEffect" nodePh="1">
                                  <p:stCondLst>
                                    <p:cond delay="1000"/>
                                  </p:stCondLst>
                                  <p:endCondLst>
                                    <p:cond evt="begin" delay="0">
                                      <p:tn val="50"/>
                                    </p:cond>
                                  </p:end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6" grpId="0"/>
      <p:bldP spid="47" grpId="0"/>
      <p:bldP spid="48" grpId="0"/>
      <p:bldP spid="49" grpId="0"/>
      <p:bldP spid="50"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40" grpId="0" build="p">
        <p:tmplLst>
          <p:tmpl lvl="1">
            <p:tnLst>
              <p:par>
                <p:cTn presetID="10" presetClass="entr" presetSubtype="0" fill="hold" nodeType="withEffect">
                  <p:stCondLst>
                    <p:cond delay="1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10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p">
        <p:tmplLst>
          <p:tmpl lvl="1">
            <p:tnLst>
              <p:par>
                <p:cTn presetID="10" presetClass="entr" presetSubtype="0" fill="hold" nodeType="withEffect">
                  <p:stCondLst>
                    <p:cond delay="10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3" grpId="0" build="p">
        <p:tmplLst>
          <p:tmpl lvl="1">
            <p:tnLst>
              <p:par>
                <p:cTn presetID="10" presetClass="entr" presetSubtype="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2" grpId="0" build="p">
        <p:tmplLst>
          <p:tmpl lvl="1">
            <p:tnLst>
              <p:par>
                <p:cTn presetID="10" presetClass="entr" presetSubtype="0" fill="hold" nodeType="withEffect">
                  <p:stCondLst>
                    <p:cond delay="10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10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21"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p:spTree>
      <p:nvGrpSpPr>
        <p:cNvPr id="1" name=""/>
        <p:cNvGrpSpPr/>
        <p:nvPr/>
      </p:nvGrpSpPr>
      <p:grpSpPr>
        <a:xfrm>
          <a:off x="0" y="0"/>
          <a:ext cx="0" cy="0"/>
          <a:chOff x="0" y="0"/>
          <a:chExt cx="0" cy="0"/>
        </a:xfrm>
      </p:grpSpPr>
      <p:sp>
        <p:nvSpPr>
          <p:cNvPr id="8" name="Rectangle">
            <a:extLst>
              <a:ext uri="{FF2B5EF4-FFF2-40B4-BE49-F238E27FC236}">
                <a16:creationId xmlns:a16="http://schemas.microsoft.com/office/drawing/2014/main" id="{66520158-18DC-43E3-A681-B26772961571}"/>
              </a:ext>
            </a:extLst>
          </p:cNvPr>
          <p:cNvSpPr/>
          <p:nvPr userDrawn="1"/>
        </p:nvSpPr>
        <p:spPr>
          <a:xfrm>
            <a:off x="0" y="4340180"/>
            <a:ext cx="12192000" cy="25178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1" descr="A screen shot of a computer&#10;&#10;Description automatically generated">
            <a:extLst>
              <a:ext uri="{FF2B5EF4-FFF2-40B4-BE49-F238E27FC236}">
                <a16:creationId xmlns:a16="http://schemas.microsoft.com/office/drawing/2014/main" id="{BBE44C01-29B9-4930-8548-E15D37C59B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1989" y="1942505"/>
            <a:ext cx="2033183" cy="2874603"/>
          </a:xfrm>
          <a:prstGeom prst="rect">
            <a:avLst/>
          </a:prstGeom>
        </p:spPr>
      </p:pic>
      <p:pic>
        <p:nvPicPr>
          <p:cNvPr id="6" name="Picture 2" descr="A screen shot of a computer&#10;&#10;Description automatically generated">
            <a:extLst>
              <a:ext uri="{FF2B5EF4-FFF2-40B4-BE49-F238E27FC236}">
                <a16:creationId xmlns:a16="http://schemas.microsoft.com/office/drawing/2014/main" id="{0815A8BB-1CDE-4A15-9B83-5387F0F0AE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0" y="1942505"/>
            <a:ext cx="2033183" cy="2874603"/>
          </a:xfrm>
          <a:prstGeom prst="rect">
            <a:avLst/>
          </a:prstGeom>
        </p:spPr>
      </p:pic>
      <p:sp>
        <p:nvSpPr>
          <p:cNvPr id="4" name="Picture Placeholder 1">
            <a:extLst>
              <a:ext uri="{FF2B5EF4-FFF2-40B4-BE49-F238E27FC236}">
                <a16:creationId xmlns:a16="http://schemas.microsoft.com/office/drawing/2014/main" id="{3CB46514-8B76-4FC7-9F64-D122AC97CABB}"/>
              </a:ext>
            </a:extLst>
          </p:cNvPr>
          <p:cNvSpPr>
            <a:spLocks noGrp="1"/>
          </p:cNvSpPr>
          <p:nvPr>
            <p:ph type="pic" sz="quarter" idx="10"/>
          </p:nvPr>
        </p:nvSpPr>
        <p:spPr>
          <a:xfrm>
            <a:off x="1443038" y="2357212"/>
            <a:ext cx="1219729" cy="2096255"/>
          </a:xfrm>
          <a:prstGeom prst="rect">
            <a:avLst/>
          </a:prstGeom>
          <a:pattFill prst="pct5">
            <a:fgClr>
              <a:schemeClr val="accent1"/>
            </a:fgClr>
            <a:bgClr>
              <a:schemeClr val="bg1"/>
            </a:bgClr>
          </a:pattFill>
        </p:spPr>
        <p:txBody>
          <a:bodyPr anchor="ctr"/>
          <a:lstStyle>
            <a:lvl1pPr marL="0" indent="0" algn="ctr">
              <a:buNone/>
              <a:defRPr sz="1200"/>
            </a:lvl1pPr>
          </a:lstStyle>
          <a:p>
            <a:endParaRPr lang="en-US"/>
          </a:p>
        </p:txBody>
      </p:sp>
      <p:sp>
        <p:nvSpPr>
          <p:cNvPr id="7" name="Picture Placeholder 2">
            <a:extLst>
              <a:ext uri="{FF2B5EF4-FFF2-40B4-BE49-F238E27FC236}">
                <a16:creationId xmlns:a16="http://schemas.microsoft.com/office/drawing/2014/main" id="{744CAB24-6FBF-44C4-988F-6D13C9B6DA86}"/>
              </a:ext>
            </a:extLst>
          </p:cNvPr>
          <p:cNvSpPr>
            <a:spLocks noGrp="1"/>
          </p:cNvSpPr>
          <p:nvPr>
            <p:ph type="pic" sz="quarter" idx="11"/>
          </p:nvPr>
        </p:nvSpPr>
        <p:spPr>
          <a:xfrm>
            <a:off x="6507049" y="2348746"/>
            <a:ext cx="1214551" cy="2104721"/>
          </a:xfrm>
          <a:prstGeom prst="rect">
            <a:avLst/>
          </a:prstGeom>
          <a:pattFill prst="pct5">
            <a:fgClr>
              <a:schemeClr val="accent1"/>
            </a:fgClr>
            <a:bgClr>
              <a:schemeClr val="bg1"/>
            </a:bgClr>
          </a:pattFill>
        </p:spPr>
        <p:txBody>
          <a:bodyPr anchor="ctr"/>
          <a:lstStyle>
            <a:lvl1pPr marL="0" indent="0" algn="ctr">
              <a:buNone/>
              <a:defRPr sz="1200"/>
            </a:lvl1pPr>
          </a:lstStyle>
          <a:p>
            <a:endParaRPr lang="en-US"/>
          </a:p>
        </p:txBody>
      </p:sp>
      <p:sp>
        <p:nvSpPr>
          <p:cNvPr id="2" name="Title">
            <a:extLst>
              <a:ext uri="{FF2B5EF4-FFF2-40B4-BE49-F238E27FC236}">
                <a16:creationId xmlns:a16="http://schemas.microsoft.com/office/drawing/2014/main" id="{79F9CA8E-ECCC-42C1-80FA-A932C6E3AE3B}"/>
              </a:ext>
            </a:extLst>
          </p:cNvPr>
          <p:cNvSpPr>
            <a:spLocks noGrp="1"/>
          </p:cNvSpPr>
          <p:nvPr>
            <p:ph type="title"/>
          </p:nvPr>
        </p:nvSpPr>
        <p:spPr>
          <a:xfrm>
            <a:off x="1443038" y="705981"/>
            <a:ext cx="5064011" cy="872883"/>
          </a:xfrm>
          <a:prstGeom prst="rect">
            <a:avLst/>
          </a:prstGeom>
        </p:spPr>
        <p:txBody>
          <a:bodyPr anchor="ctr"/>
          <a:lstStyle>
            <a:lvl1pPr>
              <a:defRPr sz="3200" b="1" spc="300"/>
            </a:lvl1pPr>
          </a:lstStyle>
          <a:p>
            <a:r>
              <a:rPr lang="en-US"/>
              <a:t>Click to edit</a:t>
            </a:r>
          </a:p>
        </p:txBody>
      </p:sp>
    </p:spTree>
    <p:extLst>
      <p:ext uri="{BB962C8B-B14F-4D97-AF65-F5344CB8AC3E}">
        <p14:creationId xmlns:p14="http://schemas.microsoft.com/office/powerpoint/2010/main" val="281970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2"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9">
    <p:spTree>
      <p:nvGrpSpPr>
        <p:cNvPr id="1" name=""/>
        <p:cNvGrpSpPr/>
        <p:nvPr/>
      </p:nvGrpSpPr>
      <p:grpSpPr>
        <a:xfrm>
          <a:off x="0" y="0"/>
          <a:ext cx="0" cy="0"/>
          <a:chOff x="0" y="0"/>
          <a:chExt cx="0" cy="0"/>
        </a:xfrm>
      </p:grpSpPr>
      <p:pic>
        <p:nvPicPr>
          <p:cNvPr id="3" name="Picture">
            <a:extLst>
              <a:ext uri="{FF2B5EF4-FFF2-40B4-BE49-F238E27FC236}">
                <a16:creationId xmlns:a16="http://schemas.microsoft.com/office/drawing/2014/main" id="{E1E82440-E2D1-4502-8DF4-89117B0713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03424" y="2290755"/>
            <a:ext cx="6639149" cy="3842907"/>
          </a:xfrm>
          <a:prstGeom prst="rect">
            <a:avLst/>
          </a:prstGeom>
        </p:spPr>
      </p:pic>
      <p:sp>
        <p:nvSpPr>
          <p:cNvPr id="5" name="Picture Placeholder 4">
            <a:extLst>
              <a:ext uri="{FF2B5EF4-FFF2-40B4-BE49-F238E27FC236}">
                <a16:creationId xmlns:a16="http://schemas.microsoft.com/office/drawing/2014/main" id="{F85A1044-771C-45C0-962C-8126761F9E3E}"/>
              </a:ext>
            </a:extLst>
          </p:cNvPr>
          <p:cNvSpPr>
            <a:spLocks noGrp="1"/>
          </p:cNvSpPr>
          <p:nvPr>
            <p:ph type="pic" sz="quarter" idx="10"/>
          </p:nvPr>
        </p:nvSpPr>
        <p:spPr>
          <a:xfrm>
            <a:off x="-1458851" y="2446338"/>
            <a:ext cx="5164138" cy="3246437"/>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grpSp>
        <p:nvGrpSpPr>
          <p:cNvPr id="51" name="Group">
            <a:extLst>
              <a:ext uri="{FF2B5EF4-FFF2-40B4-BE49-F238E27FC236}">
                <a16:creationId xmlns:a16="http://schemas.microsoft.com/office/drawing/2014/main" id="{07C6F3F6-1BFB-4EAB-AD6F-49DF8CC2657F}"/>
              </a:ext>
            </a:extLst>
          </p:cNvPr>
          <p:cNvGrpSpPr/>
          <p:nvPr userDrawn="1"/>
        </p:nvGrpSpPr>
        <p:grpSpPr>
          <a:xfrm>
            <a:off x="6149268" y="1906541"/>
            <a:ext cx="3824373" cy="4255924"/>
            <a:chOff x="6393613" y="2024938"/>
            <a:chExt cx="3824373" cy="4255924"/>
          </a:xfrm>
        </p:grpSpPr>
        <p:sp>
          <p:nvSpPr>
            <p:cNvPr id="52" name="Block Arc 51">
              <a:extLst>
                <a:ext uri="{FF2B5EF4-FFF2-40B4-BE49-F238E27FC236}">
                  <a16:creationId xmlns:a16="http://schemas.microsoft.com/office/drawing/2014/main" id="{53C92FF8-0AB0-4EA2-8064-2B45FA291843}"/>
                </a:ext>
              </a:extLst>
            </p:cNvPr>
            <p:cNvSpPr/>
            <p:nvPr/>
          </p:nvSpPr>
          <p:spPr>
            <a:xfrm>
              <a:off x="6657977" y="2505078"/>
              <a:ext cx="3295645" cy="3295645"/>
            </a:xfrm>
            <a:prstGeom prst="blockArc">
              <a:avLst>
                <a:gd name="adj1" fmla="val 12600000"/>
                <a:gd name="adj2" fmla="val 162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3" name="Block Arc 52">
              <a:extLst>
                <a:ext uri="{FF2B5EF4-FFF2-40B4-BE49-F238E27FC236}">
                  <a16:creationId xmlns:a16="http://schemas.microsoft.com/office/drawing/2014/main" id="{BF1EC3E8-E065-4CF7-9FA9-19AAA6BACE9D}"/>
                </a:ext>
              </a:extLst>
            </p:cNvPr>
            <p:cNvSpPr/>
            <p:nvPr/>
          </p:nvSpPr>
          <p:spPr>
            <a:xfrm>
              <a:off x="6657977" y="2505078"/>
              <a:ext cx="3295645" cy="3295645"/>
            </a:xfrm>
            <a:prstGeom prst="blockArc">
              <a:avLst>
                <a:gd name="adj1" fmla="val 9000000"/>
                <a:gd name="adj2" fmla="val 126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4" name="Block Arc 53">
              <a:extLst>
                <a:ext uri="{FF2B5EF4-FFF2-40B4-BE49-F238E27FC236}">
                  <a16:creationId xmlns:a16="http://schemas.microsoft.com/office/drawing/2014/main" id="{855CF221-4AD2-458D-93BD-7FC0641D8741}"/>
                </a:ext>
              </a:extLst>
            </p:cNvPr>
            <p:cNvSpPr/>
            <p:nvPr/>
          </p:nvSpPr>
          <p:spPr>
            <a:xfrm>
              <a:off x="6657977" y="2505078"/>
              <a:ext cx="3295645" cy="3295645"/>
            </a:xfrm>
            <a:prstGeom prst="blockArc">
              <a:avLst>
                <a:gd name="adj1" fmla="val 5400000"/>
                <a:gd name="adj2" fmla="val 90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5" name="Block Arc 54">
              <a:extLst>
                <a:ext uri="{FF2B5EF4-FFF2-40B4-BE49-F238E27FC236}">
                  <a16:creationId xmlns:a16="http://schemas.microsoft.com/office/drawing/2014/main" id="{4A29D096-5FA4-43EF-84AB-44843B49C576}"/>
                </a:ext>
              </a:extLst>
            </p:cNvPr>
            <p:cNvSpPr/>
            <p:nvPr/>
          </p:nvSpPr>
          <p:spPr>
            <a:xfrm>
              <a:off x="6657977" y="2505078"/>
              <a:ext cx="3295645" cy="3295645"/>
            </a:xfrm>
            <a:prstGeom prst="blockArc">
              <a:avLst>
                <a:gd name="adj1" fmla="val 1800000"/>
                <a:gd name="adj2" fmla="val 54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6" name="Block Arc 55">
              <a:extLst>
                <a:ext uri="{FF2B5EF4-FFF2-40B4-BE49-F238E27FC236}">
                  <a16:creationId xmlns:a16="http://schemas.microsoft.com/office/drawing/2014/main" id="{EB7C155E-480A-49D2-BFB2-995B3D17D877}"/>
                </a:ext>
              </a:extLst>
            </p:cNvPr>
            <p:cNvSpPr/>
            <p:nvPr/>
          </p:nvSpPr>
          <p:spPr>
            <a:xfrm>
              <a:off x="6657977" y="2505078"/>
              <a:ext cx="3295645" cy="3295645"/>
            </a:xfrm>
            <a:prstGeom prst="blockArc">
              <a:avLst>
                <a:gd name="adj1" fmla="val 19800000"/>
                <a:gd name="adj2" fmla="val 18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7" name="Block Arc 56">
              <a:extLst>
                <a:ext uri="{FF2B5EF4-FFF2-40B4-BE49-F238E27FC236}">
                  <a16:creationId xmlns:a16="http://schemas.microsoft.com/office/drawing/2014/main" id="{D7355B14-AA9B-4686-900A-AEFF9E82C879}"/>
                </a:ext>
              </a:extLst>
            </p:cNvPr>
            <p:cNvSpPr/>
            <p:nvPr/>
          </p:nvSpPr>
          <p:spPr>
            <a:xfrm>
              <a:off x="6657977" y="2505078"/>
              <a:ext cx="3295645" cy="3295645"/>
            </a:xfrm>
            <a:prstGeom prst="blockArc">
              <a:avLst>
                <a:gd name="adj1" fmla="val 16200000"/>
                <a:gd name="adj2" fmla="val 19800000"/>
                <a:gd name="adj3" fmla="val 452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8" name="Oval 57">
              <a:extLst>
                <a:ext uri="{FF2B5EF4-FFF2-40B4-BE49-F238E27FC236}">
                  <a16:creationId xmlns:a16="http://schemas.microsoft.com/office/drawing/2014/main" id="{1A03C754-7416-4480-81CA-B4554F63DE1E}"/>
                </a:ext>
              </a:extLst>
            </p:cNvPr>
            <p:cNvSpPr/>
            <p:nvPr/>
          </p:nvSpPr>
          <p:spPr>
            <a:xfrm>
              <a:off x="7566669" y="3413769"/>
              <a:ext cx="1478261" cy="1478261"/>
            </a:xfrm>
            <a:prstGeom prst="ellipse">
              <a:avLst/>
            </a:prstGeom>
            <a:solidFill>
              <a:schemeClr val="bg1"/>
            </a:solid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9" name="Oval 58">
              <a:extLst>
                <a:ext uri="{FF2B5EF4-FFF2-40B4-BE49-F238E27FC236}">
                  <a16:creationId xmlns:a16="http://schemas.microsoft.com/office/drawing/2014/main" id="{1B4F5DE2-C99B-417F-9ABB-40446BB86C3D}"/>
                </a:ext>
              </a:extLst>
            </p:cNvPr>
            <p:cNvSpPr/>
            <p:nvPr/>
          </p:nvSpPr>
          <p:spPr>
            <a:xfrm>
              <a:off x="7788408" y="2024938"/>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Oval 59">
              <a:extLst>
                <a:ext uri="{FF2B5EF4-FFF2-40B4-BE49-F238E27FC236}">
                  <a16:creationId xmlns:a16="http://schemas.microsoft.com/office/drawing/2014/main" id="{8E0B79F0-E301-4C0E-BCD8-C5C32C0D4F15}"/>
                </a:ext>
              </a:extLst>
            </p:cNvPr>
            <p:cNvSpPr/>
            <p:nvPr/>
          </p:nvSpPr>
          <p:spPr>
            <a:xfrm>
              <a:off x="9183203" y="2830223"/>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1" name="Oval 60">
              <a:extLst>
                <a:ext uri="{FF2B5EF4-FFF2-40B4-BE49-F238E27FC236}">
                  <a16:creationId xmlns:a16="http://schemas.microsoft.com/office/drawing/2014/main" id="{9E465C6B-37E5-4934-924A-BEB814C16691}"/>
                </a:ext>
              </a:extLst>
            </p:cNvPr>
            <p:cNvSpPr/>
            <p:nvPr/>
          </p:nvSpPr>
          <p:spPr>
            <a:xfrm>
              <a:off x="9183203" y="4440794"/>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Oval 61">
              <a:extLst>
                <a:ext uri="{FF2B5EF4-FFF2-40B4-BE49-F238E27FC236}">
                  <a16:creationId xmlns:a16="http://schemas.microsoft.com/office/drawing/2014/main" id="{78E58460-FAE4-47A7-9F4C-94C221851F54}"/>
                </a:ext>
              </a:extLst>
            </p:cNvPr>
            <p:cNvSpPr/>
            <p:nvPr/>
          </p:nvSpPr>
          <p:spPr>
            <a:xfrm>
              <a:off x="7788408" y="5246079"/>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3" name="Oval 62">
              <a:extLst>
                <a:ext uri="{FF2B5EF4-FFF2-40B4-BE49-F238E27FC236}">
                  <a16:creationId xmlns:a16="http://schemas.microsoft.com/office/drawing/2014/main" id="{9896645E-A537-4771-8448-71A7D086BE55}"/>
                </a:ext>
              </a:extLst>
            </p:cNvPr>
            <p:cNvSpPr/>
            <p:nvPr/>
          </p:nvSpPr>
          <p:spPr>
            <a:xfrm>
              <a:off x="6393613" y="4440794"/>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4" name="Oval 63">
              <a:extLst>
                <a:ext uri="{FF2B5EF4-FFF2-40B4-BE49-F238E27FC236}">
                  <a16:creationId xmlns:a16="http://schemas.microsoft.com/office/drawing/2014/main" id="{EE49CE55-EEFD-4CF0-A23F-4FDD449C61F7}"/>
                </a:ext>
              </a:extLst>
            </p:cNvPr>
            <p:cNvSpPr/>
            <p:nvPr/>
          </p:nvSpPr>
          <p:spPr>
            <a:xfrm>
              <a:off x="6393613" y="2830223"/>
              <a:ext cx="1034783" cy="1034783"/>
            </a:xfrm>
            <a:prstGeom prst="ellipse">
              <a:avLst/>
            </a:pr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72" name="Picture Placeholder 14">
            <a:extLst>
              <a:ext uri="{FF2B5EF4-FFF2-40B4-BE49-F238E27FC236}">
                <a16:creationId xmlns:a16="http://schemas.microsoft.com/office/drawing/2014/main" id="{FC6F6BC0-73B6-4C61-B670-8801B80DC9B2}"/>
              </a:ext>
            </a:extLst>
          </p:cNvPr>
          <p:cNvSpPr>
            <a:spLocks noGrp="1"/>
          </p:cNvSpPr>
          <p:nvPr>
            <p:ph type="pic" sz="quarter" idx="11"/>
          </p:nvPr>
        </p:nvSpPr>
        <p:spPr>
          <a:xfrm>
            <a:off x="7763039" y="2125517"/>
            <a:ext cx="596830" cy="596830"/>
          </a:xfrm>
          <a:prstGeom prst="rect">
            <a:avLst/>
          </a:prstGeom>
        </p:spPr>
        <p:txBody>
          <a:bodyPr anchor="ctr"/>
          <a:lstStyle>
            <a:lvl1pPr marL="0" indent="0" algn="ctr">
              <a:buNone/>
              <a:defRPr sz="1050"/>
            </a:lvl1pPr>
          </a:lstStyle>
          <a:p>
            <a:endParaRPr lang="en-US"/>
          </a:p>
        </p:txBody>
      </p:sp>
      <p:sp>
        <p:nvSpPr>
          <p:cNvPr id="73" name="Picture Placeholder 14">
            <a:extLst>
              <a:ext uri="{FF2B5EF4-FFF2-40B4-BE49-F238E27FC236}">
                <a16:creationId xmlns:a16="http://schemas.microsoft.com/office/drawing/2014/main" id="{BED5A856-A182-49D1-9EBE-C37CE8FE71C3}"/>
              </a:ext>
            </a:extLst>
          </p:cNvPr>
          <p:cNvSpPr>
            <a:spLocks noGrp="1"/>
          </p:cNvSpPr>
          <p:nvPr>
            <p:ph type="pic" sz="quarter" idx="25"/>
          </p:nvPr>
        </p:nvSpPr>
        <p:spPr>
          <a:xfrm>
            <a:off x="9157834" y="2925607"/>
            <a:ext cx="596830" cy="596830"/>
          </a:xfrm>
          <a:prstGeom prst="rect">
            <a:avLst/>
          </a:prstGeom>
        </p:spPr>
        <p:txBody>
          <a:bodyPr anchor="ctr"/>
          <a:lstStyle>
            <a:lvl1pPr marL="0" indent="0" algn="ctr">
              <a:buNone/>
              <a:defRPr sz="1050"/>
            </a:lvl1pPr>
          </a:lstStyle>
          <a:p>
            <a:endParaRPr lang="en-US"/>
          </a:p>
        </p:txBody>
      </p:sp>
      <p:sp>
        <p:nvSpPr>
          <p:cNvPr id="74" name="Picture Placeholder 14">
            <a:extLst>
              <a:ext uri="{FF2B5EF4-FFF2-40B4-BE49-F238E27FC236}">
                <a16:creationId xmlns:a16="http://schemas.microsoft.com/office/drawing/2014/main" id="{9A62552E-55F9-4B80-A443-1298D08577CE}"/>
              </a:ext>
            </a:extLst>
          </p:cNvPr>
          <p:cNvSpPr>
            <a:spLocks noGrp="1"/>
          </p:cNvSpPr>
          <p:nvPr>
            <p:ph type="pic" sz="quarter" idx="26"/>
          </p:nvPr>
        </p:nvSpPr>
        <p:spPr>
          <a:xfrm>
            <a:off x="9157834" y="4541373"/>
            <a:ext cx="596830" cy="596830"/>
          </a:xfrm>
          <a:prstGeom prst="rect">
            <a:avLst/>
          </a:prstGeom>
        </p:spPr>
        <p:txBody>
          <a:bodyPr anchor="ctr"/>
          <a:lstStyle>
            <a:lvl1pPr marL="0" indent="0" algn="ctr">
              <a:buNone/>
              <a:defRPr sz="1050"/>
            </a:lvl1pPr>
          </a:lstStyle>
          <a:p>
            <a:endParaRPr lang="en-US"/>
          </a:p>
        </p:txBody>
      </p:sp>
      <p:sp>
        <p:nvSpPr>
          <p:cNvPr id="75" name="Picture Placeholder 14">
            <a:extLst>
              <a:ext uri="{FF2B5EF4-FFF2-40B4-BE49-F238E27FC236}">
                <a16:creationId xmlns:a16="http://schemas.microsoft.com/office/drawing/2014/main" id="{D715F2D9-2FB6-4F10-A4DB-D10B578609FA}"/>
              </a:ext>
            </a:extLst>
          </p:cNvPr>
          <p:cNvSpPr>
            <a:spLocks noGrp="1"/>
          </p:cNvSpPr>
          <p:nvPr>
            <p:ph type="pic" sz="quarter" idx="27"/>
          </p:nvPr>
        </p:nvSpPr>
        <p:spPr>
          <a:xfrm>
            <a:off x="7763039" y="5357180"/>
            <a:ext cx="596830" cy="596830"/>
          </a:xfrm>
          <a:prstGeom prst="rect">
            <a:avLst/>
          </a:prstGeom>
        </p:spPr>
        <p:txBody>
          <a:bodyPr anchor="ctr"/>
          <a:lstStyle>
            <a:lvl1pPr marL="0" indent="0" algn="ctr">
              <a:buNone/>
              <a:defRPr sz="1050"/>
            </a:lvl1pPr>
          </a:lstStyle>
          <a:p>
            <a:endParaRPr lang="en-US"/>
          </a:p>
        </p:txBody>
      </p:sp>
      <p:sp>
        <p:nvSpPr>
          <p:cNvPr id="76" name="Picture Placeholder 14">
            <a:extLst>
              <a:ext uri="{FF2B5EF4-FFF2-40B4-BE49-F238E27FC236}">
                <a16:creationId xmlns:a16="http://schemas.microsoft.com/office/drawing/2014/main" id="{79CED655-4F50-4151-8C5A-1E34581D6AFA}"/>
              </a:ext>
            </a:extLst>
          </p:cNvPr>
          <p:cNvSpPr>
            <a:spLocks noGrp="1"/>
          </p:cNvSpPr>
          <p:nvPr>
            <p:ph type="pic" sz="quarter" idx="28"/>
          </p:nvPr>
        </p:nvSpPr>
        <p:spPr>
          <a:xfrm>
            <a:off x="6371637" y="4565341"/>
            <a:ext cx="596830" cy="596830"/>
          </a:xfrm>
          <a:prstGeom prst="rect">
            <a:avLst/>
          </a:prstGeom>
        </p:spPr>
        <p:txBody>
          <a:bodyPr anchor="ctr"/>
          <a:lstStyle>
            <a:lvl1pPr marL="0" indent="0" algn="ctr">
              <a:buNone/>
              <a:defRPr sz="1050"/>
            </a:lvl1pPr>
          </a:lstStyle>
          <a:p>
            <a:endParaRPr lang="en-US"/>
          </a:p>
        </p:txBody>
      </p:sp>
      <p:sp>
        <p:nvSpPr>
          <p:cNvPr id="77" name="Picture Placeholder 14">
            <a:extLst>
              <a:ext uri="{FF2B5EF4-FFF2-40B4-BE49-F238E27FC236}">
                <a16:creationId xmlns:a16="http://schemas.microsoft.com/office/drawing/2014/main" id="{D25B3C3C-D5EC-4A6D-9B59-F22EE480CFDB}"/>
              </a:ext>
            </a:extLst>
          </p:cNvPr>
          <p:cNvSpPr>
            <a:spLocks noGrp="1"/>
          </p:cNvSpPr>
          <p:nvPr>
            <p:ph type="pic" sz="quarter" idx="29"/>
          </p:nvPr>
        </p:nvSpPr>
        <p:spPr>
          <a:xfrm>
            <a:off x="6377118" y="2941324"/>
            <a:ext cx="596830" cy="596830"/>
          </a:xfrm>
          <a:prstGeom prst="rect">
            <a:avLst/>
          </a:prstGeom>
        </p:spPr>
        <p:txBody>
          <a:bodyPr anchor="ctr"/>
          <a:lstStyle>
            <a:lvl1pPr marL="0" indent="0" algn="ctr">
              <a:buNone/>
              <a:defRPr sz="1050"/>
            </a:lvl1pPr>
          </a:lstStyle>
          <a:p>
            <a:endParaRPr lang="en-US"/>
          </a:p>
        </p:txBody>
      </p:sp>
      <p:sp>
        <p:nvSpPr>
          <p:cNvPr id="65" name="Text Placeholder 22">
            <a:extLst>
              <a:ext uri="{FF2B5EF4-FFF2-40B4-BE49-F238E27FC236}">
                <a16:creationId xmlns:a16="http://schemas.microsoft.com/office/drawing/2014/main" id="{4FB91B5D-D387-4465-B1E8-70D80B0C9646}"/>
              </a:ext>
            </a:extLst>
          </p:cNvPr>
          <p:cNvSpPr>
            <a:spLocks noGrp="1"/>
          </p:cNvSpPr>
          <p:nvPr>
            <p:ph type="body" sz="quarter" idx="17"/>
          </p:nvPr>
        </p:nvSpPr>
        <p:spPr>
          <a:xfrm>
            <a:off x="6590576" y="1460462"/>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66" name="Text Placeholder 22">
            <a:extLst>
              <a:ext uri="{FF2B5EF4-FFF2-40B4-BE49-F238E27FC236}">
                <a16:creationId xmlns:a16="http://schemas.microsoft.com/office/drawing/2014/main" id="{25557A2D-D778-400F-B49D-CC1684BCCEEA}"/>
              </a:ext>
            </a:extLst>
          </p:cNvPr>
          <p:cNvSpPr>
            <a:spLocks noGrp="1"/>
          </p:cNvSpPr>
          <p:nvPr>
            <p:ph type="body" sz="quarter" idx="18"/>
          </p:nvPr>
        </p:nvSpPr>
        <p:spPr>
          <a:xfrm>
            <a:off x="6590576" y="6198289"/>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67" name="Text Placeholder 22">
            <a:extLst>
              <a:ext uri="{FF2B5EF4-FFF2-40B4-BE49-F238E27FC236}">
                <a16:creationId xmlns:a16="http://schemas.microsoft.com/office/drawing/2014/main" id="{983D56A1-D1B7-4750-B70C-3C56BC5E284F}"/>
              </a:ext>
            </a:extLst>
          </p:cNvPr>
          <p:cNvSpPr>
            <a:spLocks noGrp="1"/>
          </p:cNvSpPr>
          <p:nvPr>
            <p:ph type="body" sz="quarter" idx="21"/>
          </p:nvPr>
        </p:nvSpPr>
        <p:spPr>
          <a:xfrm>
            <a:off x="10097444" y="2730598"/>
            <a:ext cx="1589740"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68" name="Text Placeholder 22">
            <a:extLst>
              <a:ext uri="{FF2B5EF4-FFF2-40B4-BE49-F238E27FC236}">
                <a16:creationId xmlns:a16="http://schemas.microsoft.com/office/drawing/2014/main" id="{B8279AF2-2A6A-467C-A863-6920AACD0E25}"/>
              </a:ext>
            </a:extLst>
          </p:cNvPr>
          <p:cNvSpPr>
            <a:spLocks noGrp="1"/>
          </p:cNvSpPr>
          <p:nvPr>
            <p:ph type="body" sz="quarter" idx="22"/>
          </p:nvPr>
        </p:nvSpPr>
        <p:spPr>
          <a:xfrm>
            <a:off x="10097444" y="4370332"/>
            <a:ext cx="1589740"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69" name="Text Placeholder 22">
            <a:extLst>
              <a:ext uri="{FF2B5EF4-FFF2-40B4-BE49-F238E27FC236}">
                <a16:creationId xmlns:a16="http://schemas.microsoft.com/office/drawing/2014/main" id="{E49896EF-4B9C-4CA9-B08A-BF16E380AC6A}"/>
              </a:ext>
            </a:extLst>
          </p:cNvPr>
          <p:cNvSpPr>
            <a:spLocks noGrp="1"/>
          </p:cNvSpPr>
          <p:nvPr>
            <p:ph type="body" sz="quarter" idx="23"/>
          </p:nvPr>
        </p:nvSpPr>
        <p:spPr>
          <a:xfrm>
            <a:off x="4421255" y="2730598"/>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70" name="Text Placeholder 22">
            <a:extLst>
              <a:ext uri="{FF2B5EF4-FFF2-40B4-BE49-F238E27FC236}">
                <a16:creationId xmlns:a16="http://schemas.microsoft.com/office/drawing/2014/main" id="{25B0D961-0359-4641-A8A3-39AB2100F4AF}"/>
              </a:ext>
            </a:extLst>
          </p:cNvPr>
          <p:cNvSpPr>
            <a:spLocks noGrp="1"/>
          </p:cNvSpPr>
          <p:nvPr>
            <p:ph type="body" sz="quarter" idx="24"/>
          </p:nvPr>
        </p:nvSpPr>
        <p:spPr>
          <a:xfrm>
            <a:off x="4421255" y="4370332"/>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71" name="Text Placeholder 19">
            <a:extLst>
              <a:ext uri="{FF2B5EF4-FFF2-40B4-BE49-F238E27FC236}">
                <a16:creationId xmlns:a16="http://schemas.microsoft.com/office/drawing/2014/main" id="{903E2843-25E6-47F3-8D4B-FBDD9F2476E0}"/>
              </a:ext>
            </a:extLst>
          </p:cNvPr>
          <p:cNvSpPr>
            <a:spLocks noGrp="1"/>
          </p:cNvSpPr>
          <p:nvPr>
            <p:ph type="body" sz="quarter" idx="15" hasCustomPrompt="1"/>
          </p:nvPr>
        </p:nvSpPr>
        <p:spPr>
          <a:xfrm>
            <a:off x="7669903" y="3663090"/>
            <a:ext cx="768212" cy="684643"/>
          </a:xfrm>
          <a:prstGeom prst="rect">
            <a:avLst/>
          </a:prstGeom>
        </p:spPr>
        <p:txBody>
          <a:bodyPr anchor="ctr"/>
          <a:lstStyle>
            <a:lvl1pPr marL="0" indent="0" algn="ctr">
              <a:buNone/>
              <a:defRPr/>
            </a:lvl1pPr>
          </a:lstStyle>
          <a:p>
            <a:pPr lvl="0"/>
            <a:r>
              <a:rPr lang="en-US"/>
              <a:t>6P</a:t>
            </a:r>
          </a:p>
        </p:txBody>
      </p:sp>
      <p:sp>
        <p:nvSpPr>
          <p:cNvPr id="23" name="Text Placeholder 22">
            <a:extLst>
              <a:ext uri="{FF2B5EF4-FFF2-40B4-BE49-F238E27FC236}">
                <a16:creationId xmlns:a16="http://schemas.microsoft.com/office/drawing/2014/main" id="{C1C560A8-2345-44A8-9E18-BB6F02CF4813}"/>
              </a:ext>
            </a:extLst>
          </p:cNvPr>
          <p:cNvSpPr>
            <a:spLocks noGrp="1"/>
          </p:cNvSpPr>
          <p:nvPr>
            <p:ph type="body" sz="quarter" idx="16"/>
          </p:nvPr>
        </p:nvSpPr>
        <p:spPr>
          <a:xfrm>
            <a:off x="838201" y="1125995"/>
            <a:ext cx="5085521" cy="565737"/>
          </a:xfrm>
          <a:prstGeom prst="rect">
            <a:avLst/>
          </a:prstGeom>
        </p:spPr>
        <p:txBody>
          <a:bodyPr/>
          <a:lstStyle>
            <a:lvl1pPr marL="0" indent="0">
              <a:buNone/>
              <a:defRPr sz="1600"/>
            </a:lvl1pPr>
            <a:lvl2pPr marL="457200" indent="0">
              <a:buNone/>
              <a:defRPr/>
            </a:lvl2pPr>
          </a:lstStyle>
          <a:p>
            <a:pPr lvl="0"/>
            <a:r>
              <a:rPr lang="en-US"/>
              <a:t>Click to edit Master text styles</a:t>
            </a:r>
          </a:p>
        </p:txBody>
      </p:sp>
      <p:sp>
        <p:nvSpPr>
          <p:cNvPr id="21" name="Title 20">
            <a:extLst>
              <a:ext uri="{FF2B5EF4-FFF2-40B4-BE49-F238E27FC236}">
                <a16:creationId xmlns:a16="http://schemas.microsoft.com/office/drawing/2014/main" id="{73357AEE-6A08-41AD-A971-B74FC7CD631E}"/>
              </a:ext>
            </a:extLst>
          </p:cNvPr>
          <p:cNvSpPr>
            <a:spLocks noGrp="1"/>
          </p:cNvSpPr>
          <p:nvPr>
            <p:ph type="title"/>
          </p:nvPr>
        </p:nvSpPr>
        <p:spPr>
          <a:xfrm>
            <a:off x="838200" y="651004"/>
            <a:ext cx="5085521" cy="565737"/>
          </a:xfrm>
          <a:prstGeom prst="rect">
            <a:avLst/>
          </a:prstGeom>
        </p:spPr>
        <p:txBody>
          <a:bodyPr anchor="ctr"/>
          <a:lstStyle>
            <a:lvl1pPr>
              <a:defRPr sz="2800" b="1"/>
            </a:lvl1pPr>
          </a:lstStyle>
          <a:p>
            <a:r>
              <a:rPr lang="en-US"/>
              <a:t>Click to edit Master title style</a:t>
            </a:r>
          </a:p>
        </p:txBody>
      </p:sp>
    </p:spTree>
    <p:extLst>
      <p:ext uri="{BB962C8B-B14F-4D97-AF65-F5344CB8AC3E}">
        <p14:creationId xmlns:p14="http://schemas.microsoft.com/office/powerpoint/2010/main" val="11366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500"/>
                                        <p:tgtEl>
                                          <p:spTgt spid="23">
                                            <p:txEl>
                                              <p:pRg st="0" end="0"/>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00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65">
                                            <p:txEl>
                                              <p:pRg st="0" end="0"/>
                                            </p:txEl>
                                          </p:spTgt>
                                        </p:tgtEl>
                                        <p:attrNameLst>
                                          <p:attrName>style.visibility</p:attrName>
                                        </p:attrNameLst>
                                      </p:cBhvr>
                                      <p:to>
                                        <p:strVal val="visible"/>
                                      </p:to>
                                    </p:set>
                                    <p:animEffect transition="in" filter="fade">
                                      <p:cBhvr>
                                        <p:cTn id="22" dur="500"/>
                                        <p:tgtEl>
                                          <p:spTgt spid="65">
                                            <p:txEl>
                                              <p:pRg st="0" end="0"/>
                                            </p:txEl>
                                          </p:spTgt>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6">
                                            <p:txEl>
                                              <p:pRg st="0" end="0"/>
                                            </p:txEl>
                                          </p:spTgt>
                                        </p:tgtEl>
                                        <p:attrNameLst>
                                          <p:attrName>style.visibility</p:attrName>
                                        </p:attrNameLst>
                                      </p:cBhvr>
                                      <p:to>
                                        <p:strVal val="visible"/>
                                      </p:to>
                                    </p:set>
                                    <p:animEffect transition="in" filter="fade">
                                      <p:cBhvr>
                                        <p:cTn id="25" dur="500"/>
                                        <p:tgtEl>
                                          <p:spTgt spid="66">
                                            <p:txEl>
                                              <p:pRg st="0" end="0"/>
                                            </p:txEl>
                                          </p:spTgt>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67">
                                            <p:txEl>
                                              <p:pRg st="0" end="0"/>
                                            </p:txEl>
                                          </p:spTgt>
                                        </p:tgtEl>
                                        <p:attrNameLst>
                                          <p:attrName>style.visibility</p:attrName>
                                        </p:attrNameLst>
                                      </p:cBhvr>
                                      <p:to>
                                        <p:strVal val="visible"/>
                                      </p:to>
                                    </p:set>
                                    <p:animEffect transition="in" filter="fade">
                                      <p:cBhvr>
                                        <p:cTn id="28" dur="500"/>
                                        <p:tgtEl>
                                          <p:spTgt spid="67">
                                            <p:txEl>
                                              <p:pRg st="0" end="0"/>
                                            </p:txEl>
                                          </p:spTgt>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8">
                                            <p:txEl>
                                              <p:pRg st="0" end="0"/>
                                            </p:txEl>
                                          </p:spTgt>
                                        </p:tgtEl>
                                        <p:attrNameLst>
                                          <p:attrName>style.visibility</p:attrName>
                                        </p:attrNameLst>
                                      </p:cBhvr>
                                      <p:to>
                                        <p:strVal val="visible"/>
                                      </p:to>
                                    </p:set>
                                    <p:animEffect transition="in" filter="fade">
                                      <p:cBhvr>
                                        <p:cTn id="31" dur="500"/>
                                        <p:tgtEl>
                                          <p:spTgt spid="68">
                                            <p:txEl>
                                              <p:pRg st="0" end="0"/>
                                            </p:txEl>
                                          </p:spTgt>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69">
                                            <p:txEl>
                                              <p:pRg st="0" end="0"/>
                                            </p:txEl>
                                          </p:spTgt>
                                        </p:tgtEl>
                                        <p:attrNameLst>
                                          <p:attrName>style.visibility</p:attrName>
                                        </p:attrNameLst>
                                      </p:cBhvr>
                                      <p:to>
                                        <p:strVal val="visible"/>
                                      </p:to>
                                    </p:set>
                                    <p:animEffect transition="in" filter="fade">
                                      <p:cBhvr>
                                        <p:cTn id="34" dur="500"/>
                                        <p:tgtEl>
                                          <p:spTgt spid="69">
                                            <p:txEl>
                                              <p:pRg st="0" end="0"/>
                                            </p:txEl>
                                          </p:spTgt>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70">
                                            <p:txEl>
                                              <p:pRg st="0" end="0"/>
                                            </p:txEl>
                                          </p:spTgt>
                                        </p:tgtEl>
                                        <p:attrNameLst>
                                          <p:attrName>style.visibility</p:attrName>
                                        </p:attrNameLst>
                                      </p:cBhvr>
                                      <p:to>
                                        <p:strVal val="visible"/>
                                      </p:to>
                                    </p:set>
                                    <p:animEffect transition="in" filter="fade">
                                      <p:cBhvr>
                                        <p:cTn id="37" dur="500"/>
                                        <p:tgtEl>
                                          <p:spTgt spid="70">
                                            <p:txEl>
                                              <p:pRg st="0" end="0"/>
                                            </p:txEl>
                                          </p:spTgt>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71">
                                            <p:txEl>
                                              <p:pRg st="0" end="0"/>
                                            </p:txEl>
                                          </p:spTgt>
                                        </p:tgtEl>
                                        <p:attrNameLst>
                                          <p:attrName>style.visibility</p:attrName>
                                        </p:attrNameLst>
                                      </p:cBhvr>
                                      <p:to>
                                        <p:strVal val="visible"/>
                                      </p:to>
                                    </p:set>
                                    <p:animEffect transition="in" filter="fade">
                                      <p:cBhvr>
                                        <p:cTn id="40" dur="500"/>
                                        <p:tgtEl>
                                          <p:spTgt spid="71">
                                            <p:txEl>
                                              <p:pRg st="0" end="0"/>
                                            </p:txEl>
                                          </p:spTgt>
                                        </p:tgtEl>
                                      </p:cBhvr>
                                    </p:animEffect>
                                  </p:childTnLst>
                                </p:cTn>
                              </p:par>
                              <p:par>
                                <p:cTn id="41" presetID="10" presetClass="entr" presetSubtype="0" fill="hold" grpId="0" nodeType="withEffect" nodePh="1">
                                  <p:stCondLst>
                                    <p:cond delay="1000"/>
                                  </p:stCondLst>
                                  <p:endCondLst>
                                    <p:cond evt="begin" delay="0">
                                      <p:tn val="41"/>
                                    </p:cond>
                                  </p:end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par>
                                <p:cTn id="44" presetID="10" presetClass="entr" presetSubtype="0" fill="hold" grpId="0" nodeType="withEffect" nodePh="1">
                                  <p:stCondLst>
                                    <p:cond delay="1000"/>
                                  </p:stCondLst>
                                  <p:endCondLst>
                                    <p:cond evt="begin" delay="0">
                                      <p:tn val="44"/>
                                    </p:cond>
                                  </p:endCondLst>
                                  <p:childTnLst>
                                    <p:set>
                                      <p:cBhvr>
                                        <p:cTn id="45" dur="1" fill="hold">
                                          <p:stCondLst>
                                            <p:cond delay="0"/>
                                          </p:stCondLst>
                                        </p:cTn>
                                        <p:tgtEl>
                                          <p:spTgt spid="73"/>
                                        </p:tgtEl>
                                        <p:attrNameLst>
                                          <p:attrName>style.visibility</p:attrName>
                                        </p:attrNameLst>
                                      </p:cBhvr>
                                      <p:to>
                                        <p:strVal val="visible"/>
                                      </p:to>
                                    </p:set>
                                    <p:animEffect transition="in" filter="fade">
                                      <p:cBhvr>
                                        <p:cTn id="46" dur="500"/>
                                        <p:tgtEl>
                                          <p:spTgt spid="73"/>
                                        </p:tgtEl>
                                      </p:cBhvr>
                                    </p:animEffect>
                                  </p:childTnLst>
                                </p:cTn>
                              </p:par>
                              <p:par>
                                <p:cTn id="47" presetID="10" presetClass="entr" presetSubtype="0" fill="hold" grpId="0" nodeType="withEffect" nodePh="1">
                                  <p:stCondLst>
                                    <p:cond delay="1000"/>
                                  </p:stCondLst>
                                  <p:endCondLst>
                                    <p:cond evt="begin" delay="0">
                                      <p:tn val="47"/>
                                    </p:cond>
                                  </p:endCondLst>
                                  <p:childTnLst>
                                    <p:set>
                                      <p:cBhvr>
                                        <p:cTn id="48" dur="1" fill="hold">
                                          <p:stCondLst>
                                            <p:cond delay="0"/>
                                          </p:stCondLst>
                                        </p:cTn>
                                        <p:tgtEl>
                                          <p:spTgt spid="74"/>
                                        </p:tgtEl>
                                        <p:attrNameLst>
                                          <p:attrName>style.visibility</p:attrName>
                                        </p:attrNameLst>
                                      </p:cBhvr>
                                      <p:to>
                                        <p:strVal val="visible"/>
                                      </p:to>
                                    </p:set>
                                    <p:animEffect transition="in" filter="fade">
                                      <p:cBhvr>
                                        <p:cTn id="49" dur="500"/>
                                        <p:tgtEl>
                                          <p:spTgt spid="74"/>
                                        </p:tgtEl>
                                      </p:cBhvr>
                                    </p:animEffect>
                                  </p:childTnLst>
                                </p:cTn>
                              </p:par>
                              <p:par>
                                <p:cTn id="50" presetID="10" presetClass="entr" presetSubtype="0" fill="hold" grpId="0" nodeType="withEffect" nodePh="1">
                                  <p:stCondLst>
                                    <p:cond delay="1000"/>
                                  </p:stCondLst>
                                  <p:endCondLst>
                                    <p:cond evt="begin" delay="0">
                                      <p:tn val="50"/>
                                    </p:cond>
                                  </p:end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childTnLst>
                                </p:cTn>
                              </p:par>
                              <p:par>
                                <p:cTn id="53" presetID="10" presetClass="entr" presetSubtype="0" fill="hold" grpId="0" nodeType="withEffect" nodePh="1">
                                  <p:stCondLst>
                                    <p:cond delay="1000"/>
                                  </p:stCondLst>
                                  <p:endCondLst>
                                    <p:cond evt="begin" delay="0">
                                      <p:tn val="53"/>
                                    </p:cond>
                                  </p:endCondLst>
                                  <p:childTnLst>
                                    <p:set>
                                      <p:cBhvr>
                                        <p:cTn id="54" dur="1" fill="hold">
                                          <p:stCondLst>
                                            <p:cond delay="0"/>
                                          </p:stCondLst>
                                        </p:cTn>
                                        <p:tgtEl>
                                          <p:spTgt spid="76"/>
                                        </p:tgtEl>
                                        <p:attrNameLst>
                                          <p:attrName>style.visibility</p:attrName>
                                        </p:attrNameLst>
                                      </p:cBhvr>
                                      <p:to>
                                        <p:strVal val="visible"/>
                                      </p:to>
                                    </p:set>
                                    <p:animEffect transition="in" filter="fade">
                                      <p:cBhvr>
                                        <p:cTn id="55" dur="500"/>
                                        <p:tgtEl>
                                          <p:spTgt spid="76"/>
                                        </p:tgtEl>
                                      </p:cBhvr>
                                    </p:animEffect>
                                  </p:childTnLst>
                                </p:cTn>
                              </p:par>
                              <p:par>
                                <p:cTn id="56" presetID="10" presetClass="entr" presetSubtype="0" fill="hold" grpId="0" nodeType="withEffect" nodePh="1">
                                  <p:stCondLst>
                                    <p:cond delay="1000"/>
                                  </p:stCondLst>
                                  <p:endCondLst>
                                    <p:cond evt="begin" delay="0">
                                      <p:tn val="56"/>
                                    </p:cond>
                                  </p:endCondLst>
                                  <p:childTnLst>
                                    <p:set>
                                      <p:cBhvr>
                                        <p:cTn id="57" dur="1" fill="hold">
                                          <p:stCondLst>
                                            <p:cond delay="0"/>
                                          </p:stCondLst>
                                        </p:cTn>
                                        <p:tgtEl>
                                          <p:spTgt spid="77"/>
                                        </p:tgtEl>
                                        <p:attrNameLst>
                                          <p:attrName>style.visibility</p:attrName>
                                        </p:attrNameLst>
                                      </p:cBhvr>
                                      <p:to>
                                        <p:strVal val="visible"/>
                                      </p:to>
                                    </p:set>
                                    <p:animEffect transition="in" filter="fade">
                                      <p:cBhvr>
                                        <p:cTn id="5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2" grpId="0"/>
      <p:bldP spid="73" grpId="0"/>
      <p:bldP spid="74" grpId="0"/>
      <p:bldP spid="75" grpId="0"/>
      <p:bldP spid="76" grpId="0"/>
      <p:bldP spid="77" grpId="0"/>
      <p:bldP spid="65" grpId="0" build="p">
        <p:tmplLst>
          <p:tmpl lvl="1">
            <p:tnLst>
              <p:par>
                <p:cTn presetID="10" presetClass="entr" presetSubtype="0" fill="hold" nodeType="withEffect">
                  <p:stCondLst>
                    <p:cond delay="100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10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100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10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10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10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10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1"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0">
    <p:spTree>
      <p:nvGrpSpPr>
        <p:cNvPr id="1" name=""/>
        <p:cNvGrpSpPr/>
        <p:nvPr/>
      </p:nvGrpSpPr>
      <p:grpSpPr>
        <a:xfrm>
          <a:off x="0" y="0"/>
          <a:ext cx="0" cy="0"/>
          <a:chOff x="0" y="0"/>
          <a:chExt cx="0" cy="0"/>
        </a:xfrm>
      </p:grpSpPr>
      <p:pic>
        <p:nvPicPr>
          <p:cNvPr id="3" name="Picture">
            <a:extLst>
              <a:ext uri="{FF2B5EF4-FFF2-40B4-BE49-F238E27FC236}">
                <a16:creationId xmlns:a16="http://schemas.microsoft.com/office/drawing/2014/main" id="{E1E82440-E2D1-4502-8DF4-89117B0713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03424" y="2290755"/>
            <a:ext cx="6639149" cy="3842907"/>
          </a:xfrm>
          <a:prstGeom prst="rect">
            <a:avLst/>
          </a:prstGeom>
        </p:spPr>
      </p:pic>
      <p:sp>
        <p:nvSpPr>
          <p:cNvPr id="5" name="Picture Placeholder 4">
            <a:extLst>
              <a:ext uri="{FF2B5EF4-FFF2-40B4-BE49-F238E27FC236}">
                <a16:creationId xmlns:a16="http://schemas.microsoft.com/office/drawing/2014/main" id="{F85A1044-771C-45C0-962C-8126761F9E3E}"/>
              </a:ext>
            </a:extLst>
          </p:cNvPr>
          <p:cNvSpPr>
            <a:spLocks noGrp="1"/>
          </p:cNvSpPr>
          <p:nvPr>
            <p:ph type="pic" sz="quarter" idx="10"/>
          </p:nvPr>
        </p:nvSpPr>
        <p:spPr>
          <a:xfrm>
            <a:off x="-1458851" y="2446338"/>
            <a:ext cx="5164138" cy="3246437"/>
          </a:xfrm>
          <a:prstGeom prst="rect">
            <a:avLst/>
          </a:prstGeom>
          <a:pattFill prst="pct5">
            <a:fgClr>
              <a:schemeClr val="accent1"/>
            </a:fgClr>
            <a:bgClr>
              <a:schemeClr val="bg1"/>
            </a:bgClr>
          </a:pattFill>
        </p:spPr>
        <p:txBody>
          <a:bodyPr anchor="ctr"/>
          <a:lstStyle>
            <a:lvl1pPr marL="0" indent="0" algn="ctr">
              <a:buNone/>
              <a:defRPr sz="1600"/>
            </a:lvl1pPr>
          </a:lstStyle>
          <a:p>
            <a:endParaRPr lang="en-US"/>
          </a:p>
        </p:txBody>
      </p:sp>
      <p:grpSp>
        <p:nvGrpSpPr>
          <p:cNvPr id="33" name="Group">
            <a:extLst>
              <a:ext uri="{FF2B5EF4-FFF2-40B4-BE49-F238E27FC236}">
                <a16:creationId xmlns:a16="http://schemas.microsoft.com/office/drawing/2014/main" id="{1DFCC55C-5336-443B-BD88-F5380F71F3C5}"/>
              </a:ext>
            </a:extLst>
          </p:cNvPr>
          <p:cNvGrpSpPr/>
          <p:nvPr userDrawn="1"/>
        </p:nvGrpSpPr>
        <p:grpSpPr>
          <a:xfrm>
            <a:off x="5933647" y="1923520"/>
            <a:ext cx="4260035" cy="4176807"/>
            <a:chOff x="6312480" y="2063812"/>
            <a:chExt cx="4260035" cy="4176807"/>
          </a:xfrm>
        </p:grpSpPr>
        <p:sp>
          <p:nvSpPr>
            <p:cNvPr id="34" name="Block Arc 33">
              <a:extLst>
                <a:ext uri="{FF2B5EF4-FFF2-40B4-BE49-F238E27FC236}">
                  <a16:creationId xmlns:a16="http://schemas.microsoft.com/office/drawing/2014/main" id="{B5D49F17-312F-4D40-B946-AB12C6D5A218}"/>
                </a:ext>
              </a:extLst>
            </p:cNvPr>
            <p:cNvSpPr/>
            <p:nvPr/>
          </p:nvSpPr>
          <p:spPr>
            <a:xfrm>
              <a:off x="6706198" y="2500213"/>
              <a:ext cx="3472600" cy="3472600"/>
            </a:xfrm>
            <a:prstGeom prst="blockArc">
              <a:avLst>
                <a:gd name="adj1" fmla="val 13114286"/>
                <a:gd name="adj2" fmla="val 16200000"/>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5" name="Block Arc 34">
              <a:extLst>
                <a:ext uri="{FF2B5EF4-FFF2-40B4-BE49-F238E27FC236}">
                  <a16:creationId xmlns:a16="http://schemas.microsoft.com/office/drawing/2014/main" id="{16AEB758-2485-4291-BF0E-FDA700986481}"/>
                </a:ext>
              </a:extLst>
            </p:cNvPr>
            <p:cNvSpPr/>
            <p:nvPr/>
          </p:nvSpPr>
          <p:spPr>
            <a:xfrm>
              <a:off x="6706198" y="2500213"/>
              <a:ext cx="3472600" cy="3472600"/>
            </a:xfrm>
            <a:prstGeom prst="blockArc">
              <a:avLst>
                <a:gd name="adj1" fmla="val 10028571"/>
                <a:gd name="adj2" fmla="val 13114286"/>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6" name="Block Arc 35">
              <a:extLst>
                <a:ext uri="{FF2B5EF4-FFF2-40B4-BE49-F238E27FC236}">
                  <a16:creationId xmlns:a16="http://schemas.microsoft.com/office/drawing/2014/main" id="{5324F327-DC28-4278-B476-D5E2BE7D8803}"/>
                </a:ext>
              </a:extLst>
            </p:cNvPr>
            <p:cNvSpPr/>
            <p:nvPr/>
          </p:nvSpPr>
          <p:spPr>
            <a:xfrm>
              <a:off x="6706198" y="2500213"/>
              <a:ext cx="3472600" cy="3472600"/>
            </a:xfrm>
            <a:prstGeom prst="blockArc">
              <a:avLst>
                <a:gd name="adj1" fmla="val 6942857"/>
                <a:gd name="adj2" fmla="val 10028571"/>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7" name="Block Arc 36">
              <a:extLst>
                <a:ext uri="{FF2B5EF4-FFF2-40B4-BE49-F238E27FC236}">
                  <a16:creationId xmlns:a16="http://schemas.microsoft.com/office/drawing/2014/main" id="{EF153207-840D-415D-AB7D-AC627AE23209}"/>
                </a:ext>
              </a:extLst>
            </p:cNvPr>
            <p:cNvSpPr/>
            <p:nvPr/>
          </p:nvSpPr>
          <p:spPr>
            <a:xfrm>
              <a:off x="6706198" y="2500213"/>
              <a:ext cx="3472600" cy="3472600"/>
            </a:xfrm>
            <a:prstGeom prst="blockArc">
              <a:avLst>
                <a:gd name="adj1" fmla="val 3857143"/>
                <a:gd name="adj2" fmla="val 6942857"/>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8" name="Block Arc 37">
              <a:extLst>
                <a:ext uri="{FF2B5EF4-FFF2-40B4-BE49-F238E27FC236}">
                  <a16:creationId xmlns:a16="http://schemas.microsoft.com/office/drawing/2014/main" id="{EE3EDC47-1413-421C-8BD5-0D8B79186A58}"/>
                </a:ext>
              </a:extLst>
            </p:cNvPr>
            <p:cNvSpPr/>
            <p:nvPr/>
          </p:nvSpPr>
          <p:spPr>
            <a:xfrm>
              <a:off x="6706198" y="2500213"/>
              <a:ext cx="3472600" cy="3472600"/>
            </a:xfrm>
            <a:prstGeom prst="blockArc">
              <a:avLst>
                <a:gd name="adj1" fmla="val 771429"/>
                <a:gd name="adj2" fmla="val 3857143"/>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9" name="Block Arc 38">
              <a:extLst>
                <a:ext uri="{FF2B5EF4-FFF2-40B4-BE49-F238E27FC236}">
                  <a16:creationId xmlns:a16="http://schemas.microsoft.com/office/drawing/2014/main" id="{8302D5FF-D94A-4BD7-B473-20A9954F48ED}"/>
                </a:ext>
              </a:extLst>
            </p:cNvPr>
            <p:cNvSpPr/>
            <p:nvPr/>
          </p:nvSpPr>
          <p:spPr>
            <a:xfrm>
              <a:off x="6706198" y="2500213"/>
              <a:ext cx="3472600" cy="3472600"/>
            </a:xfrm>
            <a:prstGeom prst="blockArc">
              <a:avLst>
                <a:gd name="adj1" fmla="val 19285714"/>
                <a:gd name="adj2" fmla="val 771429"/>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0" name="Block Arc 39">
              <a:extLst>
                <a:ext uri="{FF2B5EF4-FFF2-40B4-BE49-F238E27FC236}">
                  <a16:creationId xmlns:a16="http://schemas.microsoft.com/office/drawing/2014/main" id="{BF37FA78-BD9A-403D-81B0-25526EF4B096}"/>
                </a:ext>
              </a:extLst>
            </p:cNvPr>
            <p:cNvSpPr/>
            <p:nvPr/>
          </p:nvSpPr>
          <p:spPr>
            <a:xfrm>
              <a:off x="6706198" y="2500213"/>
              <a:ext cx="3472600" cy="3472600"/>
            </a:xfrm>
            <a:prstGeom prst="blockArc">
              <a:avLst>
                <a:gd name="adj1" fmla="val 16200000"/>
                <a:gd name="adj2" fmla="val 19285714"/>
                <a:gd name="adj3" fmla="val 39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1" name="Oval 40">
              <a:extLst>
                <a:ext uri="{FF2B5EF4-FFF2-40B4-BE49-F238E27FC236}">
                  <a16:creationId xmlns:a16="http://schemas.microsoft.com/office/drawing/2014/main" id="{D2E9625C-75BD-49B0-91A0-3E10666DC8FD}"/>
                </a:ext>
              </a:extLst>
            </p:cNvPr>
            <p:cNvSpPr/>
            <p:nvPr/>
          </p:nvSpPr>
          <p:spPr>
            <a:xfrm>
              <a:off x="7770699" y="3564714"/>
              <a:ext cx="1343601" cy="1343601"/>
            </a:xfrm>
            <a:prstGeom prst="ellipse">
              <a:avLst/>
            </a:prstGeom>
            <a:solidFill>
              <a:schemeClr val="bg1"/>
            </a:solidFill>
            <a:ln>
              <a:solidFill>
                <a:srgbClr val="F6882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Oval 41">
              <a:extLst>
                <a:ext uri="{FF2B5EF4-FFF2-40B4-BE49-F238E27FC236}">
                  <a16:creationId xmlns:a16="http://schemas.microsoft.com/office/drawing/2014/main" id="{D807F389-64E0-4DFC-8CC7-DAFEED0D1C48}"/>
                </a:ext>
              </a:extLst>
            </p:cNvPr>
            <p:cNvSpPr/>
            <p:nvPr/>
          </p:nvSpPr>
          <p:spPr>
            <a:xfrm>
              <a:off x="7972238" y="2063812"/>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Oval 42">
              <a:extLst>
                <a:ext uri="{FF2B5EF4-FFF2-40B4-BE49-F238E27FC236}">
                  <a16:creationId xmlns:a16="http://schemas.microsoft.com/office/drawing/2014/main" id="{FEE25590-1C25-476B-8DFC-E0D088345E22}"/>
                </a:ext>
              </a:extLst>
            </p:cNvPr>
            <p:cNvSpPr/>
            <p:nvPr/>
          </p:nvSpPr>
          <p:spPr>
            <a:xfrm>
              <a:off x="9303260" y="2704799"/>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Oval 43">
              <a:extLst>
                <a:ext uri="{FF2B5EF4-FFF2-40B4-BE49-F238E27FC236}">
                  <a16:creationId xmlns:a16="http://schemas.microsoft.com/office/drawing/2014/main" id="{5A5D034D-C72C-4147-B996-209A1D917941}"/>
                </a:ext>
              </a:extLst>
            </p:cNvPr>
            <p:cNvSpPr/>
            <p:nvPr/>
          </p:nvSpPr>
          <p:spPr>
            <a:xfrm>
              <a:off x="9631996" y="4145082"/>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Oval 44">
              <a:extLst>
                <a:ext uri="{FF2B5EF4-FFF2-40B4-BE49-F238E27FC236}">
                  <a16:creationId xmlns:a16="http://schemas.microsoft.com/office/drawing/2014/main" id="{F4C7C2DA-8B81-4EC3-8102-C9453B1F9125}"/>
                </a:ext>
              </a:extLst>
            </p:cNvPr>
            <p:cNvSpPr/>
            <p:nvPr/>
          </p:nvSpPr>
          <p:spPr>
            <a:xfrm>
              <a:off x="8710900" y="5300100"/>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Oval 45">
              <a:extLst>
                <a:ext uri="{FF2B5EF4-FFF2-40B4-BE49-F238E27FC236}">
                  <a16:creationId xmlns:a16="http://schemas.microsoft.com/office/drawing/2014/main" id="{D5EEA2E2-93C8-4D5F-B9CD-7DE99022050A}"/>
                </a:ext>
              </a:extLst>
            </p:cNvPr>
            <p:cNvSpPr/>
            <p:nvPr/>
          </p:nvSpPr>
          <p:spPr>
            <a:xfrm>
              <a:off x="7233576" y="5300100"/>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Oval 46">
              <a:extLst>
                <a:ext uri="{FF2B5EF4-FFF2-40B4-BE49-F238E27FC236}">
                  <a16:creationId xmlns:a16="http://schemas.microsoft.com/office/drawing/2014/main" id="{4E350CD1-1B28-474C-AC82-FFF5DC06A549}"/>
                </a:ext>
              </a:extLst>
            </p:cNvPr>
            <p:cNvSpPr/>
            <p:nvPr/>
          </p:nvSpPr>
          <p:spPr>
            <a:xfrm>
              <a:off x="6312480" y="4145082"/>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Oval 47">
              <a:extLst>
                <a:ext uri="{FF2B5EF4-FFF2-40B4-BE49-F238E27FC236}">
                  <a16:creationId xmlns:a16="http://schemas.microsoft.com/office/drawing/2014/main" id="{22184A47-39E1-4E0E-A62A-0AC03F8D482C}"/>
                </a:ext>
              </a:extLst>
            </p:cNvPr>
            <p:cNvSpPr/>
            <p:nvPr/>
          </p:nvSpPr>
          <p:spPr>
            <a:xfrm>
              <a:off x="6641216" y="2704799"/>
              <a:ext cx="940519" cy="940519"/>
            </a:xfrm>
            <a:prstGeom prst="ellipse">
              <a:avLst/>
            </a:prstGeom>
            <a:solidFill>
              <a:schemeClr val="bg1"/>
            </a:solidFill>
            <a:ln>
              <a:solidFill>
                <a:srgbClr val="4049A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84" name="Picture Placeholder 14">
            <a:extLst>
              <a:ext uri="{FF2B5EF4-FFF2-40B4-BE49-F238E27FC236}">
                <a16:creationId xmlns:a16="http://schemas.microsoft.com/office/drawing/2014/main" id="{3B8922BF-2D25-43BA-9306-E3C068590140}"/>
              </a:ext>
            </a:extLst>
          </p:cNvPr>
          <p:cNvSpPr>
            <a:spLocks noGrp="1"/>
          </p:cNvSpPr>
          <p:nvPr>
            <p:ph type="pic" sz="quarter" idx="11"/>
          </p:nvPr>
        </p:nvSpPr>
        <p:spPr>
          <a:xfrm>
            <a:off x="7765249" y="2106792"/>
            <a:ext cx="596830" cy="596830"/>
          </a:xfrm>
          <a:prstGeom prst="rect">
            <a:avLst/>
          </a:prstGeom>
        </p:spPr>
        <p:txBody>
          <a:bodyPr anchor="ctr"/>
          <a:lstStyle>
            <a:lvl1pPr marL="0" indent="0" algn="ctr">
              <a:buNone/>
              <a:defRPr sz="1050"/>
            </a:lvl1pPr>
          </a:lstStyle>
          <a:p>
            <a:endParaRPr lang="en-US"/>
          </a:p>
        </p:txBody>
      </p:sp>
      <p:sp>
        <p:nvSpPr>
          <p:cNvPr id="85" name="Picture Placeholder 14">
            <a:extLst>
              <a:ext uri="{FF2B5EF4-FFF2-40B4-BE49-F238E27FC236}">
                <a16:creationId xmlns:a16="http://schemas.microsoft.com/office/drawing/2014/main" id="{3F405963-4B91-40C3-82C5-28D6F67A6F3D}"/>
              </a:ext>
            </a:extLst>
          </p:cNvPr>
          <p:cNvSpPr>
            <a:spLocks noGrp="1"/>
          </p:cNvSpPr>
          <p:nvPr>
            <p:ph type="pic" sz="quarter" idx="25"/>
          </p:nvPr>
        </p:nvSpPr>
        <p:spPr>
          <a:xfrm>
            <a:off x="9094542" y="2736351"/>
            <a:ext cx="596830" cy="596830"/>
          </a:xfrm>
          <a:prstGeom prst="rect">
            <a:avLst/>
          </a:prstGeom>
        </p:spPr>
        <p:txBody>
          <a:bodyPr anchor="ctr"/>
          <a:lstStyle>
            <a:lvl1pPr marL="0" indent="0" algn="ctr">
              <a:buNone/>
              <a:defRPr sz="1050"/>
            </a:lvl1pPr>
          </a:lstStyle>
          <a:p>
            <a:endParaRPr lang="en-US"/>
          </a:p>
        </p:txBody>
      </p:sp>
      <p:sp>
        <p:nvSpPr>
          <p:cNvPr id="86" name="Picture Placeholder 14">
            <a:extLst>
              <a:ext uri="{FF2B5EF4-FFF2-40B4-BE49-F238E27FC236}">
                <a16:creationId xmlns:a16="http://schemas.microsoft.com/office/drawing/2014/main" id="{A0E1ACB9-5D00-42B3-85E4-9AA531354A1A}"/>
              </a:ext>
            </a:extLst>
          </p:cNvPr>
          <p:cNvSpPr>
            <a:spLocks noGrp="1"/>
          </p:cNvSpPr>
          <p:nvPr>
            <p:ph type="pic" sz="quarter" idx="26"/>
          </p:nvPr>
        </p:nvSpPr>
        <p:spPr>
          <a:xfrm>
            <a:off x="9418787" y="4171193"/>
            <a:ext cx="596830" cy="596830"/>
          </a:xfrm>
          <a:prstGeom prst="rect">
            <a:avLst/>
          </a:prstGeom>
        </p:spPr>
        <p:txBody>
          <a:bodyPr anchor="ctr"/>
          <a:lstStyle>
            <a:lvl1pPr marL="0" indent="0" algn="ctr">
              <a:buNone/>
              <a:defRPr sz="1050"/>
            </a:lvl1pPr>
          </a:lstStyle>
          <a:p>
            <a:endParaRPr lang="en-US"/>
          </a:p>
        </p:txBody>
      </p:sp>
      <p:sp>
        <p:nvSpPr>
          <p:cNvPr id="87" name="Picture Placeholder 14">
            <a:extLst>
              <a:ext uri="{FF2B5EF4-FFF2-40B4-BE49-F238E27FC236}">
                <a16:creationId xmlns:a16="http://schemas.microsoft.com/office/drawing/2014/main" id="{5D64F272-DA15-4009-89B9-A4F4DAA54626}"/>
              </a:ext>
            </a:extLst>
          </p:cNvPr>
          <p:cNvSpPr>
            <a:spLocks noGrp="1"/>
          </p:cNvSpPr>
          <p:nvPr>
            <p:ph type="pic" sz="quarter" idx="27"/>
          </p:nvPr>
        </p:nvSpPr>
        <p:spPr>
          <a:xfrm>
            <a:off x="8501637" y="5328406"/>
            <a:ext cx="596830" cy="596830"/>
          </a:xfrm>
          <a:prstGeom prst="rect">
            <a:avLst/>
          </a:prstGeom>
        </p:spPr>
        <p:txBody>
          <a:bodyPr anchor="ctr"/>
          <a:lstStyle>
            <a:lvl1pPr marL="0" indent="0" algn="ctr">
              <a:buNone/>
              <a:defRPr sz="1050"/>
            </a:lvl1pPr>
          </a:lstStyle>
          <a:p>
            <a:endParaRPr lang="en-US"/>
          </a:p>
        </p:txBody>
      </p:sp>
      <p:sp>
        <p:nvSpPr>
          <p:cNvPr id="88" name="Picture Placeholder 14">
            <a:extLst>
              <a:ext uri="{FF2B5EF4-FFF2-40B4-BE49-F238E27FC236}">
                <a16:creationId xmlns:a16="http://schemas.microsoft.com/office/drawing/2014/main" id="{02EA210C-AABE-454B-A3AE-4CEE98DD9608}"/>
              </a:ext>
            </a:extLst>
          </p:cNvPr>
          <p:cNvSpPr>
            <a:spLocks noGrp="1"/>
          </p:cNvSpPr>
          <p:nvPr>
            <p:ph type="pic" sz="quarter" idx="28"/>
          </p:nvPr>
        </p:nvSpPr>
        <p:spPr>
          <a:xfrm>
            <a:off x="7028179" y="5334629"/>
            <a:ext cx="596830" cy="596830"/>
          </a:xfrm>
          <a:prstGeom prst="rect">
            <a:avLst/>
          </a:prstGeom>
        </p:spPr>
        <p:txBody>
          <a:bodyPr anchor="ctr"/>
          <a:lstStyle>
            <a:lvl1pPr marL="0" indent="0" algn="ctr">
              <a:buNone/>
              <a:defRPr sz="1050"/>
            </a:lvl1pPr>
          </a:lstStyle>
          <a:p>
            <a:endParaRPr lang="en-US"/>
          </a:p>
        </p:txBody>
      </p:sp>
      <p:sp>
        <p:nvSpPr>
          <p:cNvPr id="89" name="Picture Placeholder 14">
            <a:extLst>
              <a:ext uri="{FF2B5EF4-FFF2-40B4-BE49-F238E27FC236}">
                <a16:creationId xmlns:a16="http://schemas.microsoft.com/office/drawing/2014/main" id="{14B67A89-04F9-4C73-AEE5-D9DD85E1AAAC}"/>
              </a:ext>
            </a:extLst>
          </p:cNvPr>
          <p:cNvSpPr>
            <a:spLocks noGrp="1"/>
          </p:cNvSpPr>
          <p:nvPr>
            <p:ph type="pic" sz="quarter" idx="29"/>
          </p:nvPr>
        </p:nvSpPr>
        <p:spPr>
          <a:xfrm>
            <a:off x="6091628" y="4171193"/>
            <a:ext cx="596830" cy="596830"/>
          </a:xfrm>
          <a:prstGeom prst="rect">
            <a:avLst/>
          </a:prstGeom>
        </p:spPr>
        <p:txBody>
          <a:bodyPr anchor="ctr"/>
          <a:lstStyle>
            <a:lvl1pPr marL="0" indent="0" algn="ctr">
              <a:buNone/>
              <a:defRPr sz="1050"/>
            </a:lvl1pPr>
          </a:lstStyle>
          <a:p>
            <a:endParaRPr lang="en-US"/>
          </a:p>
        </p:txBody>
      </p:sp>
      <p:sp>
        <p:nvSpPr>
          <p:cNvPr id="90" name="Picture Placeholder 14">
            <a:extLst>
              <a:ext uri="{FF2B5EF4-FFF2-40B4-BE49-F238E27FC236}">
                <a16:creationId xmlns:a16="http://schemas.microsoft.com/office/drawing/2014/main" id="{213D66B2-5B93-4E2E-AC15-E92E7303BA26}"/>
              </a:ext>
            </a:extLst>
          </p:cNvPr>
          <p:cNvSpPr>
            <a:spLocks noGrp="1"/>
          </p:cNvSpPr>
          <p:nvPr>
            <p:ph type="pic" sz="quarter" idx="30"/>
          </p:nvPr>
        </p:nvSpPr>
        <p:spPr>
          <a:xfrm>
            <a:off x="6423557" y="2738270"/>
            <a:ext cx="596830" cy="596830"/>
          </a:xfrm>
          <a:prstGeom prst="rect">
            <a:avLst/>
          </a:prstGeom>
        </p:spPr>
        <p:txBody>
          <a:bodyPr anchor="ctr"/>
          <a:lstStyle>
            <a:lvl1pPr marL="0" indent="0" algn="ctr">
              <a:buNone/>
              <a:defRPr sz="1050"/>
            </a:lvl1pPr>
          </a:lstStyle>
          <a:p>
            <a:endParaRPr lang="en-US"/>
          </a:p>
        </p:txBody>
      </p:sp>
      <p:sp>
        <p:nvSpPr>
          <p:cNvPr id="23" name="Text Placeholder 1">
            <a:extLst>
              <a:ext uri="{FF2B5EF4-FFF2-40B4-BE49-F238E27FC236}">
                <a16:creationId xmlns:a16="http://schemas.microsoft.com/office/drawing/2014/main" id="{C1C560A8-2345-44A8-9E18-BB6F02CF4813}"/>
              </a:ext>
            </a:extLst>
          </p:cNvPr>
          <p:cNvSpPr>
            <a:spLocks noGrp="1"/>
          </p:cNvSpPr>
          <p:nvPr>
            <p:ph type="body" sz="quarter" idx="16"/>
          </p:nvPr>
        </p:nvSpPr>
        <p:spPr>
          <a:xfrm>
            <a:off x="838201" y="1125995"/>
            <a:ext cx="5085521" cy="565737"/>
          </a:xfrm>
          <a:prstGeom prst="rect">
            <a:avLst/>
          </a:prstGeom>
        </p:spPr>
        <p:txBody>
          <a:bodyPr/>
          <a:lstStyle>
            <a:lvl1pPr marL="0" indent="0">
              <a:buNone/>
              <a:defRPr sz="1600"/>
            </a:lvl1pPr>
            <a:lvl2pPr marL="457200" indent="0">
              <a:buNone/>
              <a:defRPr/>
            </a:lvl2pPr>
          </a:lstStyle>
          <a:p>
            <a:pPr lvl="0"/>
            <a:r>
              <a:rPr lang="en-US"/>
              <a:t>Click to edit Master text styles</a:t>
            </a:r>
          </a:p>
        </p:txBody>
      </p:sp>
      <p:sp>
        <p:nvSpPr>
          <p:cNvPr id="83" name="Text Placeholder 2">
            <a:extLst>
              <a:ext uri="{FF2B5EF4-FFF2-40B4-BE49-F238E27FC236}">
                <a16:creationId xmlns:a16="http://schemas.microsoft.com/office/drawing/2014/main" id="{9DEBCFB5-C418-436C-A008-9964CCDD6A38}"/>
              </a:ext>
            </a:extLst>
          </p:cNvPr>
          <p:cNvSpPr>
            <a:spLocks noGrp="1"/>
          </p:cNvSpPr>
          <p:nvPr>
            <p:ph type="body" sz="quarter" idx="15" hasCustomPrompt="1"/>
          </p:nvPr>
        </p:nvSpPr>
        <p:spPr>
          <a:xfrm>
            <a:off x="7679558" y="3753899"/>
            <a:ext cx="768212" cy="684643"/>
          </a:xfrm>
          <a:prstGeom prst="rect">
            <a:avLst/>
          </a:prstGeom>
        </p:spPr>
        <p:txBody>
          <a:bodyPr anchor="ctr"/>
          <a:lstStyle>
            <a:lvl1pPr marL="0" indent="0" algn="ctr">
              <a:buNone/>
              <a:defRPr>
                <a:latin typeface="Poppins" panose="00000500000000000000" pitchFamily="2" charset="0"/>
                <a:cs typeface="Poppins" panose="00000500000000000000" pitchFamily="2" charset="0"/>
              </a:defRPr>
            </a:lvl1pPr>
          </a:lstStyle>
          <a:p>
            <a:pPr lvl="0"/>
            <a:r>
              <a:rPr lang="en-US"/>
              <a:t>7P</a:t>
            </a:r>
          </a:p>
        </p:txBody>
      </p:sp>
      <p:sp>
        <p:nvSpPr>
          <p:cNvPr id="49" name="Text Placeholder 3">
            <a:extLst>
              <a:ext uri="{FF2B5EF4-FFF2-40B4-BE49-F238E27FC236}">
                <a16:creationId xmlns:a16="http://schemas.microsoft.com/office/drawing/2014/main" id="{35ADBA59-BAC0-47CB-94DE-6BF7B877456E}"/>
              </a:ext>
            </a:extLst>
          </p:cNvPr>
          <p:cNvSpPr>
            <a:spLocks noGrp="1"/>
          </p:cNvSpPr>
          <p:nvPr>
            <p:ph type="body" sz="quarter" idx="17"/>
          </p:nvPr>
        </p:nvSpPr>
        <p:spPr>
          <a:xfrm>
            <a:off x="6600231" y="1423543"/>
            <a:ext cx="2926866" cy="392728"/>
          </a:xfrm>
          <a:prstGeom prst="rect">
            <a:avLst/>
          </a:prstGeom>
        </p:spPr>
        <p:txBody>
          <a:bodyPr anchor="ctr"/>
          <a:lstStyle>
            <a:lvl1pPr marL="0" indent="0" algn="ctr">
              <a:buNone/>
              <a:defRPr sz="1600"/>
            </a:lvl1pPr>
            <a:lvl2pPr marL="457200" indent="0">
              <a:buNone/>
              <a:defRPr/>
            </a:lvl2pPr>
          </a:lstStyle>
          <a:p>
            <a:pPr lvl="0"/>
            <a:r>
              <a:rPr lang="en-US"/>
              <a:t>Click to edit</a:t>
            </a:r>
          </a:p>
        </p:txBody>
      </p:sp>
      <p:sp>
        <p:nvSpPr>
          <p:cNvPr id="79" name="Text Placeholder 4">
            <a:extLst>
              <a:ext uri="{FF2B5EF4-FFF2-40B4-BE49-F238E27FC236}">
                <a16:creationId xmlns:a16="http://schemas.microsoft.com/office/drawing/2014/main" id="{AC831476-CE48-40D2-8C98-733628CC5340}"/>
              </a:ext>
            </a:extLst>
          </p:cNvPr>
          <p:cNvSpPr>
            <a:spLocks noGrp="1"/>
          </p:cNvSpPr>
          <p:nvPr>
            <p:ph type="body" sz="quarter" idx="21"/>
          </p:nvPr>
        </p:nvSpPr>
        <p:spPr>
          <a:xfrm>
            <a:off x="9931750" y="2541342"/>
            <a:ext cx="1589740"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80" name="Text Placeholder 5">
            <a:extLst>
              <a:ext uri="{FF2B5EF4-FFF2-40B4-BE49-F238E27FC236}">
                <a16:creationId xmlns:a16="http://schemas.microsoft.com/office/drawing/2014/main" id="{E1B5250C-CCF2-49A8-9F2A-242AE2E71BA0}"/>
              </a:ext>
            </a:extLst>
          </p:cNvPr>
          <p:cNvSpPr>
            <a:spLocks noGrp="1"/>
          </p:cNvSpPr>
          <p:nvPr>
            <p:ph type="body" sz="quarter" idx="22"/>
          </p:nvPr>
        </p:nvSpPr>
        <p:spPr>
          <a:xfrm>
            <a:off x="10269535" y="3981625"/>
            <a:ext cx="1589740" cy="98684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78" name="Text Placeholder 6">
            <a:extLst>
              <a:ext uri="{FF2B5EF4-FFF2-40B4-BE49-F238E27FC236}">
                <a16:creationId xmlns:a16="http://schemas.microsoft.com/office/drawing/2014/main" id="{ADA83B0E-53ED-4AC8-B1CA-30B96CA4FBB5}"/>
              </a:ext>
            </a:extLst>
          </p:cNvPr>
          <p:cNvSpPr>
            <a:spLocks noGrp="1"/>
          </p:cNvSpPr>
          <p:nvPr>
            <p:ph type="body" sz="quarter" idx="19"/>
          </p:nvPr>
        </p:nvSpPr>
        <p:spPr>
          <a:xfrm>
            <a:off x="8332067" y="6135921"/>
            <a:ext cx="2926866" cy="392728"/>
          </a:xfrm>
          <a:prstGeom prst="rect">
            <a:avLst/>
          </a:prstGeom>
        </p:spPr>
        <p:txBody>
          <a:bodyPr anchor="ctr"/>
          <a:lstStyle>
            <a:lvl1pPr marL="0" indent="0" algn="l">
              <a:buNone/>
              <a:defRPr sz="1600"/>
            </a:lvl1pPr>
            <a:lvl2pPr marL="457200" indent="0">
              <a:buNone/>
              <a:defRPr/>
            </a:lvl2pPr>
          </a:lstStyle>
          <a:p>
            <a:pPr lvl="0"/>
            <a:r>
              <a:rPr lang="en-US"/>
              <a:t>Click to edit</a:t>
            </a:r>
          </a:p>
        </p:txBody>
      </p:sp>
      <p:sp>
        <p:nvSpPr>
          <p:cNvPr id="50" name="Text Placeholder 7">
            <a:extLst>
              <a:ext uri="{FF2B5EF4-FFF2-40B4-BE49-F238E27FC236}">
                <a16:creationId xmlns:a16="http://schemas.microsoft.com/office/drawing/2014/main" id="{D9DFD8F0-DDC2-4656-BEDF-3607FC920001}"/>
              </a:ext>
            </a:extLst>
          </p:cNvPr>
          <p:cNvSpPr>
            <a:spLocks noGrp="1"/>
          </p:cNvSpPr>
          <p:nvPr>
            <p:ph type="body" sz="quarter" idx="18"/>
          </p:nvPr>
        </p:nvSpPr>
        <p:spPr>
          <a:xfrm>
            <a:off x="4854505" y="6108549"/>
            <a:ext cx="2926866" cy="39272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82" name="Text Placeholder 8">
            <a:extLst>
              <a:ext uri="{FF2B5EF4-FFF2-40B4-BE49-F238E27FC236}">
                <a16:creationId xmlns:a16="http://schemas.microsoft.com/office/drawing/2014/main" id="{09F4D1C5-E076-4E57-9075-147A99953A8C}"/>
              </a:ext>
            </a:extLst>
          </p:cNvPr>
          <p:cNvSpPr>
            <a:spLocks noGrp="1"/>
          </p:cNvSpPr>
          <p:nvPr>
            <p:ph type="body" sz="quarter" idx="24"/>
          </p:nvPr>
        </p:nvSpPr>
        <p:spPr>
          <a:xfrm>
            <a:off x="4268054" y="3981625"/>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81" name="Text Placeholder 9">
            <a:extLst>
              <a:ext uri="{FF2B5EF4-FFF2-40B4-BE49-F238E27FC236}">
                <a16:creationId xmlns:a16="http://schemas.microsoft.com/office/drawing/2014/main" id="{815EF99F-A73B-40FD-B8FB-01A1859184AC}"/>
              </a:ext>
            </a:extLst>
          </p:cNvPr>
          <p:cNvSpPr>
            <a:spLocks noGrp="1"/>
          </p:cNvSpPr>
          <p:nvPr>
            <p:ph type="body" sz="quarter" idx="23"/>
          </p:nvPr>
        </p:nvSpPr>
        <p:spPr>
          <a:xfrm>
            <a:off x="4605839" y="2564507"/>
            <a:ext cx="1589740" cy="986848"/>
          </a:xfrm>
          <a:prstGeom prst="rect">
            <a:avLst/>
          </a:prstGeom>
        </p:spPr>
        <p:txBody>
          <a:bodyPr anchor="ctr"/>
          <a:lstStyle>
            <a:lvl1pPr marL="0" indent="0" algn="r">
              <a:buNone/>
              <a:defRPr sz="1600"/>
            </a:lvl1pPr>
            <a:lvl2pPr marL="457200" indent="0">
              <a:buNone/>
              <a:defRPr/>
            </a:lvl2pPr>
          </a:lstStyle>
          <a:p>
            <a:pPr lvl="0"/>
            <a:r>
              <a:rPr lang="en-US"/>
              <a:t>Click to edit</a:t>
            </a:r>
          </a:p>
        </p:txBody>
      </p:sp>
      <p:sp>
        <p:nvSpPr>
          <p:cNvPr id="21" name="Title">
            <a:extLst>
              <a:ext uri="{FF2B5EF4-FFF2-40B4-BE49-F238E27FC236}">
                <a16:creationId xmlns:a16="http://schemas.microsoft.com/office/drawing/2014/main" id="{73357AEE-6A08-41AD-A971-B74FC7CD631E}"/>
              </a:ext>
            </a:extLst>
          </p:cNvPr>
          <p:cNvSpPr>
            <a:spLocks noGrp="1"/>
          </p:cNvSpPr>
          <p:nvPr>
            <p:ph type="title"/>
          </p:nvPr>
        </p:nvSpPr>
        <p:spPr>
          <a:xfrm>
            <a:off x="838200" y="651004"/>
            <a:ext cx="5085521" cy="565737"/>
          </a:xfrm>
          <a:prstGeom prst="rect">
            <a:avLst/>
          </a:prstGeom>
        </p:spPr>
        <p:txBody>
          <a:bodyPr anchor="ctr"/>
          <a:lstStyle>
            <a:lvl1pPr>
              <a:defRPr sz="2800" b="1"/>
            </a:lvl1pPr>
          </a:lstStyle>
          <a:p>
            <a:r>
              <a:rPr lang="en-US"/>
              <a:t>Click to edit Master title style</a:t>
            </a:r>
          </a:p>
        </p:txBody>
      </p:sp>
    </p:spTree>
    <p:extLst>
      <p:ext uri="{BB962C8B-B14F-4D97-AF65-F5344CB8AC3E}">
        <p14:creationId xmlns:p14="http://schemas.microsoft.com/office/powerpoint/2010/main" val="144299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500"/>
                                        <p:tgtEl>
                                          <p:spTgt spid="23">
                                            <p:txEl>
                                              <p:pRg st="0" end="0"/>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49">
                                            <p:txEl>
                                              <p:pRg st="0" end="0"/>
                                            </p:txEl>
                                          </p:spTgt>
                                        </p:tgtEl>
                                        <p:attrNameLst>
                                          <p:attrName>style.visibility</p:attrName>
                                        </p:attrNameLst>
                                      </p:cBhvr>
                                      <p:to>
                                        <p:strVal val="visible"/>
                                      </p:to>
                                    </p:set>
                                    <p:animEffect transition="in" filter="fade">
                                      <p:cBhvr>
                                        <p:cTn id="22" dur="500"/>
                                        <p:tgtEl>
                                          <p:spTgt spid="49">
                                            <p:txEl>
                                              <p:pRg st="0" end="0"/>
                                            </p:txEl>
                                          </p:spTgt>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50">
                                            <p:txEl>
                                              <p:pRg st="0" end="0"/>
                                            </p:txEl>
                                          </p:spTgt>
                                        </p:tgtEl>
                                        <p:attrNameLst>
                                          <p:attrName>style.visibility</p:attrName>
                                        </p:attrNameLst>
                                      </p:cBhvr>
                                      <p:to>
                                        <p:strVal val="visible"/>
                                      </p:to>
                                    </p:set>
                                    <p:animEffect transition="in" filter="fade">
                                      <p:cBhvr>
                                        <p:cTn id="25" dur="500"/>
                                        <p:tgtEl>
                                          <p:spTgt spid="50">
                                            <p:txEl>
                                              <p:pRg st="0" end="0"/>
                                            </p:txEl>
                                          </p:spTgt>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79">
                                            <p:txEl>
                                              <p:pRg st="0" end="0"/>
                                            </p:txEl>
                                          </p:spTgt>
                                        </p:tgtEl>
                                        <p:attrNameLst>
                                          <p:attrName>style.visibility</p:attrName>
                                        </p:attrNameLst>
                                      </p:cBhvr>
                                      <p:to>
                                        <p:strVal val="visible"/>
                                      </p:to>
                                    </p:set>
                                    <p:animEffect transition="in" filter="fade">
                                      <p:cBhvr>
                                        <p:cTn id="31" dur="500"/>
                                        <p:tgtEl>
                                          <p:spTgt spid="79">
                                            <p:txEl>
                                              <p:pRg st="0" end="0"/>
                                            </p:txEl>
                                          </p:spTgt>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80">
                                            <p:txEl>
                                              <p:pRg st="0" end="0"/>
                                            </p:txEl>
                                          </p:spTgt>
                                        </p:tgtEl>
                                        <p:attrNameLst>
                                          <p:attrName>style.visibility</p:attrName>
                                        </p:attrNameLst>
                                      </p:cBhvr>
                                      <p:to>
                                        <p:strVal val="visible"/>
                                      </p:to>
                                    </p:set>
                                    <p:animEffect transition="in" filter="fade">
                                      <p:cBhvr>
                                        <p:cTn id="34" dur="500"/>
                                        <p:tgtEl>
                                          <p:spTgt spid="80">
                                            <p:txEl>
                                              <p:pRg st="0" end="0"/>
                                            </p:txEl>
                                          </p:spTgt>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81">
                                            <p:txEl>
                                              <p:pRg st="0" end="0"/>
                                            </p:txEl>
                                          </p:spTgt>
                                        </p:tgtEl>
                                        <p:attrNameLst>
                                          <p:attrName>style.visibility</p:attrName>
                                        </p:attrNameLst>
                                      </p:cBhvr>
                                      <p:to>
                                        <p:strVal val="visible"/>
                                      </p:to>
                                    </p:set>
                                    <p:animEffect transition="in" filter="fade">
                                      <p:cBhvr>
                                        <p:cTn id="37" dur="500"/>
                                        <p:tgtEl>
                                          <p:spTgt spid="81">
                                            <p:txEl>
                                              <p:pRg st="0" end="0"/>
                                            </p:txEl>
                                          </p:spTgt>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82">
                                            <p:txEl>
                                              <p:pRg st="0" end="0"/>
                                            </p:txEl>
                                          </p:spTgt>
                                        </p:tgtEl>
                                        <p:attrNameLst>
                                          <p:attrName>style.visibility</p:attrName>
                                        </p:attrNameLst>
                                      </p:cBhvr>
                                      <p:to>
                                        <p:strVal val="visible"/>
                                      </p:to>
                                    </p:set>
                                    <p:animEffect transition="in" filter="fade">
                                      <p:cBhvr>
                                        <p:cTn id="40" dur="500"/>
                                        <p:tgtEl>
                                          <p:spTgt spid="82">
                                            <p:txEl>
                                              <p:pRg st="0" end="0"/>
                                            </p:txEl>
                                          </p:spTgt>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83">
                                            <p:txEl>
                                              <p:pRg st="0" end="0"/>
                                            </p:txEl>
                                          </p:spTgt>
                                        </p:tgtEl>
                                        <p:attrNameLst>
                                          <p:attrName>style.visibility</p:attrName>
                                        </p:attrNameLst>
                                      </p:cBhvr>
                                      <p:to>
                                        <p:strVal val="visible"/>
                                      </p:to>
                                    </p:set>
                                    <p:animEffect transition="in" filter="fade">
                                      <p:cBhvr>
                                        <p:cTn id="43" dur="500"/>
                                        <p:tgtEl>
                                          <p:spTgt spid="83">
                                            <p:txEl>
                                              <p:pRg st="0" end="0"/>
                                            </p:txEl>
                                          </p:spTgt>
                                        </p:tgtEl>
                                      </p:cBhvr>
                                    </p:animEffect>
                                  </p:childTnLst>
                                </p:cTn>
                              </p:par>
                              <p:par>
                                <p:cTn id="44" presetID="10" presetClass="entr" presetSubtype="0" fill="hold" grpId="0" nodeType="withEffect" nodePh="1">
                                  <p:stCondLst>
                                    <p:cond delay="1000"/>
                                  </p:stCondLst>
                                  <p:endCondLst>
                                    <p:cond evt="begin" delay="0">
                                      <p:tn val="44"/>
                                    </p:cond>
                                  </p:end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childTnLst>
                                </p:cTn>
                              </p:par>
                              <p:par>
                                <p:cTn id="47" presetID="10" presetClass="entr" presetSubtype="0" fill="hold" grpId="0" nodeType="withEffect" nodePh="1">
                                  <p:stCondLst>
                                    <p:cond delay="1000"/>
                                  </p:stCondLst>
                                  <p:endCondLst>
                                    <p:cond evt="begin" delay="0">
                                      <p:tn val="47"/>
                                    </p:cond>
                                  </p:endCondLst>
                                  <p:childTnLst>
                                    <p:set>
                                      <p:cBhvr>
                                        <p:cTn id="48" dur="1" fill="hold">
                                          <p:stCondLst>
                                            <p:cond delay="0"/>
                                          </p:stCondLst>
                                        </p:cTn>
                                        <p:tgtEl>
                                          <p:spTgt spid="85"/>
                                        </p:tgtEl>
                                        <p:attrNameLst>
                                          <p:attrName>style.visibility</p:attrName>
                                        </p:attrNameLst>
                                      </p:cBhvr>
                                      <p:to>
                                        <p:strVal val="visible"/>
                                      </p:to>
                                    </p:set>
                                    <p:animEffect transition="in" filter="fade">
                                      <p:cBhvr>
                                        <p:cTn id="49" dur="500"/>
                                        <p:tgtEl>
                                          <p:spTgt spid="85"/>
                                        </p:tgtEl>
                                      </p:cBhvr>
                                    </p:animEffect>
                                  </p:childTnLst>
                                </p:cTn>
                              </p:par>
                              <p:par>
                                <p:cTn id="50" presetID="10" presetClass="entr" presetSubtype="0" fill="hold" grpId="0" nodeType="withEffect" nodePh="1">
                                  <p:stCondLst>
                                    <p:cond delay="1000"/>
                                  </p:stCondLst>
                                  <p:endCondLst>
                                    <p:cond evt="begin" delay="0">
                                      <p:tn val="50"/>
                                    </p:cond>
                                  </p:endCondLst>
                                  <p:childTnLst>
                                    <p:set>
                                      <p:cBhvr>
                                        <p:cTn id="51" dur="1" fill="hold">
                                          <p:stCondLst>
                                            <p:cond delay="0"/>
                                          </p:stCondLst>
                                        </p:cTn>
                                        <p:tgtEl>
                                          <p:spTgt spid="86"/>
                                        </p:tgtEl>
                                        <p:attrNameLst>
                                          <p:attrName>style.visibility</p:attrName>
                                        </p:attrNameLst>
                                      </p:cBhvr>
                                      <p:to>
                                        <p:strVal val="visible"/>
                                      </p:to>
                                    </p:set>
                                    <p:animEffect transition="in" filter="fade">
                                      <p:cBhvr>
                                        <p:cTn id="52" dur="500"/>
                                        <p:tgtEl>
                                          <p:spTgt spid="86"/>
                                        </p:tgtEl>
                                      </p:cBhvr>
                                    </p:animEffect>
                                  </p:childTnLst>
                                </p:cTn>
                              </p:par>
                              <p:par>
                                <p:cTn id="53" presetID="10" presetClass="entr" presetSubtype="0" fill="hold" grpId="0" nodeType="withEffect" nodePh="1">
                                  <p:stCondLst>
                                    <p:cond delay="1000"/>
                                  </p:stCondLst>
                                  <p:endCondLst>
                                    <p:cond evt="begin" delay="0">
                                      <p:tn val="53"/>
                                    </p:cond>
                                  </p:endCondLst>
                                  <p:childTnLst>
                                    <p:set>
                                      <p:cBhvr>
                                        <p:cTn id="54" dur="1" fill="hold">
                                          <p:stCondLst>
                                            <p:cond delay="0"/>
                                          </p:stCondLst>
                                        </p:cTn>
                                        <p:tgtEl>
                                          <p:spTgt spid="87"/>
                                        </p:tgtEl>
                                        <p:attrNameLst>
                                          <p:attrName>style.visibility</p:attrName>
                                        </p:attrNameLst>
                                      </p:cBhvr>
                                      <p:to>
                                        <p:strVal val="visible"/>
                                      </p:to>
                                    </p:set>
                                    <p:animEffect transition="in" filter="fade">
                                      <p:cBhvr>
                                        <p:cTn id="55" dur="500"/>
                                        <p:tgtEl>
                                          <p:spTgt spid="87"/>
                                        </p:tgtEl>
                                      </p:cBhvr>
                                    </p:animEffect>
                                  </p:childTnLst>
                                </p:cTn>
                              </p:par>
                              <p:par>
                                <p:cTn id="56" presetID="10" presetClass="entr" presetSubtype="0" fill="hold" grpId="0" nodeType="withEffect" nodePh="1">
                                  <p:stCondLst>
                                    <p:cond delay="1000"/>
                                  </p:stCondLst>
                                  <p:endCondLst>
                                    <p:cond evt="begin" delay="0">
                                      <p:tn val="56"/>
                                    </p:cond>
                                  </p:endCondLst>
                                  <p:childTnLst>
                                    <p:set>
                                      <p:cBhvr>
                                        <p:cTn id="57" dur="1" fill="hold">
                                          <p:stCondLst>
                                            <p:cond delay="0"/>
                                          </p:stCondLst>
                                        </p:cTn>
                                        <p:tgtEl>
                                          <p:spTgt spid="88"/>
                                        </p:tgtEl>
                                        <p:attrNameLst>
                                          <p:attrName>style.visibility</p:attrName>
                                        </p:attrNameLst>
                                      </p:cBhvr>
                                      <p:to>
                                        <p:strVal val="visible"/>
                                      </p:to>
                                    </p:set>
                                    <p:animEffect transition="in" filter="fade">
                                      <p:cBhvr>
                                        <p:cTn id="58" dur="500"/>
                                        <p:tgtEl>
                                          <p:spTgt spid="88"/>
                                        </p:tgtEl>
                                      </p:cBhvr>
                                    </p:animEffect>
                                  </p:childTnLst>
                                </p:cTn>
                              </p:par>
                              <p:par>
                                <p:cTn id="59" presetID="10" presetClass="entr" presetSubtype="0" fill="hold" grpId="0" nodeType="withEffect" nodePh="1">
                                  <p:stCondLst>
                                    <p:cond delay="1000"/>
                                  </p:stCondLst>
                                  <p:endCondLst>
                                    <p:cond evt="begin" delay="0">
                                      <p:tn val="59"/>
                                    </p:cond>
                                  </p:endCondLst>
                                  <p:childTnLst>
                                    <p:set>
                                      <p:cBhvr>
                                        <p:cTn id="60" dur="1" fill="hold">
                                          <p:stCondLst>
                                            <p:cond delay="0"/>
                                          </p:stCondLst>
                                        </p:cTn>
                                        <p:tgtEl>
                                          <p:spTgt spid="89"/>
                                        </p:tgtEl>
                                        <p:attrNameLst>
                                          <p:attrName>style.visibility</p:attrName>
                                        </p:attrNameLst>
                                      </p:cBhvr>
                                      <p:to>
                                        <p:strVal val="visible"/>
                                      </p:to>
                                    </p:set>
                                    <p:animEffect transition="in" filter="fade">
                                      <p:cBhvr>
                                        <p:cTn id="61" dur="500"/>
                                        <p:tgtEl>
                                          <p:spTgt spid="89"/>
                                        </p:tgtEl>
                                      </p:cBhvr>
                                    </p:animEffect>
                                  </p:childTnLst>
                                </p:cTn>
                              </p:par>
                              <p:par>
                                <p:cTn id="62" presetID="10" presetClass="entr" presetSubtype="0" fill="hold" grpId="0" nodeType="withEffect" nodePh="1">
                                  <p:stCondLst>
                                    <p:cond delay="1000"/>
                                  </p:stCondLst>
                                  <p:endCondLst>
                                    <p:cond evt="begin" delay="0">
                                      <p:tn val="62"/>
                                    </p:cond>
                                  </p:end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4" grpId="0"/>
      <p:bldP spid="85" grpId="0"/>
      <p:bldP spid="86" grpId="0"/>
      <p:bldP spid="87" grpId="0"/>
      <p:bldP spid="88" grpId="0"/>
      <p:bldP spid="89" grpId="0"/>
      <p:bldP spid="90"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83" grpId="0" build="p">
        <p:tmplLst>
          <p:tmpl lvl="1">
            <p:tnLst>
              <p:par>
                <p:cTn presetID="10" presetClass="entr" presetSubtype="0" fill="hold" nodeType="withEffect">
                  <p:stCondLst>
                    <p:cond delay="10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49" grpId="0" build="p">
        <p:tmplLst>
          <p:tmpl lvl="1">
            <p:tnLst>
              <p:par>
                <p:cTn presetID="10" presetClass="entr" presetSubtype="0" fill="hold" nodeType="withEffect">
                  <p:stCondLst>
                    <p:cond delay="10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79" grpId="0" build="p">
        <p:tmplLst>
          <p:tmpl lvl="1">
            <p:tnLst>
              <p:par>
                <p:cTn presetID="10" presetClass="entr" presetSubtype="0" fill="hold" nodeType="withEffect">
                  <p:stCondLst>
                    <p:cond delay="10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build="p">
        <p:tmplLst>
          <p:tmpl lvl="1">
            <p:tnLst>
              <p:par>
                <p:cTn presetID="10" presetClass="entr" presetSubtype="0" fill="hold" nodeType="withEffect">
                  <p:stCondLst>
                    <p:cond delay="100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78" grpId="0" build="p">
        <p:tmplLst>
          <p:tmpl lvl="1">
            <p:tnLst>
              <p:par>
                <p:cTn presetID="10" presetClass="entr" presetSubtype="0" fill="hold" nodeType="withEffect">
                  <p:stCondLst>
                    <p:cond delay="1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50" grpId="0" build="p">
        <p:tmplLst>
          <p:tmpl lvl="1">
            <p:tnLst>
              <p:par>
                <p:cTn presetID="10" presetClass="entr" presetSubtype="0" fill="hold" nodeType="withEffect">
                  <p:stCondLst>
                    <p:cond delay="10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82" grpId="0" build="p">
        <p:tmplLst>
          <p:tmpl lvl="1">
            <p:tnLst>
              <p:par>
                <p:cTn presetID="10" presetClass="entr" presetSubtype="0" fill="hold" nodeType="withEffect">
                  <p:stCondLst>
                    <p:cond delay="10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1" grpId="0" build="p">
        <p:tmplLst>
          <p:tmpl lvl="1">
            <p:tnLst>
              <p:par>
                <p:cTn presetID="10" presetClass="entr" presetSubtype="0" fill="hold" nodeType="withEffect">
                  <p:stCondLst>
                    <p:cond delay="100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21" grpId="0"/>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1">
    <p:spTree>
      <p:nvGrpSpPr>
        <p:cNvPr id="1" name=""/>
        <p:cNvGrpSpPr/>
        <p:nvPr/>
      </p:nvGrpSpPr>
      <p:grpSpPr>
        <a:xfrm>
          <a:off x="0" y="0"/>
          <a:ext cx="0" cy="0"/>
          <a:chOff x="0" y="0"/>
          <a:chExt cx="0" cy="0"/>
        </a:xfrm>
      </p:grpSpPr>
      <p:sp>
        <p:nvSpPr>
          <p:cNvPr id="26" name="Picture Placeholder 1">
            <a:extLst>
              <a:ext uri="{FF2B5EF4-FFF2-40B4-BE49-F238E27FC236}">
                <a16:creationId xmlns:a16="http://schemas.microsoft.com/office/drawing/2014/main" id="{D5A39AA9-9752-4B81-9AFB-D95CA710D3BC}"/>
              </a:ext>
            </a:extLst>
          </p:cNvPr>
          <p:cNvSpPr>
            <a:spLocks noGrp="1"/>
          </p:cNvSpPr>
          <p:nvPr>
            <p:ph type="pic" sz="quarter" idx="15"/>
          </p:nvPr>
        </p:nvSpPr>
        <p:spPr>
          <a:xfrm>
            <a:off x="9961709" y="4469476"/>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23" name="Picture Placeholder 2">
            <a:extLst>
              <a:ext uri="{FF2B5EF4-FFF2-40B4-BE49-F238E27FC236}">
                <a16:creationId xmlns:a16="http://schemas.microsoft.com/office/drawing/2014/main" id="{FF84E770-04CD-4B10-9F3A-A16E7839B5E6}"/>
              </a:ext>
            </a:extLst>
          </p:cNvPr>
          <p:cNvSpPr>
            <a:spLocks noGrp="1"/>
          </p:cNvSpPr>
          <p:nvPr>
            <p:ph type="pic" sz="quarter" idx="14"/>
          </p:nvPr>
        </p:nvSpPr>
        <p:spPr>
          <a:xfrm>
            <a:off x="8028854" y="4469476"/>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20" name="Picture Placeholder 3">
            <a:extLst>
              <a:ext uri="{FF2B5EF4-FFF2-40B4-BE49-F238E27FC236}">
                <a16:creationId xmlns:a16="http://schemas.microsoft.com/office/drawing/2014/main" id="{BB62B3A1-548C-467C-AF3C-FCB678C1F34A}"/>
              </a:ext>
            </a:extLst>
          </p:cNvPr>
          <p:cNvSpPr>
            <a:spLocks noGrp="1"/>
          </p:cNvSpPr>
          <p:nvPr>
            <p:ph type="pic" sz="quarter" idx="13"/>
          </p:nvPr>
        </p:nvSpPr>
        <p:spPr>
          <a:xfrm>
            <a:off x="6096000" y="4469475"/>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17" name="Picture Placeholder 4">
            <a:extLst>
              <a:ext uri="{FF2B5EF4-FFF2-40B4-BE49-F238E27FC236}">
                <a16:creationId xmlns:a16="http://schemas.microsoft.com/office/drawing/2014/main" id="{CD701FE8-0D3A-40F4-B6F2-D9D7A5DE130E}"/>
              </a:ext>
            </a:extLst>
          </p:cNvPr>
          <p:cNvSpPr>
            <a:spLocks noGrp="1"/>
          </p:cNvSpPr>
          <p:nvPr>
            <p:ph type="pic" sz="quarter" idx="12"/>
          </p:nvPr>
        </p:nvSpPr>
        <p:spPr>
          <a:xfrm>
            <a:off x="9961709" y="3311236"/>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14" name="Picture Placeholder 5">
            <a:extLst>
              <a:ext uri="{FF2B5EF4-FFF2-40B4-BE49-F238E27FC236}">
                <a16:creationId xmlns:a16="http://schemas.microsoft.com/office/drawing/2014/main" id="{99F51732-E778-4930-BD38-964DF01471DA}"/>
              </a:ext>
            </a:extLst>
          </p:cNvPr>
          <p:cNvSpPr>
            <a:spLocks noGrp="1"/>
          </p:cNvSpPr>
          <p:nvPr>
            <p:ph type="pic" sz="quarter" idx="11"/>
          </p:nvPr>
        </p:nvSpPr>
        <p:spPr>
          <a:xfrm>
            <a:off x="8028854" y="3311236"/>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11" name="Picture Placeholder 6">
            <a:extLst>
              <a:ext uri="{FF2B5EF4-FFF2-40B4-BE49-F238E27FC236}">
                <a16:creationId xmlns:a16="http://schemas.microsoft.com/office/drawing/2014/main" id="{E056A8EA-98F6-4A63-A211-6FF509D04F65}"/>
              </a:ext>
            </a:extLst>
          </p:cNvPr>
          <p:cNvSpPr>
            <a:spLocks noGrp="1"/>
          </p:cNvSpPr>
          <p:nvPr>
            <p:ph type="pic" sz="quarter" idx="10"/>
          </p:nvPr>
        </p:nvSpPr>
        <p:spPr>
          <a:xfrm>
            <a:off x="6096000" y="3311236"/>
            <a:ext cx="1771650" cy="996553"/>
          </a:xfrm>
          <a:custGeom>
            <a:avLst/>
            <a:gdLst>
              <a:gd name="connsiteX0" fmla="*/ 0 w 1771650"/>
              <a:gd name="connsiteY0" fmla="*/ 0 h 996553"/>
              <a:gd name="connsiteX1" fmla="*/ 1771650 w 1771650"/>
              <a:gd name="connsiteY1" fmla="*/ 0 h 996553"/>
              <a:gd name="connsiteX2" fmla="*/ 1771650 w 1771650"/>
              <a:gd name="connsiteY2" fmla="*/ 996553 h 996553"/>
              <a:gd name="connsiteX3" fmla="*/ 0 w 1771650"/>
              <a:gd name="connsiteY3" fmla="*/ 996553 h 996553"/>
            </a:gdLst>
            <a:ahLst/>
            <a:cxnLst>
              <a:cxn ang="0">
                <a:pos x="connsiteX0" y="connsiteY0"/>
              </a:cxn>
              <a:cxn ang="0">
                <a:pos x="connsiteX1" y="connsiteY1"/>
              </a:cxn>
              <a:cxn ang="0">
                <a:pos x="connsiteX2" y="connsiteY2"/>
              </a:cxn>
              <a:cxn ang="0">
                <a:pos x="connsiteX3" y="connsiteY3"/>
              </a:cxn>
            </a:cxnLst>
            <a:rect l="l" t="t" r="r" b="b"/>
            <a:pathLst>
              <a:path w="1771650" h="996553">
                <a:moveTo>
                  <a:pt x="0" y="0"/>
                </a:moveTo>
                <a:lnTo>
                  <a:pt x="1771650" y="0"/>
                </a:lnTo>
                <a:lnTo>
                  <a:pt x="1771650" y="996553"/>
                </a:lnTo>
                <a:lnTo>
                  <a:pt x="0" y="996553"/>
                </a:lnTo>
                <a:close/>
              </a:path>
            </a:pathLst>
          </a:custGeom>
          <a:ln>
            <a:solidFill>
              <a:schemeClr val="bg1">
                <a:lumMod val="75000"/>
              </a:schemeClr>
            </a:solidFill>
          </a:ln>
        </p:spPr>
        <p:txBody>
          <a:bodyPr wrap="square" anchor="ctr">
            <a:noAutofit/>
          </a:bodyPr>
          <a:lstStyle>
            <a:lvl1pPr marL="0" indent="0" algn="ctr">
              <a:buNone/>
              <a:defRPr sz="1400"/>
            </a:lvl1pPr>
          </a:lstStyle>
          <a:p>
            <a:endParaRPr lang="en-US"/>
          </a:p>
        </p:txBody>
      </p:sp>
      <p:sp>
        <p:nvSpPr>
          <p:cNvPr id="27" name="Rectangle">
            <a:extLst>
              <a:ext uri="{FF2B5EF4-FFF2-40B4-BE49-F238E27FC236}">
                <a16:creationId xmlns:a16="http://schemas.microsoft.com/office/drawing/2014/main" id="{166FD65E-DB1D-45DE-92B3-ABDBA1348697}"/>
              </a:ext>
            </a:extLst>
          </p:cNvPr>
          <p:cNvSpPr/>
          <p:nvPr userDrawn="1"/>
        </p:nvSpPr>
        <p:spPr>
          <a:xfrm>
            <a:off x="731521" y="0"/>
            <a:ext cx="46634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295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3" grpId="0" animBg="1"/>
      <p:bldP spid="20" grpId="0" animBg="1"/>
      <p:bldP spid="17" grpId="0" animBg="1"/>
      <p:bldP spid="14" grpId="0" animBg="1"/>
      <p:bldP spid="11" grpId="0" animBg="1"/>
      <p:bldP spid="27"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2">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id="{FDDA3AD6-269D-4641-96FE-059C36E1AC1A}"/>
              </a:ext>
            </a:extLst>
          </p:cNvPr>
          <p:cNvSpPr/>
          <p:nvPr userDrawn="1"/>
        </p:nvSpPr>
        <p:spPr>
          <a:xfrm>
            <a:off x="731521" y="0"/>
            <a:ext cx="46634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785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3">
    <p:spTree>
      <p:nvGrpSpPr>
        <p:cNvPr id="1" name=""/>
        <p:cNvGrpSpPr/>
        <p:nvPr/>
      </p:nvGrpSpPr>
      <p:grpSpPr>
        <a:xfrm>
          <a:off x="0" y="0"/>
          <a:ext cx="0" cy="0"/>
          <a:chOff x="0" y="0"/>
          <a:chExt cx="0" cy="0"/>
        </a:xfrm>
      </p:grpSpPr>
      <p:sp>
        <p:nvSpPr>
          <p:cNvPr id="48" name="Rectangle">
            <a:extLst>
              <a:ext uri="{FF2B5EF4-FFF2-40B4-BE49-F238E27FC236}">
                <a16:creationId xmlns:a16="http://schemas.microsoft.com/office/drawing/2014/main" id="{40BB82F0-E35F-4123-B6F4-E8C2C888BDB2}"/>
              </a:ext>
            </a:extLst>
          </p:cNvPr>
          <p:cNvSpPr/>
          <p:nvPr userDrawn="1"/>
        </p:nvSpPr>
        <p:spPr>
          <a:xfrm>
            <a:off x="0" y="5247561"/>
            <a:ext cx="12192000" cy="16117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aphic">
            <a:extLst>
              <a:ext uri="{FF2B5EF4-FFF2-40B4-BE49-F238E27FC236}">
                <a16:creationId xmlns:a16="http://schemas.microsoft.com/office/drawing/2014/main" id="{A9FB1609-8B60-4AE0-8376-08D8F02F3C82}"/>
              </a:ext>
            </a:extLst>
          </p:cNvPr>
          <p:cNvGrpSpPr/>
          <p:nvPr/>
        </p:nvGrpSpPr>
        <p:grpSpPr>
          <a:xfrm>
            <a:off x="329455" y="0"/>
            <a:ext cx="6361258" cy="6859323"/>
            <a:chOff x="329455" y="0"/>
            <a:chExt cx="6361258" cy="6859323"/>
          </a:xfrm>
        </p:grpSpPr>
        <p:sp>
          <p:nvSpPr>
            <p:cNvPr id="6" name="Freeform: Shape 5">
              <a:extLst>
                <a:ext uri="{FF2B5EF4-FFF2-40B4-BE49-F238E27FC236}">
                  <a16:creationId xmlns:a16="http://schemas.microsoft.com/office/drawing/2014/main" id="{3C1ED040-BE1A-413C-BE13-47E293DAD935}"/>
                </a:ext>
              </a:extLst>
            </p:cNvPr>
            <p:cNvSpPr/>
            <p:nvPr/>
          </p:nvSpPr>
          <p:spPr>
            <a:xfrm>
              <a:off x="329455" y="2479736"/>
              <a:ext cx="6361258" cy="4174694"/>
            </a:xfrm>
            <a:custGeom>
              <a:avLst/>
              <a:gdLst>
                <a:gd name="connsiteX0" fmla="*/ 6254379 w 6361258"/>
                <a:gd name="connsiteY0" fmla="*/ 0 h 4174694"/>
                <a:gd name="connsiteX1" fmla="*/ 6361258 w 6361258"/>
                <a:gd name="connsiteY1" fmla="*/ 106879 h 4174694"/>
                <a:gd name="connsiteX2" fmla="*/ 6361258 w 6361258"/>
                <a:gd name="connsiteY2" fmla="*/ 4067816 h 4174694"/>
                <a:gd name="connsiteX3" fmla="*/ 6254379 w 6361258"/>
                <a:gd name="connsiteY3" fmla="*/ 4174695 h 4174694"/>
                <a:gd name="connsiteX4" fmla="*/ 106879 w 6361258"/>
                <a:gd name="connsiteY4" fmla="*/ 4174695 h 4174694"/>
                <a:gd name="connsiteX5" fmla="*/ 0 w 6361258"/>
                <a:gd name="connsiteY5" fmla="*/ 4067816 h 4174694"/>
                <a:gd name="connsiteX6" fmla="*/ 0 w 6361258"/>
                <a:gd name="connsiteY6" fmla="*/ 106879 h 4174694"/>
                <a:gd name="connsiteX7" fmla="*/ 106879 w 6361258"/>
                <a:gd name="connsiteY7" fmla="*/ 0 h 417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1258" h="4174694">
                  <a:moveTo>
                    <a:pt x="6254379" y="0"/>
                  </a:moveTo>
                  <a:cubicBezTo>
                    <a:pt x="6313407" y="0"/>
                    <a:pt x="6361258" y="47851"/>
                    <a:pt x="6361258" y="106879"/>
                  </a:cubicBezTo>
                  <a:lnTo>
                    <a:pt x="6361258" y="4067816"/>
                  </a:lnTo>
                  <a:cubicBezTo>
                    <a:pt x="6361258" y="4126844"/>
                    <a:pt x="6313407" y="4174695"/>
                    <a:pt x="6254379" y="4174695"/>
                  </a:cubicBezTo>
                  <a:lnTo>
                    <a:pt x="106879" y="4174695"/>
                  </a:lnTo>
                  <a:cubicBezTo>
                    <a:pt x="47851" y="4174695"/>
                    <a:pt x="0" y="4126844"/>
                    <a:pt x="0" y="4067816"/>
                  </a:cubicBezTo>
                  <a:lnTo>
                    <a:pt x="0" y="106879"/>
                  </a:lnTo>
                  <a:cubicBezTo>
                    <a:pt x="0" y="47852"/>
                    <a:pt x="47851" y="0"/>
                    <a:pt x="106879" y="0"/>
                  </a:cubicBezTo>
                  <a:close/>
                </a:path>
              </a:pathLst>
            </a:custGeom>
            <a:solidFill>
              <a:srgbClr val="000000"/>
            </a:solidFill>
            <a:ln w="10580" cap="flat">
              <a:noFill/>
              <a:prstDash val="solid"/>
              <a:bevel/>
            </a:ln>
          </p:spPr>
          <p:txBody>
            <a:bodyPr rtlCol="0" anchor="ctr"/>
            <a:lstStyle/>
            <a:p>
              <a:endParaRPr lang="en-US"/>
            </a:p>
          </p:txBody>
        </p:sp>
        <p:sp>
          <p:nvSpPr>
            <p:cNvPr id="7" name="Freeform: Shape 6">
              <a:extLst>
                <a:ext uri="{FF2B5EF4-FFF2-40B4-BE49-F238E27FC236}">
                  <a16:creationId xmlns:a16="http://schemas.microsoft.com/office/drawing/2014/main" id="{F85E7BEE-8F6C-4019-A101-5FFCF229B6E5}"/>
                </a:ext>
              </a:extLst>
            </p:cNvPr>
            <p:cNvSpPr/>
            <p:nvPr/>
          </p:nvSpPr>
          <p:spPr>
            <a:xfrm>
              <a:off x="5363491" y="4995007"/>
              <a:ext cx="1030553" cy="1240159"/>
            </a:xfrm>
            <a:custGeom>
              <a:avLst/>
              <a:gdLst>
                <a:gd name="connsiteX0" fmla="*/ 987001 w 1030553"/>
                <a:gd name="connsiteY0" fmla="*/ 0 h 1240159"/>
                <a:gd name="connsiteX1" fmla="*/ 1030554 w 1030553"/>
                <a:gd name="connsiteY1" fmla="*/ 43553 h 1240159"/>
                <a:gd name="connsiteX2" fmla="*/ 1030554 w 1030553"/>
                <a:gd name="connsiteY2" fmla="*/ 1196607 h 1240159"/>
                <a:gd name="connsiteX3" fmla="*/ 987001 w 1030553"/>
                <a:gd name="connsiteY3" fmla="*/ 1240160 h 1240159"/>
                <a:gd name="connsiteX4" fmla="*/ 43553 w 1030553"/>
                <a:gd name="connsiteY4" fmla="*/ 1240160 h 1240159"/>
                <a:gd name="connsiteX5" fmla="*/ 0 w 1030553"/>
                <a:gd name="connsiteY5" fmla="*/ 1196607 h 1240159"/>
                <a:gd name="connsiteX6" fmla="*/ 0 w 1030553"/>
                <a:gd name="connsiteY6" fmla="*/ 43553 h 1240159"/>
                <a:gd name="connsiteX7" fmla="*/ 43553 w 1030553"/>
                <a:gd name="connsiteY7" fmla="*/ 0 h 12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53" h="1240159">
                  <a:moveTo>
                    <a:pt x="987001" y="0"/>
                  </a:moveTo>
                  <a:cubicBezTo>
                    <a:pt x="1011054" y="0"/>
                    <a:pt x="1030554" y="19499"/>
                    <a:pt x="1030554" y="43553"/>
                  </a:cubicBezTo>
                  <a:lnTo>
                    <a:pt x="1030554" y="1196607"/>
                  </a:lnTo>
                  <a:cubicBezTo>
                    <a:pt x="1030554" y="1220660"/>
                    <a:pt x="1011055" y="1240160"/>
                    <a:pt x="987001" y="1240160"/>
                  </a:cubicBezTo>
                  <a:lnTo>
                    <a:pt x="43553" y="1240160"/>
                  </a:lnTo>
                  <a:cubicBezTo>
                    <a:pt x="19499" y="1240160"/>
                    <a:pt x="0" y="1220661"/>
                    <a:pt x="0" y="1196607"/>
                  </a:cubicBezTo>
                  <a:lnTo>
                    <a:pt x="0" y="43553"/>
                  </a:lnTo>
                  <a:cubicBezTo>
                    <a:pt x="0" y="19499"/>
                    <a:pt x="19499" y="0"/>
                    <a:pt x="43553" y="0"/>
                  </a:cubicBezTo>
                  <a:close/>
                </a:path>
              </a:pathLst>
            </a:custGeom>
            <a:solidFill>
              <a:srgbClr val="8D8D8D"/>
            </a:solidFill>
            <a:ln w="10580" cap="flat">
              <a:noFill/>
              <a:prstDash val="solid"/>
              <a:bevel/>
            </a:ln>
          </p:spPr>
          <p:txBody>
            <a:bodyPr rtlCol="0" anchor="ctr"/>
            <a:lstStyle/>
            <a:p>
              <a:endParaRPr lang="en-US"/>
            </a:p>
          </p:txBody>
        </p:sp>
        <p:sp>
          <p:nvSpPr>
            <p:cNvPr id="8" name="Freeform: Shape 7">
              <a:extLst>
                <a:ext uri="{FF2B5EF4-FFF2-40B4-BE49-F238E27FC236}">
                  <a16:creationId xmlns:a16="http://schemas.microsoft.com/office/drawing/2014/main" id="{A0489AAB-4AFF-4A49-8870-90E20CD21186}"/>
                </a:ext>
              </a:extLst>
            </p:cNvPr>
            <p:cNvSpPr/>
            <p:nvPr/>
          </p:nvSpPr>
          <p:spPr>
            <a:xfrm>
              <a:off x="1240409" y="0"/>
              <a:ext cx="4359701" cy="2444577"/>
            </a:xfrm>
            <a:custGeom>
              <a:avLst/>
              <a:gdLst>
                <a:gd name="connsiteX0" fmla="*/ 4206226 w 4359701"/>
                <a:gd name="connsiteY0" fmla="*/ 10 h 2444577"/>
                <a:gd name="connsiteX1" fmla="*/ 4051680 w 4359701"/>
                <a:gd name="connsiteY1" fmla="*/ 154557 h 2444577"/>
                <a:gd name="connsiteX2" fmla="*/ 4064649 w 4359701"/>
                <a:gd name="connsiteY2" fmla="*/ 217237 h 2444577"/>
                <a:gd name="connsiteX3" fmla="*/ 2514900 w 4359701"/>
                <a:gd name="connsiteY3" fmla="*/ 1854525 h 2444577"/>
                <a:gd name="connsiteX4" fmla="*/ 2415472 w 4359701"/>
                <a:gd name="connsiteY4" fmla="*/ 1851284 h 2444577"/>
                <a:gd name="connsiteX5" fmla="*/ 1922655 w 4359701"/>
                <a:gd name="connsiteY5" fmla="*/ 1913965 h 2444577"/>
                <a:gd name="connsiteX6" fmla="*/ 303690 w 4359701"/>
                <a:gd name="connsiteY6" fmla="*/ 835379 h 2444577"/>
                <a:gd name="connsiteX7" fmla="*/ 309092 w 4359701"/>
                <a:gd name="connsiteY7" fmla="*/ 796471 h 2444577"/>
                <a:gd name="connsiteX8" fmla="*/ 154546 w 4359701"/>
                <a:gd name="connsiteY8" fmla="*/ 641925 h 2444577"/>
                <a:gd name="connsiteX9" fmla="*/ 0 w 4359701"/>
                <a:gd name="connsiteY9" fmla="*/ 796471 h 2444577"/>
                <a:gd name="connsiteX10" fmla="*/ 154546 w 4359701"/>
                <a:gd name="connsiteY10" fmla="*/ 951017 h 2444577"/>
                <a:gd name="connsiteX11" fmla="*/ 245326 w 4359701"/>
                <a:gd name="connsiteY11" fmla="*/ 920757 h 2444577"/>
                <a:gd name="connsiteX12" fmla="*/ 1794016 w 4359701"/>
                <a:gd name="connsiteY12" fmla="*/ 1952846 h 2444577"/>
                <a:gd name="connsiteX13" fmla="*/ 1193107 w 4359701"/>
                <a:gd name="connsiteY13" fmla="*/ 2444578 h 2444577"/>
                <a:gd name="connsiteX14" fmla="*/ 3637732 w 4359701"/>
                <a:gd name="connsiteY14" fmla="*/ 2444578 h 2444577"/>
                <a:gd name="connsiteX15" fmla="*/ 2647797 w 4359701"/>
                <a:gd name="connsiteY15" fmla="*/ 1865328 h 2444577"/>
                <a:gd name="connsiteX16" fmla="*/ 4137069 w 4359701"/>
                <a:gd name="connsiteY16" fmla="*/ 291801 h 2444577"/>
                <a:gd name="connsiteX17" fmla="*/ 4206236 w 4359701"/>
                <a:gd name="connsiteY17" fmla="*/ 308012 h 2444577"/>
                <a:gd name="connsiteX18" fmla="*/ 4359702 w 4359701"/>
                <a:gd name="connsiteY18" fmla="*/ 154546 h 2444577"/>
                <a:gd name="connsiteX19" fmla="*/ 4206236 w 4359701"/>
                <a:gd name="connsiteY19" fmla="*/ 0 h 24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59701" h="2444577">
                  <a:moveTo>
                    <a:pt x="4206226" y="10"/>
                  </a:moveTo>
                  <a:cubicBezTo>
                    <a:pt x="4121001" y="10"/>
                    <a:pt x="4051680" y="69332"/>
                    <a:pt x="4051680" y="154557"/>
                  </a:cubicBezTo>
                  <a:cubicBezTo>
                    <a:pt x="4051680" y="177078"/>
                    <a:pt x="4055969" y="197940"/>
                    <a:pt x="4064649" y="217237"/>
                  </a:cubicBezTo>
                  <a:lnTo>
                    <a:pt x="2514900" y="1854525"/>
                  </a:lnTo>
                  <a:cubicBezTo>
                    <a:pt x="2482178" y="1852947"/>
                    <a:pt x="2448852" y="1851284"/>
                    <a:pt x="2415472" y="1851284"/>
                  </a:cubicBezTo>
                  <a:cubicBezTo>
                    <a:pt x="2240342" y="1851284"/>
                    <a:pt x="2074182" y="1874008"/>
                    <a:pt x="1922655" y="1913965"/>
                  </a:cubicBezTo>
                  <a:lnTo>
                    <a:pt x="303690" y="835379"/>
                  </a:lnTo>
                  <a:cubicBezTo>
                    <a:pt x="306952" y="822891"/>
                    <a:pt x="309092" y="809975"/>
                    <a:pt x="309092" y="796471"/>
                  </a:cubicBezTo>
                  <a:cubicBezTo>
                    <a:pt x="309092" y="711246"/>
                    <a:pt x="239771" y="641925"/>
                    <a:pt x="154546" y="641925"/>
                  </a:cubicBezTo>
                  <a:cubicBezTo>
                    <a:pt x="69321" y="641925"/>
                    <a:pt x="0" y="711246"/>
                    <a:pt x="0" y="796471"/>
                  </a:cubicBezTo>
                  <a:cubicBezTo>
                    <a:pt x="0" y="881695"/>
                    <a:pt x="69321" y="951017"/>
                    <a:pt x="154546" y="951017"/>
                  </a:cubicBezTo>
                  <a:cubicBezTo>
                    <a:pt x="188476" y="951017"/>
                    <a:pt x="219843" y="939329"/>
                    <a:pt x="245326" y="920757"/>
                  </a:cubicBezTo>
                  <a:lnTo>
                    <a:pt x="1794016" y="1952846"/>
                  </a:lnTo>
                  <a:cubicBezTo>
                    <a:pt x="1497157" y="2057284"/>
                    <a:pt x="1275646" y="2234003"/>
                    <a:pt x="1193107" y="2444578"/>
                  </a:cubicBezTo>
                  <a:lnTo>
                    <a:pt x="3637732" y="2444578"/>
                  </a:lnTo>
                  <a:cubicBezTo>
                    <a:pt x="3522142" y="2149620"/>
                    <a:pt x="3134106" y="1921426"/>
                    <a:pt x="2647797" y="1865328"/>
                  </a:cubicBezTo>
                  <a:lnTo>
                    <a:pt x="4137069" y="291801"/>
                  </a:lnTo>
                  <a:cubicBezTo>
                    <a:pt x="4157839" y="302202"/>
                    <a:pt x="4181442" y="308012"/>
                    <a:pt x="4206236" y="308012"/>
                  </a:cubicBezTo>
                  <a:cubicBezTo>
                    <a:pt x="4291461" y="308012"/>
                    <a:pt x="4359702" y="239771"/>
                    <a:pt x="4359702" y="154546"/>
                  </a:cubicBezTo>
                  <a:cubicBezTo>
                    <a:pt x="4359702" y="69321"/>
                    <a:pt x="4291461" y="0"/>
                    <a:pt x="4206236" y="0"/>
                  </a:cubicBezTo>
                  <a:close/>
                </a:path>
              </a:pathLst>
            </a:custGeom>
            <a:solidFill>
              <a:srgbClr val="000000"/>
            </a:solidFill>
            <a:ln w="10580" cap="flat">
              <a:noFill/>
              <a:prstDash val="solid"/>
              <a:bevel/>
            </a:ln>
          </p:spPr>
          <p:txBody>
            <a:bodyPr rtlCol="0" anchor="ctr"/>
            <a:lstStyle/>
            <a:p>
              <a:endParaRPr lang="en-US"/>
            </a:p>
          </p:txBody>
        </p:sp>
        <p:sp>
          <p:nvSpPr>
            <p:cNvPr id="9" name="Freeform: Shape 8">
              <a:extLst>
                <a:ext uri="{FF2B5EF4-FFF2-40B4-BE49-F238E27FC236}">
                  <a16:creationId xmlns:a16="http://schemas.microsoft.com/office/drawing/2014/main" id="{64D04731-26BD-4B4A-AD1E-5530B64A185D}"/>
                </a:ext>
              </a:extLst>
            </p:cNvPr>
            <p:cNvSpPr/>
            <p:nvPr/>
          </p:nvSpPr>
          <p:spPr>
            <a:xfrm rot="2536921">
              <a:off x="5792184" y="4096672"/>
              <a:ext cx="121044" cy="484179"/>
            </a:xfrm>
            <a:custGeom>
              <a:avLst/>
              <a:gdLst>
                <a:gd name="connsiteX0" fmla="*/ 60245 w 121044"/>
                <a:gd name="connsiteY0" fmla="*/ 915 h 484179"/>
                <a:gd name="connsiteX1" fmla="*/ 120765 w 121044"/>
                <a:gd name="connsiteY1" fmla="*/ 61435 h 484179"/>
                <a:gd name="connsiteX2" fmla="*/ 120765 w 121044"/>
                <a:gd name="connsiteY2" fmla="*/ 424575 h 484179"/>
                <a:gd name="connsiteX3" fmla="*/ 60245 w 121044"/>
                <a:gd name="connsiteY3" fmla="*/ 485095 h 484179"/>
                <a:gd name="connsiteX4" fmla="*/ 60240 w 121044"/>
                <a:gd name="connsiteY4" fmla="*/ 485095 h 484179"/>
                <a:gd name="connsiteX5" fmla="*/ -280 w 121044"/>
                <a:gd name="connsiteY5" fmla="*/ 424575 h 484179"/>
                <a:gd name="connsiteX6" fmla="*/ -280 w 121044"/>
                <a:gd name="connsiteY6" fmla="*/ 61435 h 484179"/>
                <a:gd name="connsiteX7" fmla="*/ 60240 w 121044"/>
                <a:gd name="connsiteY7" fmla="*/ 915 h 48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44" h="484179">
                  <a:moveTo>
                    <a:pt x="60245" y="915"/>
                  </a:moveTo>
                  <a:cubicBezTo>
                    <a:pt x="93669" y="915"/>
                    <a:pt x="120765" y="28010"/>
                    <a:pt x="120765" y="61435"/>
                  </a:cubicBezTo>
                  <a:lnTo>
                    <a:pt x="120765" y="424575"/>
                  </a:lnTo>
                  <a:cubicBezTo>
                    <a:pt x="120765" y="457999"/>
                    <a:pt x="93669" y="485095"/>
                    <a:pt x="60245" y="485095"/>
                  </a:cubicBezTo>
                  <a:lnTo>
                    <a:pt x="60240" y="485095"/>
                  </a:lnTo>
                  <a:cubicBezTo>
                    <a:pt x="26816" y="485095"/>
                    <a:pt x="-280" y="457999"/>
                    <a:pt x="-280" y="424575"/>
                  </a:cubicBezTo>
                  <a:lnTo>
                    <a:pt x="-280" y="61435"/>
                  </a:lnTo>
                  <a:cubicBezTo>
                    <a:pt x="-280" y="28010"/>
                    <a:pt x="26816" y="915"/>
                    <a:pt x="60240" y="915"/>
                  </a:cubicBezTo>
                  <a:close/>
                </a:path>
              </a:pathLst>
            </a:custGeom>
            <a:solidFill>
              <a:srgbClr val="000000"/>
            </a:solidFill>
            <a:ln w="15870" cap="flat">
              <a:noFill/>
              <a:prstDash val="solid"/>
              <a:bevel/>
            </a:ln>
          </p:spPr>
          <p:txBody>
            <a:bodyPr rtlCol="0" anchor="ctr"/>
            <a:lstStyle/>
            <a:p>
              <a:endParaRPr lang="en-US"/>
            </a:p>
          </p:txBody>
        </p:sp>
        <p:sp>
          <p:nvSpPr>
            <p:cNvPr id="10" name="Freeform: Shape 9">
              <a:extLst>
                <a:ext uri="{FF2B5EF4-FFF2-40B4-BE49-F238E27FC236}">
                  <a16:creationId xmlns:a16="http://schemas.microsoft.com/office/drawing/2014/main" id="{D900BE2C-6092-4EEA-A0F7-6FF888D442FE}"/>
                </a:ext>
              </a:extLst>
            </p:cNvPr>
            <p:cNvSpPr/>
            <p:nvPr/>
          </p:nvSpPr>
          <p:spPr>
            <a:xfrm>
              <a:off x="5365080" y="5063163"/>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E2BE222-B4EC-4CA7-8B3C-CB03C2C4B332}"/>
                </a:ext>
              </a:extLst>
            </p:cNvPr>
            <p:cNvSpPr/>
            <p:nvPr/>
          </p:nvSpPr>
          <p:spPr>
            <a:xfrm>
              <a:off x="5365080" y="6169552"/>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9D0EBF8-BBA2-4830-B6B0-DDEF2066D7D0}"/>
                </a:ext>
              </a:extLst>
            </p:cNvPr>
            <p:cNvSpPr/>
            <p:nvPr/>
          </p:nvSpPr>
          <p:spPr>
            <a:xfrm>
              <a:off x="5365080" y="5155362"/>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491ACA20-6E8A-4CB2-B4D4-D455E8BEBC96}"/>
                </a:ext>
              </a:extLst>
            </p:cNvPr>
            <p:cNvSpPr/>
            <p:nvPr/>
          </p:nvSpPr>
          <p:spPr>
            <a:xfrm>
              <a:off x="5365080" y="5247561"/>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A5B19D27-5922-46D2-9307-BCE875DCF173}"/>
                </a:ext>
              </a:extLst>
            </p:cNvPr>
            <p:cNvSpPr/>
            <p:nvPr/>
          </p:nvSpPr>
          <p:spPr>
            <a:xfrm>
              <a:off x="5365080" y="5339707"/>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36D9658-550A-43AD-89DC-71AD85F4BC6F}"/>
                </a:ext>
              </a:extLst>
            </p:cNvPr>
            <p:cNvSpPr/>
            <p:nvPr/>
          </p:nvSpPr>
          <p:spPr>
            <a:xfrm>
              <a:off x="5365080" y="5431853"/>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533705F-35A0-4613-87E0-89E0AD1C1DAD}"/>
                </a:ext>
              </a:extLst>
            </p:cNvPr>
            <p:cNvSpPr/>
            <p:nvPr/>
          </p:nvSpPr>
          <p:spPr>
            <a:xfrm>
              <a:off x="5365080" y="5708821"/>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AC98C20-8588-4E67-8ED6-39E6237150EB}"/>
                </a:ext>
              </a:extLst>
            </p:cNvPr>
            <p:cNvSpPr/>
            <p:nvPr/>
          </p:nvSpPr>
          <p:spPr>
            <a:xfrm>
              <a:off x="5365080" y="5893114"/>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0853EB6-35AF-4066-BBDA-725019A77B8F}"/>
                </a:ext>
              </a:extLst>
            </p:cNvPr>
            <p:cNvSpPr/>
            <p:nvPr/>
          </p:nvSpPr>
          <p:spPr>
            <a:xfrm>
              <a:off x="5365080" y="5985259"/>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B8C9594C-C0BF-4EE6-9098-3FC30EC434B0}"/>
                </a:ext>
              </a:extLst>
            </p:cNvPr>
            <p:cNvSpPr/>
            <p:nvPr/>
          </p:nvSpPr>
          <p:spPr>
            <a:xfrm>
              <a:off x="5365080" y="5523999"/>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56EFACE-FE78-4E2D-B3F8-4B0AA688506F}"/>
                </a:ext>
              </a:extLst>
            </p:cNvPr>
            <p:cNvSpPr/>
            <p:nvPr/>
          </p:nvSpPr>
          <p:spPr>
            <a:xfrm>
              <a:off x="5365080" y="6077405"/>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FA9349F-A231-445D-A4F7-78F274BD916D}"/>
                </a:ext>
              </a:extLst>
            </p:cNvPr>
            <p:cNvSpPr/>
            <p:nvPr/>
          </p:nvSpPr>
          <p:spPr>
            <a:xfrm>
              <a:off x="5365080" y="5616675"/>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046FD36-1741-4CCD-A174-D563AB3C2F3F}"/>
                </a:ext>
              </a:extLst>
            </p:cNvPr>
            <p:cNvSpPr/>
            <p:nvPr/>
          </p:nvSpPr>
          <p:spPr>
            <a:xfrm>
              <a:off x="5365080" y="5800967"/>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C82679A-E8D5-49F9-9B44-6DAE38180D13}"/>
                </a:ext>
              </a:extLst>
            </p:cNvPr>
            <p:cNvSpPr/>
            <p:nvPr/>
          </p:nvSpPr>
          <p:spPr>
            <a:xfrm>
              <a:off x="5812571" y="6376192"/>
              <a:ext cx="494517" cy="153523"/>
            </a:xfrm>
            <a:custGeom>
              <a:avLst/>
              <a:gdLst>
                <a:gd name="connsiteX0" fmla="*/ 56241 w 494517"/>
                <a:gd name="connsiteY0" fmla="*/ 47556 h 153523"/>
                <a:gd name="connsiteX1" fmla="*/ 19065 w 494517"/>
                <a:gd name="connsiteY1" fmla="*/ 47556 h 153523"/>
                <a:gd name="connsiteX2" fmla="*/ 19065 w 494517"/>
                <a:gd name="connsiteY2" fmla="*/ 21606 h 153523"/>
                <a:gd name="connsiteX3" fmla="*/ 0 w 494517"/>
                <a:gd name="connsiteY3" fmla="*/ 21606 h 153523"/>
                <a:gd name="connsiteX4" fmla="*/ 0 w 494517"/>
                <a:gd name="connsiteY4" fmla="*/ 117831 h 153523"/>
                <a:gd name="connsiteX5" fmla="*/ 30716 w 494517"/>
                <a:gd name="connsiteY5" fmla="*/ 151352 h 153523"/>
                <a:gd name="connsiteX6" fmla="*/ 56241 w 494517"/>
                <a:gd name="connsiteY6" fmla="*/ 151352 h 153523"/>
                <a:gd name="connsiteX7" fmla="*/ 56241 w 494517"/>
                <a:gd name="connsiteY7" fmla="*/ 133188 h 153523"/>
                <a:gd name="connsiteX8" fmla="*/ 33310 w 494517"/>
                <a:gd name="connsiteY8" fmla="*/ 133188 h 153523"/>
                <a:gd name="connsiteX9" fmla="*/ 19065 w 494517"/>
                <a:gd name="connsiteY9" fmla="*/ 120213 h 153523"/>
                <a:gd name="connsiteX10" fmla="*/ 19065 w 494517"/>
                <a:gd name="connsiteY10" fmla="*/ 65720 h 153523"/>
                <a:gd name="connsiteX11" fmla="*/ 56241 w 494517"/>
                <a:gd name="connsiteY11" fmla="*/ 65720 h 153523"/>
                <a:gd name="connsiteX12" fmla="*/ 56241 w 494517"/>
                <a:gd name="connsiteY12" fmla="*/ 47556 h 153523"/>
                <a:gd name="connsiteX13" fmla="*/ 65773 w 494517"/>
                <a:gd name="connsiteY13" fmla="*/ 99454 h 153523"/>
                <a:gd name="connsiteX14" fmla="*/ 119578 w 494517"/>
                <a:gd name="connsiteY14" fmla="*/ 153524 h 153523"/>
                <a:gd name="connsiteX15" fmla="*/ 173436 w 494517"/>
                <a:gd name="connsiteY15" fmla="*/ 99454 h 153523"/>
                <a:gd name="connsiteX16" fmla="*/ 119578 w 494517"/>
                <a:gd name="connsiteY16" fmla="*/ 45384 h 153523"/>
                <a:gd name="connsiteX17" fmla="*/ 65773 w 494517"/>
                <a:gd name="connsiteY17" fmla="*/ 99454 h 153523"/>
                <a:gd name="connsiteX18" fmla="*/ 85633 w 494517"/>
                <a:gd name="connsiteY18" fmla="*/ 99454 h 153523"/>
                <a:gd name="connsiteX19" fmla="*/ 119578 w 494517"/>
                <a:gd name="connsiteY19" fmla="*/ 63549 h 153523"/>
                <a:gd name="connsiteX20" fmla="*/ 153524 w 494517"/>
                <a:gd name="connsiteY20" fmla="*/ 99454 h 153523"/>
                <a:gd name="connsiteX21" fmla="*/ 119578 w 494517"/>
                <a:gd name="connsiteY21" fmla="*/ 135359 h 153523"/>
                <a:gd name="connsiteX22" fmla="*/ 85633 w 494517"/>
                <a:gd name="connsiteY22" fmla="*/ 99454 h 153523"/>
                <a:gd name="connsiteX23" fmla="*/ 210136 w 494517"/>
                <a:gd name="connsiteY23" fmla="*/ 151352 h 153523"/>
                <a:gd name="connsiteX24" fmla="*/ 210136 w 494517"/>
                <a:gd name="connsiteY24" fmla="*/ 104220 h 153523"/>
                <a:gd name="connsiteX25" fmla="*/ 231742 w 494517"/>
                <a:gd name="connsiteY25" fmla="*/ 104220 h 153523"/>
                <a:gd name="connsiteX26" fmla="*/ 248635 w 494517"/>
                <a:gd name="connsiteY26" fmla="*/ 123020 h 153523"/>
                <a:gd name="connsiteX27" fmla="*/ 248635 w 494517"/>
                <a:gd name="connsiteY27" fmla="*/ 151352 h 153523"/>
                <a:gd name="connsiteX28" fmla="*/ 267648 w 494517"/>
                <a:gd name="connsiteY28" fmla="*/ 151352 h 153523"/>
                <a:gd name="connsiteX29" fmla="*/ 267648 w 494517"/>
                <a:gd name="connsiteY29" fmla="*/ 120849 h 153523"/>
                <a:gd name="connsiteX30" fmla="*/ 243870 w 494517"/>
                <a:gd name="connsiteY30" fmla="*/ 90398 h 153523"/>
                <a:gd name="connsiteX31" fmla="*/ 243870 w 494517"/>
                <a:gd name="connsiteY31" fmla="*/ 89922 h 153523"/>
                <a:gd name="connsiteX32" fmla="*/ 260074 w 494517"/>
                <a:gd name="connsiteY32" fmla="*/ 70910 h 153523"/>
                <a:gd name="connsiteX33" fmla="*/ 273685 w 494517"/>
                <a:gd name="connsiteY33" fmla="*/ 47556 h 153523"/>
                <a:gd name="connsiteX34" fmla="*/ 252078 w 494517"/>
                <a:gd name="connsiteY34" fmla="*/ 47556 h 153523"/>
                <a:gd name="connsiteX35" fmla="*/ 234125 w 494517"/>
                <a:gd name="connsiteY35" fmla="*/ 78271 h 153523"/>
                <a:gd name="connsiteX36" fmla="*/ 218132 w 494517"/>
                <a:gd name="connsiteY36" fmla="*/ 86056 h 153523"/>
                <a:gd name="connsiteX37" fmla="*/ 210136 w 494517"/>
                <a:gd name="connsiteY37" fmla="*/ 86056 h 153523"/>
                <a:gd name="connsiteX38" fmla="*/ 210136 w 494517"/>
                <a:gd name="connsiteY38" fmla="*/ 0 h 153523"/>
                <a:gd name="connsiteX39" fmla="*/ 191124 w 494517"/>
                <a:gd name="connsiteY39" fmla="*/ 0 h 153523"/>
                <a:gd name="connsiteX40" fmla="*/ 191124 w 494517"/>
                <a:gd name="connsiteY40" fmla="*/ 151352 h 153523"/>
                <a:gd name="connsiteX41" fmla="*/ 210136 w 494517"/>
                <a:gd name="connsiteY41" fmla="*/ 151352 h 153523"/>
                <a:gd name="connsiteX42" fmla="*/ 281999 w 494517"/>
                <a:gd name="connsiteY42" fmla="*/ 99454 h 153523"/>
                <a:gd name="connsiteX43" fmla="*/ 335857 w 494517"/>
                <a:gd name="connsiteY43" fmla="*/ 153524 h 153523"/>
                <a:gd name="connsiteX44" fmla="*/ 389714 w 494517"/>
                <a:gd name="connsiteY44" fmla="*/ 99454 h 153523"/>
                <a:gd name="connsiteX45" fmla="*/ 335857 w 494517"/>
                <a:gd name="connsiteY45" fmla="*/ 45384 h 153523"/>
                <a:gd name="connsiteX46" fmla="*/ 281999 w 494517"/>
                <a:gd name="connsiteY46" fmla="*/ 99454 h 153523"/>
                <a:gd name="connsiteX47" fmla="*/ 301911 w 494517"/>
                <a:gd name="connsiteY47" fmla="*/ 99454 h 153523"/>
                <a:gd name="connsiteX48" fmla="*/ 335857 w 494517"/>
                <a:gd name="connsiteY48" fmla="*/ 63549 h 153523"/>
                <a:gd name="connsiteX49" fmla="*/ 369802 w 494517"/>
                <a:gd name="connsiteY49" fmla="*/ 99454 h 153523"/>
                <a:gd name="connsiteX50" fmla="*/ 335857 w 494517"/>
                <a:gd name="connsiteY50" fmla="*/ 135359 h 153523"/>
                <a:gd name="connsiteX51" fmla="*/ 301911 w 494517"/>
                <a:gd name="connsiteY51" fmla="*/ 99454 h 153523"/>
                <a:gd name="connsiteX52" fmla="*/ 424878 w 494517"/>
                <a:gd name="connsiteY52" fmla="*/ 151352 h 153523"/>
                <a:gd name="connsiteX53" fmla="*/ 424878 w 494517"/>
                <a:gd name="connsiteY53" fmla="*/ 90822 h 153523"/>
                <a:gd name="connsiteX54" fmla="*/ 450192 w 494517"/>
                <a:gd name="connsiteY54" fmla="*/ 63549 h 153523"/>
                <a:gd name="connsiteX55" fmla="*/ 475453 w 494517"/>
                <a:gd name="connsiteY55" fmla="*/ 90822 h 153523"/>
                <a:gd name="connsiteX56" fmla="*/ 475453 w 494517"/>
                <a:gd name="connsiteY56" fmla="*/ 151352 h 153523"/>
                <a:gd name="connsiteX57" fmla="*/ 494517 w 494517"/>
                <a:gd name="connsiteY57" fmla="*/ 151352 h 153523"/>
                <a:gd name="connsiteX58" fmla="*/ 494517 w 494517"/>
                <a:gd name="connsiteY58" fmla="*/ 90822 h 153523"/>
                <a:gd name="connsiteX59" fmla="*/ 450192 w 494517"/>
                <a:gd name="connsiteY59" fmla="*/ 45384 h 153523"/>
                <a:gd name="connsiteX60" fmla="*/ 405814 w 494517"/>
                <a:gd name="connsiteY60" fmla="*/ 90822 h 153523"/>
                <a:gd name="connsiteX61" fmla="*/ 405814 w 494517"/>
                <a:gd name="connsiteY61" fmla="*/ 151352 h 153523"/>
                <a:gd name="connsiteX62" fmla="*/ 424878 w 494517"/>
                <a:gd name="connsiteY62" fmla="*/ 151352 h 15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494517" h="153523">
                  <a:moveTo>
                    <a:pt x="56241" y="47556"/>
                  </a:moveTo>
                  <a:lnTo>
                    <a:pt x="19065" y="47556"/>
                  </a:lnTo>
                  <a:lnTo>
                    <a:pt x="19065" y="21606"/>
                  </a:lnTo>
                  <a:lnTo>
                    <a:pt x="0" y="21606"/>
                  </a:lnTo>
                  <a:lnTo>
                    <a:pt x="0" y="117831"/>
                  </a:lnTo>
                  <a:cubicBezTo>
                    <a:pt x="0" y="138378"/>
                    <a:pt x="11280" y="151352"/>
                    <a:pt x="30716" y="151352"/>
                  </a:cubicBezTo>
                  <a:lnTo>
                    <a:pt x="56241" y="151352"/>
                  </a:lnTo>
                  <a:lnTo>
                    <a:pt x="56241" y="133188"/>
                  </a:lnTo>
                  <a:lnTo>
                    <a:pt x="33310" y="133188"/>
                  </a:lnTo>
                  <a:cubicBezTo>
                    <a:pt x="23566" y="133188"/>
                    <a:pt x="19065" y="129958"/>
                    <a:pt x="19065" y="120213"/>
                  </a:cubicBezTo>
                  <a:lnTo>
                    <a:pt x="19065" y="65720"/>
                  </a:lnTo>
                  <a:lnTo>
                    <a:pt x="56241" y="65720"/>
                  </a:lnTo>
                  <a:lnTo>
                    <a:pt x="56241" y="47556"/>
                  </a:lnTo>
                  <a:moveTo>
                    <a:pt x="65773" y="99454"/>
                  </a:moveTo>
                  <a:cubicBezTo>
                    <a:pt x="65773" y="131440"/>
                    <a:pt x="90822" y="153524"/>
                    <a:pt x="119578" y="153524"/>
                  </a:cubicBezTo>
                  <a:cubicBezTo>
                    <a:pt x="148387" y="153524"/>
                    <a:pt x="173436" y="131440"/>
                    <a:pt x="173436" y="99454"/>
                  </a:cubicBezTo>
                  <a:cubicBezTo>
                    <a:pt x="173436" y="67468"/>
                    <a:pt x="148387" y="45384"/>
                    <a:pt x="119578" y="45384"/>
                  </a:cubicBezTo>
                  <a:cubicBezTo>
                    <a:pt x="90822" y="45384"/>
                    <a:pt x="65773" y="67468"/>
                    <a:pt x="65773" y="99454"/>
                  </a:cubicBezTo>
                  <a:moveTo>
                    <a:pt x="85633" y="99454"/>
                  </a:moveTo>
                  <a:cubicBezTo>
                    <a:pt x="85633" y="78271"/>
                    <a:pt x="99931" y="63549"/>
                    <a:pt x="119578" y="63549"/>
                  </a:cubicBezTo>
                  <a:cubicBezTo>
                    <a:pt x="139279" y="63549"/>
                    <a:pt x="153524" y="78271"/>
                    <a:pt x="153524" y="99454"/>
                  </a:cubicBezTo>
                  <a:cubicBezTo>
                    <a:pt x="153524" y="120637"/>
                    <a:pt x="139279" y="135359"/>
                    <a:pt x="119578" y="135359"/>
                  </a:cubicBezTo>
                  <a:cubicBezTo>
                    <a:pt x="99931" y="135359"/>
                    <a:pt x="85633" y="120637"/>
                    <a:pt x="85633" y="99454"/>
                  </a:cubicBezTo>
                  <a:moveTo>
                    <a:pt x="210136" y="151352"/>
                  </a:moveTo>
                  <a:lnTo>
                    <a:pt x="210136" y="104220"/>
                  </a:lnTo>
                  <a:lnTo>
                    <a:pt x="231742" y="104220"/>
                  </a:lnTo>
                  <a:cubicBezTo>
                    <a:pt x="241698" y="104220"/>
                    <a:pt x="248635" y="110046"/>
                    <a:pt x="248635" y="123020"/>
                  </a:cubicBezTo>
                  <a:lnTo>
                    <a:pt x="248635" y="151352"/>
                  </a:lnTo>
                  <a:lnTo>
                    <a:pt x="267648" y="151352"/>
                  </a:lnTo>
                  <a:lnTo>
                    <a:pt x="267648" y="120849"/>
                  </a:lnTo>
                  <a:cubicBezTo>
                    <a:pt x="267648" y="102473"/>
                    <a:pt x="259227" y="93417"/>
                    <a:pt x="243870" y="90398"/>
                  </a:cubicBezTo>
                  <a:lnTo>
                    <a:pt x="243870" y="89922"/>
                  </a:lnTo>
                  <a:cubicBezTo>
                    <a:pt x="249695" y="88439"/>
                    <a:pt x="255997" y="78059"/>
                    <a:pt x="260074" y="70910"/>
                  </a:cubicBezTo>
                  <a:lnTo>
                    <a:pt x="273685" y="47556"/>
                  </a:lnTo>
                  <a:lnTo>
                    <a:pt x="252078" y="47556"/>
                  </a:lnTo>
                  <a:lnTo>
                    <a:pt x="234125" y="78271"/>
                  </a:lnTo>
                  <a:cubicBezTo>
                    <a:pt x="231319" y="83037"/>
                    <a:pt x="226128" y="86056"/>
                    <a:pt x="218132" y="86056"/>
                  </a:cubicBezTo>
                  <a:lnTo>
                    <a:pt x="210136" y="86056"/>
                  </a:lnTo>
                  <a:lnTo>
                    <a:pt x="210136" y="0"/>
                  </a:lnTo>
                  <a:lnTo>
                    <a:pt x="191124" y="0"/>
                  </a:lnTo>
                  <a:lnTo>
                    <a:pt x="191124" y="151352"/>
                  </a:lnTo>
                  <a:lnTo>
                    <a:pt x="210136" y="151352"/>
                  </a:lnTo>
                  <a:moveTo>
                    <a:pt x="281999" y="99454"/>
                  </a:moveTo>
                  <a:cubicBezTo>
                    <a:pt x="281999" y="131440"/>
                    <a:pt x="307101" y="153524"/>
                    <a:pt x="335857" y="153524"/>
                  </a:cubicBezTo>
                  <a:cubicBezTo>
                    <a:pt x="364612" y="153524"/>
                    <a:pt x="389714" y="131440"/>
                    <a:pt x="389714" y="99454"/>
                  </a:cubicBezTo>
                  <a:cubicBezTo>
                    <a:pt x="389714" y="67468"/>
                    <a:pt x="364612" y="45384"/>
                    <a:pt x="335857" y="45384"/>
                  </a:cubicBezTo>
                  <a:cubicBezTo>
                    <a:pt x="307101" y="45384"/>
                    <a:pt x="281999" y="67468"/>
                    <a:pt x="281999" y="99454"/>
                  </a:cubicBezTo>
                  <a:moveTo>
                    <a:pt x="301911" y="99454"/>
                  </a:moveTo>
                  <a:cubicBezTo>
                    <a:pt x="301911" y="78271"/>
                    <a:pt x="316156" y="63549"/>
                    <a:pt x="335857" y="63549"/>
                  </a:cubicBezTo>
                  <a:cubicBezTo>
                    <a:pt x="355504" y="63549"/>
                    <a:pt x="369802" y="78271"/>
                    <a:pt x="369802" y="99454"/>
                  </a:cubicBezTo>
                  <a:cubicBezTo>
                    <a:pt x="369802" y="120637"/>
                    <a:pt x="355504" y="135359"/>
                    <a:pt x="335857" y="135359"/>
                  </a:cubicBezTo>
                  <a:cubicBezTo>
                    <a:pt x="316156" y="135359"/>
                    <a:pt x="301911" y="120637"/>
                    <a:pt x="301911" y="99454"/>
                  </a:cubicBezTo>
                  <a:moveTo>
                    <a:pt x="424878" y="151352"/>
                  </a:moveTo>
                  <a:lnTo>
                    <a:pt x="424878" y="90822"/>
                  </a:lnTo>
                  <a:cubicBezTo>
                    <a:pt x="424878" y="74776"/>
                    <a:pt x="436529" y="63549"/>
                    <a:pt x="450192" y="63549"/>
                  </a:cubicBezTo>
                  <a:cubicBezTo>
                    <a:pt x="463802" y="63549"/>
                    <a:pt x="475453" y="74776"/>
                    <a:pt x="475453" y="90822"/>
                  </a:cubicBezTo>
                  <a:lnTo>
                    <a:pt x="475453" y="151352"/>
                  </a:lnTo>
                  <a:lnTo>
                    <a:pt x="494517" y="151352"/>
                  </a:lnTo>
                  <a:lnTo>
                    <a:pt x="494517" y="90822"/>
                  </a:lnTo>
                  <a:cubicBezTo>
                    <a:pt x="494517" y="63549"/>
                    <a:pt x="475453" y="45384"/>
                    <a:pt x="450192" y="45384"/>
                  </a:cubicBezTo>
                  <a:cubicBezTo>
                    <a:pt x="424878" y="45384"/>
                    <a:pt x="405814" y="63549"/>
                    <a:pt x="405814" y="90822"/>
                  </a:cubicBezTo>
                  <a:lnTo>
                    <a:pt x="405814" y="151352"/>
                  </a:lnTo>
                  <a:lnTo>
                    <a:pt x="424878" y="151352"/>
                  </a:lnTo>
                </a:path>
              </a:pathLst>
            </a:custGeom>
            <a:solidFill>
              <a:srgbClr val="EEEEEC"/>
            </a:solidFill>
            <a:ln w="5290"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CD022DB-6A92-490D-B439-08245F57A6D3}"/>
                </a:ext>
              </a:extLst>
            </p:cNvPr>
            <p:cNvSpPr/>
            <p:nvPr/>
          </p:nvSpPr>
          <p:spPr>
            <a:xfrm>
              <a:off x="5725403" y="2912611"/>
              <a:ext cx="221256" cy="125567"/>
            </a:xfrm>
            <a:custGeom>
              <a:avLst/>
              <a:gdLst>
                <a:gd name="connsiteX0" fmla="*/ 88333 w 221256"/>
                <a:gd name="connsiteY0" fmla="*/ 0 h 125567"/>
                <a:gd name="connsiteX1" fmla="*/ 88333 w 221256"/>
                <a:gd name="connsiteY1" fmla="*/ 123725 h 125567"/>
                <a:gd name="connsiteX2" fmla="*/ 103956 w 221256"/>
                <a:gd name="connsiteY2" fmla="*/ 123725 h 125567"/>
                <a:gd name="connsiteX3" fmla="*/ 103956 w 221256"/>
                <a:gd name="connsiteY3" fmla="*/ 74051 h 125567"/>
                <a:gd name="connsiteX4" fmla="*/ 124662 w 221256"/>
                <a:gd name="connsiteY4" fmla="*/ 51973 h 125567"/>
                <a:gd name="connsiteX5" fmla="*/ 145368 w 221256"/>
                <a:gd name="connsiteY5" fmla="*/ 74051 h 125567"/>
                <a:gd name="connsiteX6" fmla="*/ 145368 w 221256"/>
                <a:gd name="connsiteY6" fmla="*/ 123725 h 125567"/>
                <a:gd name="connsiteX7" fmla="*/ 160991 w 221256"/>
                <a:gd name="connsiteY7" fmla="*/ 123725 h 125567"/>
                <a:gd name="connsiteX8" fmla="*/ 160991 w 221256"/>
                <a:gd name="connsiteY8" fmla="*/ 74051 h 125567"/>
                <a:gd name="connsiteX9" fmla="*/ 125562 w 221256"/>
                <a:gd name="connsiteY9" fmla="*/ 37256 h 125567"/>
                <a:gd name="connsiteX10" fmla="*/ 103956 w 221256"/>
                <a:gd name="connsiteY10" fmla="*/ 46455 h 125567"/>
                <a:gd name="connsiteX11" fmla="*/ 103956 w 221256"/>
                <a:gd name="connsiteY11" fmla="*/ 0 h 125567"/>
                <a:gd name="connsiteX12" fmla="*/ 88333 w 221256"/>
                <a:gd name="connsiteY12" fmla="*/ 0 h 125567"/>
                <a:gd name="connsiteX13" fmla="*/ 207912 w 221256"/>
                <a:gd name="connsiteY13" fmla="*/ 0 h 125567"/>
                <a:gd name="connsiteX14" fmla="*/ 178044 w 221256"/>
                <a:gd name="connsiteY14" fmla="*/ 30816 h 125567"/>
                <a:gd name="connsiteX15" fmla="*/ 178044 w 221256"/>
                <a:gd name="connsiteY15" fmla="*/ 123725 h 125567"/>
                <a:gd name="connsiteX16" fmla="*/ 193666 w 221256"/>
                <a:gd name="connsiteY16" fmla="*/ 123725 h 125567"/>
                <a:gd name="connsiteX17" fmla="*/ 193666 w 221256"/>
                <a:gd name="connsiteY17" fmla="*/ 53815 h 125567"/>
                <a:gd name="connsiteX18" fmla="*/ 218980 w 221256"/>
                <a:gd name="connsiteY18" fmla="*/ 53815 h 125567"/>
                <a:gd name="connsiteX19" fmla="*/ 218980 w 221256"/>
                <a:gd name="connsiteY19" fmla="*/ 38638 h 125567"/>
                <a:gd name="connsiteX20" fmla="*/ 193666 w 221256"/>
                <a:gd name="connsiteY20" fmla="*/ 38638 h 125567"/>
                <a:gd name="connsiteX21" fmla="*/ 193666 w 221256"/>
                <a:gd name="connsiteY21" fmla="*/ 30361 h 125567"/>
                <a:gd name="connsiteX22" fmla="*/ 210241 w 221256"/>
                <a:gd name="connsiteY22" fmla="*/ 14722 h 125567"/>
                <a:gd name="connsiteX23" fmla="*/ 221256 w 221256"/>
                <a:gd name="connsiteY23" fmla="*/ 14722 h 125567"/>
                <a:gd name="connsiteX24" fmla="*/ 221256 w 221256"/>
                <a:gd name="connsiteY24" fmla="*/ 0 h 125567"/>
                <a:gd name="connsiteX25" fmla="*/ 207912 w 221256"/>
                <a:gd name="connsiteY25" fmla="*/ 0 h 125567"/>
                <a:gd name="connsiteX26" fmla="*/ 0 w 221256"/>
                <a:gd name="connsiteY26" fmla="*/ 38632 h 125567"/>
                <a:gd name="connsiteX27" fmla="*/ 29444 w 221256"/>
                <a:gd name="connsiteY27" fmla="*/ 116824 h 125567"/>
                <a:gd name="connsiteX28" fmla="*/ 41413 w 221256"/>
                <a:gd name="connsiteY28" fmla="*/ 125568 h 125567"/>
                <a:gd name="connsiteX29" fmla="*/ 53381 w 221256"/>
                <a:gd name="connsiteY29" fmla="*/ 116824 h 125567"/>
                <a:gd name="connsiteX30" fmla="*/ 83302 w 221256"/>
                <a:gd name="connsiteY30" fmla="*/ 38632 h 125567"/>
                <a:gd name="connsiteX31" fmla="*/ 66250 w 221256"/>
                <a:gd name="connsiteY31" fmla="*/ 38632 h 125567"/>
                <a:gd name="connsiteX32" fmla="*/ 41413 w 221256"/>
                <a:gd name="connsiteY32" fmla="*/ 104406 h 125567"/>
                <a:gd name="connsiteX33" fmla="*/ 17052 w 221256"/>
                <a:gd name="connsiteY33" fmla="*/ 38632 h 125567"/>
                <a:gd name="connsiteX34" fmla="*/ 0 w 221256"/>
                <a:gd name="connsiteY34" fmla="*/ 38632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21256" h="125567">
                  <a:moveTo>
                    <a:pt x="88333" y="0"/>
                  </a:moveTo>
                  <a:lnTo>
                    <a:pt x="88333" y="123725"/>
                  </a:lnTo>
                  <a:lnTo>
                    <a:pt x="103956" y="123725"/>
                  </a:lnTo>
                  <a:lnTo>
                    <a:pt x="103956" y="74051"/>
                  </a:lnTo>
                  <a:cubicBezTo>
                    <a:pt x="103956" y="60981"/>
                    <a:pt x="113382" y="51973"/>
                    <a:pt x="124662" y="51973"/>
                  </a:cubicBezTo>
                  <a:cubicBezTo>
                    <a:pt x="135784" y="51973"/>
                    <a:pt x="145368" y="56744"/>
                    <a:pt x="145368" y="74051"/>
                  </a:cubicBezTo>
                  <a:lnTo>
                    <a:pt x="145368" y="123725"/>
                  </a:lnTo>
                  <a:lnTo>
                    <a:pt x="160991" y="123725"/>
                  </a:lnTo>
                  <a:lnTo>
                    <a:pt x="160991" y="74051"/>
                  </a:lnTo>
                  <a:cubicBezTo>
                    <a:pt x="160991" y="45438"/>
                    <a:pt x="145209" y="37256"/>
                    <a:pt x="125562" y="37256"/>
                  </a:cubicBezTo>
                  <a:cubicBezTo>
                    <a:pt x="116560" y="37256"/>
                    <a:pt x="108722" y="41159"/>
                    <a:pt x="103956" y="46455"/>
                  </a:cubicBezTo>
                  <a:lnTo>
                    <a:pt x="103956" y="0"/>
                  </a:lnTo>
                  <a:lnTo>
                    <a:pt x="88333" y="0"/>
                  </a:lnTo>
                  <a:close/>
                  <a:moveTo>
                    <a:pt x="207912" y="0"/>
                  </a:moveTo>
                  <a:cubicBezTo>
                    <a:pt x="190435" y="0"/>
                    <a:pt x="178044" y="11566"/>
                    <a:pt x="178044" y="30816"/>
                  </a:cubicBezTo>
                  <a:lnTo>
                    <a:pt x="178044" y="123725"/>
                  </a:lnTo>
                  <a:lnTo>
                    <a:pt x="193666" y="123725"/>
                  </a:lnTo>
                  <a:lnTo>
                    <a:pt x="193666" y="53815"/>
                  </a:lnTo>
                  <a:lnTo>
                    <a:pt x="218980" y="53815"/>
                  </a:lnTo>
                  <a:lnTo>
                    <a:pt x="218980" y="38638"/>
                  </a:lnTo>
                  <a:lnTo>
                    <a:pt x="193666" y="38638"/>
                  </a:lnTo>
                  <a:lnTo>
                    <a:pt x="193666" y="30361"/>
                  </a:lnTo>
                  <a:cubicBezTo>
                    <a:pt x="193666" y="19584"/>
                    <a:pt x="199968" y="14722"/>
                    <a:pt x="210241" y="14722"/>
                  </a:cubicBezTo>
                  <a:lnTo>
                    <a:pt x="221256" y="14722"/>
                  </a:lnTo>
                  <a:lnTo>
                    <a:pt x="221256" y="0"/>
                  </a:lnTo>
                  <a:lnTo>
                    <a:pt x="207912" y="0"/>
                  </a:lnTo>
                  <a:close/>
                  <a:moveTo>
                    <a:pt x="0" y="38632"/>
                  </a:moveTo>
                  <a:lnTo>
                    <a:pt x="29444" y="116824"/>
                  </a:lnTo>
                  <a:cubicBezTo>
                    <a:pt x="32304" y="124419"/>
                    <a:pt x="35958" y="125568"/>
                    <a:pt x="41413" y="125568"/>
                  </a:cubicBezTo>
                  <a:cubicBezTo>
                    <a:pt x="46921" y="125568"/>
                    <a:pt x="50574" y="124419"/>
                    <a:pt x="53381" y="116824"/>
                  </a:cubicBezTo>
                  <a:lnTo>
                    <a:pt x="83302" y="38632"/>
                  </a:lnTo>
                  <a:lnTo>
                    <a:pt x="66250" y="38632"/>
                  </a:lnTo>
                  <a:lnTo>
                    <a:pt x="41413" y="104406"/>
                  </a:lnTo>
                  <a:lnTo>
                    <a:pt x="17052" y="38632"/>
                  </a:lnTo>
                  <a:lnTo>
                    <a:pt x="0" y="38632"/>
                  </a:lnTo>
                  <a:close/>
                </a:path>
              </a:pathLst>
            </a:custGeom>
            <a:solidFill>
              <a:srgbClr val="EEEEEC"/>
            </a:solidFill>
            <a:ln w="529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60B2B3D-BCC6-4FF7-A963-161E968F8159}"/>
                </a:ext>
              </a:extLst>
            </p:cNvPr>
            <p:cNvSpPr/>
            <p:nvPr/>
          </p:nvSpPr>
          <p:spPr>
            <a:xfrm>
              <a:off x="5815484" y="3840268"/>
              <a:ext cx="39559" cy="123263"/>
            </a:xfrm>
            <a:custGeom>
              <a:avLst/>
              <a:gdLst>
                <a:gd name="connsiteX0" fmla="*/ 4607 w 39559"/>
                <a:gd name="connsiteY0" fmla="*/ 0 h 123263"/>
                <a:gd name="connsiteX1" fmla="*/ 0 w 39559"/>
                <a:gd name="connsiteY1" fmla="*/ 15178 h 123263"/>
                <a:gd name="connsiteX2" fmla="*/ 22559 w 39559"/>
                <a:gd name="connsiteY2" fmla="*/ 15178 h 123263"/>
                <a:gd name="connsiteX3" fmla="*/ 22559 w 39559"/>
                <a:gd name="connsiteY3" fmla="*/ 123264 h 123263"/>
                <a:gd name="connsiteX4" fmla="*/ 39559 w 39559"/>
                <a:gd name="connsiteY4" fmla="*/ 123264 h 123263"/>
                <a:gd name="connsiteX5" fmla="*/ 39559 w 39559"/>
                <a:gd name="connsiteY5" fmla="*/ 0 h 123263"/>
                <a:gd name="connsiteX6" fmla="*/ 4607 w 39559"/>
                <a:gd name="connsiteY6" fmla="*/ 0 h 12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59" h="123263">
                  <a:moveTo>
                    <a:pt x="4607" y="0"/>
                  </a:moveTo>
                  <a:lnTo>
                    <a:pt x="0" y="15178"/>
                  </a:lnTo>
                  <a:lnTo>
                    <a:pt x="22559" y="15178"/>
                  </a:lnTo>
                  <a:lnTo>
                    <a:pt x="22559" y="123264"/>
                  </a:lnTo>
                  <a:lnTo>
                    <a:pt x="39559" y="123264"/>
                  </a:lnTo>
                  <a:lnTo>
                    <a:pt x="39559" y="0"/>
                  </a:lnTo>
                  <a:lnTo>
                    <a:pt x="4607" y="0"/>
                  </a:lnTo>
                  <a:close/>
                </a:path>
              </a:pathLst>
            </a:custGeom>
            <a:solidFill>
              <a:srgbClr val="EEEEEC"/>
            </a:solidFill>
            <a:ln w="5290"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585F3C7-2394-4321-8031-93D51F8D49EE}"/>
                </a:ext>
              </a:extLst>
            </p:cNvPr>
            <p:cNvSpPr/>
            <p:nvPr/>
          </p:nvSpPr>
          <p:spPr>
            <a:xfrm>
              <a:off x="5419245" y="3996969"/>
              <a:ext cx="89689" cy="125562"/>
            </a:xfrm>
            <a:custGeom>
              <a:avLst/>
              <a:gdLst>
                <a:gd name="connsiteX0" fmla="*/ 46455 w 89689"/>
                <a:gd name="connsiteY0" fmla="*/ 0 h 125562"/>
                <a:gd name="connsiteX1" fmla="*/ 16099 w 89689"/>
                <a:gd name="connsiteY1" fmla="*/ 42774 h 125562"/>
                <a:gd name="connsiteX2" fmla="*/ 0 w 89689"/>
                <a:gd name="connsiteY2" fmla="*/ 81406 h 125562"/>
                <a:gd name="connsiteX3" fmla="*/ 44156 w 89689"/>
                <a:gd name="connsiteY3" fmla="*/ 125562 h 125562"/>
                <a:gd name="connsiteX4" fmla="*/ 89689 w 89689"/>
                <a:gd name="connsiteY4" fmla="*/ 81406 h 125562"/>
                <a:gd name="connsiteX5" fmla="*/ 47837 w 89689"/>
                <a:gd name="connsiteY5" fmla="*/ 36795 h 125562"/>
                <a:gd name="connsiteX6" fmla="*/ 38177 w 89689"/>
                <a:gd name="connsiteY6" fmla="*/ 51056 h 125562"/>
                <a:gd name="connsiteX7" fmla="*/ 72669 w 89689"/>
                <a:gd name="connsiteY7" fmla="*/ 81867 h 125562"/>
                <a:gd name="connsiteX8" fmla="*/ 44617 w 89689"/>
                <a:gd name="connsiteY8" fmla="*/ 109924 h 125562"/>
                <a:gd name="connsiteX9" fmla="*/ 17015 w 89689"/>
                <a:gd name="connsiteY9" fmla="*/ 82788 h 125562"/>
                <a:gd name="connsiteX10" fmla="*/ 28518 w 89689"/>
                <a:gd name="connsiteY10" fmla="*/ 53810 h 125562"/>
                <a:gd name="connsiteX11" fmla="*/ 66690 w 89689"/>
                <a:gd name="connsiteY11" fmla="*/ 0 h 125562"/>
                <a:gd name="connsiteX12" fmla="*/ 46455 w 89689"/>
                <a:gd name="connsiteY12" fmla="*/ 0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689" h="125562">
                  <a:moveTo>
                    <a:pt x="46455" y="0"/>
                  </a:moveTo>
                  <a:lnTo>
                    <a:pt x="16099" y="42774"/>
                  </a:lnTo>
                  <a:cubicBezTo>
                    <a:pt x="7266" y="55314"/>
                    <a:pt x="0" y="64984"/>
                    <a:pt x="0" y="81406"/>
                  </a:cubicBezTo>
                  <a:cubicBezTo>
                    <a:pt x="0" y="106312"/>
                    <a:pt x="19780" y="125562"/>
                    <a:pt x="44156" y="125562"/>
                  </a:cubicBezTo>
                  <a:cubicBezTo>
                    <a:pt x="70291" y="125562"/>
                    <a:pt x="89689" y="104369"/>
                    <a:pt x="89689" y="81406"/>
                  </a:cubicBezTo>
                  <a:cubicBezTo>
                    <a:pt x="89689" y="56506"/>
                    <a:pt x="75210" y="37499"/>
                    <a:pt x="47837" y="36795"/>
                  </a:cubicBezTo>
                  <a:lnTo>
                    <a:pt x="38177" y="51056"/>
                  </a:lnTo>
                  <a:cubicBezTo>
                    <a:pt x="57957" y="50701"/>
                    <a:pt x="72669" y="61028"/>
                    <a:pt x="72669" y="81867"/>
                  </a:cubicBezTo>
                  <a:cubicBezTo>
                    <a:pt x="72669" y="97410"/>
                    <a:pt x="59805" y="109924"/>
                    <a:pt x="44617" y="109924"/>
                  </a:cubicBezTo>
                  <a:cubicBezTo>
                    <a:pt x="29778" y="109924"/>
                    <a:pt x="17015" y="97447"/>
                    <a:pt x="17015" y="82788"/>
                  </a:cubicBezTo>
                  <a:cubicBezTo>
                    <a:pt x="17015" y="70953"/>
                    <a:pt x="21453" y="63877"/>
                    <a:pt x="28518" y="53810"/>
                  </a:cubicBezTo>
                  <a:lnTo>
                    <a:pt x="66690" y="0"/>
                  </a:lnTo>
                  <a:lnTo>
                    <a:pt x="46455" y="0"/>
                  </a:lnTo>
                  <a:close/>
                </a:path>
              </a:pathLst>
            </a:custGeom>
            <a:solidFill>
              <a:srgbClr val="EEEEEC"/>
            </a:solidFill>
            <a:ln w="5290"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F90327C-3541-4F9C-8AF5-86E4A404FD94}"/>
                </a:ext>
              </a:extLst>
            </p:cNvPr>
            <p:cNvSpPr/>
            <p:nvPr/>
          </p:nvSpPr>
          <p:spPr>
            <a:xfrm>
              <a:off x="5434761" y="4522572"/>
              <a:ext cx="81866" cy="123258"/>
            </a:xfrm>
            <a:custGeom>
              <a:avLst/>
              <a:gdLst>
                <a:gd name="connsiteX0" fmla="*/ 5518 w 81866"/>
                <a:gd name="connsiteY0" fmla="*/ 0 h 123258"/>
                <a:gd name="connsiteX1" fmla="*/ 5518 w 81866"/>
                <a:gd name="connsiteY1" fmla="*/ 63009 h 123258"/>
                <a:gd name="connsiteX2" fmla="*/ 36334 w 81866"/>
                <a:gd name="connsiteY2" fmla="*/ 63009 h 123258"/>
                <a:gd name="connsiteX3" fmla="*/ 63470 w 81866"/>
                <a:gd name="connsiteY3" fmla="*/ 86003 h 123258"/>
                <a:gd name="connsiteX4" fmla="*/ 40475 w 81866"/>
                <a:gd name="connsiteY4" fmla="*/ 108081 h 123258"/>
                <a:gd name="connsiteX5" fmla="*/ 0 w 81866"/>
                <a:gd name="connsiteY5" fmla="*/ 108081 h 123258"/>
                <a:gd name="connsiteX6" fmla="*/ 0 w 81866"/>
                <a:gd name="connsiteY6" fmla="*/ 123259 h 123258"/>
                <a:gd name="connsiteX7" fmla="*/ 45072 w 81866"/>
                <a:gd name="connsiteY7" fmla="*/ 123259 h 123258"/>
                <a:gd name="connsiteX8" fmla="*/ 81867 w 81866"/>
                <a:gd name="connsiteY8" fmla="*/ 86464 h 123258"/>
                <a:gd name="connsiteX9" fmla="*/ 37255 w 81866"/>
                <a:gd name="connsiteY9" fmla="*/ 47371 h 123258"/>
                <a:gd name="connsiteX10" fmla="*/ 22539 w 81866"/>
                <a:gd name="connsiteY10" fmla="*/ 47371 h 123258"/>
                <a:gd name="connsiteX11" fmla="*/ 22539 w 81866"/>
                <a:gd name="connsiteY11" fmla="*/ 15172 h 123258"/>
                <a:gd name="connsiteX12" fmla="*/ 69909 w 81866"/>
                <a:gd name="connsiteY12" fmla="*/ 15172 h 123258"/>
                <a:gd name="connsiteX13" fmla="*/ 69909 w 81866"/>
                <a:gd name="connsiteY13" fmla="*/ 0 h 123258"/>
                <a:gd name="connsiteX14" fmla="*/ 5518 w 81866"/>
                <a:gd name="connsiteY14" fmla="*/ 0 h 12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1866" h="123258">
                  <a:moveTo>
                    <a:pt x="5518" y="0"/>
                  </a:moveTo>
                  <a:lnTo>
                    <a:pt x="5518" y="63009"/>
                  </a:lnTo>
                  <a:lnTo>
                    <a:pt x="36334" y="63009"/>
                  </a:lnTo>
                  <a:cubicBezTo>
                    <a:pt x="55939" y="63009"/>
                    <a:pt x="63470" y="71344"/>
                    <a:pt x="63470" y="86003"/>
                  </a:cubicBezTo>
                  <a:cubicBezTo>
                    <a:pt x="63470" y="98724"/>
                    <a:pt x="55838" y="108081"/>
                    <a:pt x="40475" y="108081"/>
                  </a:cubicBezTo>
                  <a:lnTo>
                    <a:pt x="0" y="108081"/>
                  </a:lnTo>
                  <a:lnTo>
                    <a:pt x="0" y="123259"/>
                  </a:lnTo>
                  <a:lnTo>
                    <a:pt x="45072" y="123259"/>
                  </a:lnTo>
                  <a:cubicBezTo>
                    <a:pt x="67505" y="123259"/>
                    <a:pt x="81867" y="105009"/>
                    <a:pt x="81867" y="86464"/>
                  </a:cubicBezTo>
                  <a:cubicBezTo>
                    <a:pt x="81867" y="60679"/>
                    <a:pt x="63925" y="47371"/>
                    <a:pt x="37255" y="47371"/>
                  </a:cubicBezTo>
                  <a:lnTo>
                    <a:pt x="22539" y="47371"/>
                  </a:lnTo>
                  <a:lnTo>
                    <a:pt x="22539" y="15172"/>
                  </a:lnTo>
                  <a:lnTo>
                    <a:pt x="69909" y="15172"/>
                  </a:lnTo>
                  <a:lnTo>
                    <a:pt x="69909" y="0"/>
                  </a:lnTo>
                  <a:lnTo>
                    <a:pt x="5518" y="0"/>
                  </a:lnTo>
                  <a:close/>
                </a:path>
              </a:pathLst>
            </a:custGeom>
            <a:solidFill>
              <a:srgbClr val="EEEEEC"/>
            </a:solidFill>
            <a:ln w="5290"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6145C48-52FD-4AE0-9E74-3994577A9127}"/>
                </a:ext>
              </a:extLst>
            </p:cNvPr>
            <p:cNvSpPr/>
            <p:nvPr/>
          </p:nvSpPr>
          <p:spPr>
            <a:xfrm>
              <a:off x="5800973" y="4709883"/>
              <a:ext cx="82349" cy="123263"/>
            </a:xfrm>
            <a:custGeom>
              <a:avLst/>
              <a:gdLst>
                <a:gd name="connsiteX0" fmla="*/ 3231 w 82349"/>
                <a:gd name="connsiteY0" fmla="*/ 0 h 123263"/>
                <a:gd name="connsiteX1" fmla="*/ 3231 w 82349"/>
                <a:gd name="connsiteY1" fmla="*/ 15178 h 123263"/>
                <a:gd name="connsiteX2" fmla="*/ 56135 w 82349"/>
                <a:gd name="connsiteY2" fmla="*/ 15178 h 123263"/>
                <a:gd name="connsiteX3" fmla="*/ 17476 w 82349"/>
                <a:gd name="connsiteY3" fmla="*/ 51051 h 123263"/>
                <a:gd name="connsiteX4" fmla="*/ 17476 w 82349"/>
                <a:gd name="connsiteY4" fmla="*/ 63470 h 123263"/>
                <a:gd name="connsiteX5" fmla="*/ 36806 w 82349"/>
                <a:gd name="connsiteY5" fmla="*/ 63470 h 123263"/>
                <a:gd name="connsiteX6" fmla="*/ 65773 w 82349"/>
                <a:gd name="connsiteY6" fmla="*/ 84626 h 123263"/>
                <a:gd name="connsiteX7" fmla="*/ 40937 w 82349"/>
                <a:gd name="connsiteY7" fmla="*/ 108087 h 123263"/>
                <a:gd name="connsiteX8" fmla="*/ 0 w 82349"/>
                <a:gd name="connsiteY8" fmla="*/ 108087 h 123263"/>
                <a:gd name="connsiteX9" fmla="*/ 0 w 82349"/>
                <a:gd name="connsiteY9" fmla="*/ 123264 h 123263"/>
                <a:gd name="connsiteX10" fmla="*/ 45544 w 82349"/>
                <a:gd name="connsiteY10" fmla="*/ 123264 h 123263"/>
                <a:gd name="connsiteX11" fmla="*/ 82349 w 82349"/>
                <a:gd name="connsiteY11" fmla="*/ 84165 h 123263"/>
                <a:gd name="connsiteX12" fmla="*/ 42790 w 82349"/>
                <a:gd name="connsiteY12" fmla="*/ 47831 h 123263"/>
                <a:gd name="connsiteX13" fmla="*/ 59366 w 82349"/>
                <a:gd name="connsiteY13" fmla="*/ 33575 h 123263"/>
                <a:gd name="connsiteX14" fmla="*/ 74035 w 82349"/>
                <a:gd name="connsiteY14" fmla="*/ 13340 h 123263"/>
                <a:gd name="connsiteX15" fmla="*/ 56559 w 82349"/>
                <a:gd name="connsiteY15" fmla="*/ 0 h 123263"/>
                <a:gd name="connsiteX16" fmla="*/ 3231 w 82349"/>
                <a:gd name="connsiteY16" fmla="*/ 0 h 12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2349" h="123263">
                  <a:moveTo>
                    <a:pt x="3231" y="0"/>
                  </a:moveTo>
                  <a:lnTo>
                    <a:pt x="3231" y="15178"/>
                  </a:lnTo>
                  <a:lnTo>
                    <a:pt x="56135" y="15178"/>
                  </a:lnTo>
                  <a:lnTo>
                    <a:pt x="17476" y="51051"/>
                  </a:lnTo>
                  <a:lnTo>
                    <a:pt x="17476" y="63470"/>
                  </a:lnTo>
                  <a:lnTo>
                    <a:pt x="36806" y="63470"/>
                  </a:lnTo>
                  <a:cubicBezTo>
                    <a:pt x="55341" y="63470"/>
                    <a:pt x="65773" y="72441"/>
                    <a:pt x="65773" y="84626"/>
                  </a:cubicBezTo>
                  <a:cubicBezTo>
                    <a:pt x="65773" y="97521"/>
                    <a:pt x="57194" y="108087"/>
                    <a:pt x="40937" y="108087"/>
                  </a:cubicBezTo>
                  <a:lnTo>
                    <a:pt x="0" y="108087"/>
                  </a:lnTo>
                  <a:lnTo>
                    <a:pt x="0" y="123264"/>
                  </a:lnTo>
                  <a:lnTo>
                    <a:pt x="45544" y="123264"/>
                  </a:lnTo>
                  <a:cubicBezTo>
                    <a:pt x="66409" y="123264"/>
                    <a:pt x="82349" y="107837"/>
                    <a:pt x="82349" y="84165"/>
                  </a:cubicBezTo>
                  <a:cubicBezTo>
                    <a:pt x="82349" y="61913"/>
                    <a:pt x="65720" y="48186"/>
                    <a:pt x="42790" y="47831"/>
                  </a:cubicBezTo>
                  <a:lnTo>
                    <a:pt x="59366" y="33575"/>
                  </a:lnTo>
                  <a:cubicBezTo>
                    <a:pt x="67309" y="26510"/>
                    <a:pt x="74035" y="22168"/>
                    <a:pt x="74035" y="13340"/>
                  </a:cubicBezTo>
                  <a:cubicBezTo>
                    <a:pt x="74088" y="4332"/>
                    <a:pt x="68262" y="0"/>
                    <a:pt x="56559" y="0"/>
                  </a:cubicBezTo>
                  <a:lnTo>
                    <a:pt x="3231" y="0"/>
                  </a:lnTo>
                  <a:close/>
                </a:path>
              </a:pathLst>
            </a:custGeom>
            <a:solidFill>
              <a:srgbClr val="EEEEEC"/>
            </a:solidFill>
            <a:ln w="5290"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DE3ADCE-346F-4BB0-B69F-B37419F1DD14}"/>
                </a:ext>
              </a:extLst>
            </p:cNvPr>
            <p:cNvSpPr/>
            <p:nvPr/>
          </p:nvSpPr>
          <p:spPr>
            <a:xfrm>
              <a:off x="6170087" y="4530675"/>
              <a:ext cx="91510" cy="125567"/>
            </a:xfrm>
            <a:custGeom>
              <a:avLst/>
              <a:gdLst>
                <a:gd name="connsiteX0" fmla="*/ 73134 w 91510"/>
                <a:gd name="connsiteY0" fmla="*/ 0 h 125567"/>
                <a:gd name="connsiteX1" fmla="*/ 71757 w 91510"/>
                <a:gd name="connsiteY1" fmla="*/ 1838 h 125567"/>
                <a:gd name="connsiteX2" fmla="*/ 56135 w 91510"/>
                <a:gd name="connsiteY2" fmla="*/ 28057 h 125567"/>
                <a:gd name="connsiteX3" fmla="*/ 56135 w 91510"/>
                <a:gd name="connsiteY3" fmla="*/ 81412 h 125567"/>
                <a:gd name="connsiteX4" fmla="*/ 18853 w 91510"/>
                <a:gd name="connsiteY4" fmla="*/ 81412 h 125567"/>
                <a:gd name="connsiteX5" fmla="*/ 63496 w 91510"/>
                <a:gd name="connsiteY5" fmla="*/ 2304 h 125567"/>
                <a:gd name="connsiteX6" fmla="*/ 45067 w 91510"/>
                <a:gd name="connsiteY6" fmla="*/ 2304 h 125567"/>
                <a:gd name="connsiteX7" fmla="*/ 5508 w 91510"/>
                <a:gd name="connsiteY7" fmla="*/ 74056 h 125567"/>
                <a:gd name="connsiteX8" fmla="*/ 0 w 91510"/>
                <a:gd name="connsiteY8" fmla="*/ 86935 h 125567"/>
                <a:gd name="connsiteX9" fmla="*/ 11968 w 91510"/>
                <a:gd name="connsiteY9" fmla="*/ 97050 h 125567"/>
                <a:gd name="connsiteX10" fmla="*/ 56135 w 91510"/>
                <a:gd name="connsiteY10" fmla="*/ 97050 h 125567"/>
                <a:gd name="connsiteX11" fmla="*/ 56135 w 91510"/>
                <a:gd name="connsiteY11" fmla="*/ 125568 h 125567"/>
                <a:gd name="connsiteX12" fmla="*/ 73134 w 91510"/>
                <a:gd name="connsiteY12" fmla="*/ 125568 h 125567"/>
                <a:gd name="connsiteX13" fmla="*/ 73134 w 91510"/>
                <a:gd name="connsiteY13" fmla="*/ 97050 h 125567"/>
                <a:gd name="connsiteX14" fmla="*/ 91511 w 91510"/>
                <a:gd name="connsiteY14" fmla="*/ 97050 h 125567"/>
                <a:gd name="connsiteX15" fmla="*/ 91511 w 91510"/>
                <a:gd name="connsiteY15" fmla="*/ 81412 h 125567"/>
                <a:gd name="connsiteX16" fmla="*/ 73134 w 91510"/>
                <a:gd name="connsiteY16" fmla="*/ 81412 h 125567"/>
                <a:gd name="connsiteX17" fmla="*/ 73134 w 91510"/>
                <a:gd name="connsiteY17" fmla="*/ 2304 h 125567"/>
                <a:gd name="connsiteX18" fmla="*/ 73134 w 91510"/>
                <a:gd name="connsiteY18" fmla="*/ 5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510" h="125567">
                  <a:moveTo>
                    <a:pt x="73134" y="0"/>
                  </a:moveTo>
                  <a:cubicBezTo>
                    <a:pt x="72976" y="0"/>
                    <a:pt x="72446" y="603"/>
                    <a:pt x="71757" y="1838"/>
                  </a:cubicBezTo>
                  <a:lnTo>
                    <a:pt x="56135" y="28057"/>
                  </a:lnTo>
                  <a:lnTo>
                    <a:pt x="56135" y="81412"/>
                  </a:lnTo>
                  <a:lnTo>
                    <a:pt x="18853" y="81412"/>
                  </a:lnTo>
                  <a:lnTo>
                    <a:pt x="63496" y="2304"/>
                  </a:lnTo>
                  <a:lnTo>
                    <a:pt x="45067" y="2304"/>
                  </a:lnTo>
                  <a:lnTo>
                    <a:pt x="5508" y="74056"/>
                  </a:lnTo>
                  <a:cubicBezTo>
                    <a:pt x="2542" y="79531"/>
                    <a:pt x="0" y="82873"/>
                    <a:pt x="0" y="86935"/>
                  </a:cubicBezTo>
                  <a:cubicBezTo>
                    <a:pt x="0" y="93290"/>
                    <a:pt x="4554" y="97050"/>
                    <a:pt x="11968" y="97050"/>
                  </a:cubicBezTo>
                  <a:lnTo>
                    <a:pt x="56135" y="97050"/>
                  </a:lnTo>
                  <a:lnTo>
                    <a:pt x="56135" y="125568"/>
                  </a:lnTo>
                  <a:lnTo>
                    <a:pt x="73134" y="125568"/>
                  </a:lnTo>
                  <a:lnTo>
                    <a:pt x="73134" y="97050"/>
                  </a:lnTo>
                  <a:lnTo>
                    <a:pt x="91511" y="97050"/>
                  </a:lnTo>
                  <a:lnTo>
                    <a:pt x="91511" y="81412"/>
                  </a:lnTo>
                  <a:lnTo>
                    <a:pt x="73134" y="81412"/>
                  </a:lnTo>
                  <a:lnTo>
                    <a:pt x="73134" y="2304"/>
                  </a:lnTo>
                  <a:cubicBezTo>
                    <a:pt x="73134" y="360"/>
                    <a:pt x="73293" y="5"/>
                    <a:pt x="73134" y="5"/>
                  </a:cubicBezTo>
                  <a:close/>
                </a:path>
              </a:pathLst>
            </a:custGeom>
            <a:solidFill>
              <a:srgbClr val="EEEEEC"/>
            </a:solidFill>
            <a:ln w="5290"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4174B86-32F5-4A31-B134-0B9B5B6D685E}"/>
                </a:ext>
              </a:extLst>
            </p:cNvPr>
            <p:cNvSpPr/>
            <p:nvPr/>
          </p:nvSpPr>
          <p:spPr>
            <a:xfrm>
              <a:off x="6178084" y="3984259"/>
              <a:ext cx="85102" cy="125562"/>
            </a:xfrm>
            <a:custGeom>
              <a:avLst/>
              <a:gdLst>
                <a:gd name="connsiteX0" fmla="*/ 45543 w 85102"/>
                <a:gd name="connsiteY0" fmla="*/ 0 h 125562"/>
                <a:gd name="connsiteX1" fmla="*/ 1853 w 85102"/>
                <a:gd name="connsiteY1" fmla="*/ 39554 h 125562"/>
                <a:gd name="connsiteX2" fmla="*/ 27591 w 85102"/>
                <a:gd name="connsiteY2" fmla="*/ 76349 h 125562"/>
                <a:gd name="connsiteX3" fmla="*/ 41890 w 85102"/>
                <a:gd name="connsiteY3" fmla="*/ 64852 h 125562"/>
                <a:gd name="connsiteX4" fmla="*/ 18853 w 85102"/>
                <a:gd name="connsiteY4" fmla="*/ 41852 h 125562"/>
                <a:gd name="connsiteX5" fmla="*/ 43690 w 85102"/>
                <a:gd name="connsiteY5" fmla="*/ 15638 h 125562"/>
                <a:gd name="connsiteX6" fmla="*/ 68103 w 85102"/>
                <a:gd name="connsiteY6" fmla="*/ 39093 h 125562"/>
                <a:gd name="connsiteX7" fmla="*/ 54758 w 85102"/>
                <a:gd name="connsiteY7" fmla="*/ 63470 h 125562"/>
                <a:gd name="connsiteX8" fmla="*/ 11068 w 85102"/>
                <a:gd name="connsiteY8" fmla="*/ 97506 h 125562"/>
                <a:gd name="connsiteX9" fmla="*/ 0 w 85102"/>
                <a:gd name="connsiteY9" fmla="*/ 112683 h 125562"/>
                <a:gd name="connsiteX10" fmla="*/ 16576 w 85102"/>
                <a:gd name="connsiteY10" fmla="*/ 125562 h 125562"/>
                <a:gd name="connsiteX11" fmla="*/ 84626 w 85102"/>
                <a:gd name="connsiteY11" fmla="*/ 125562 h 125562"/>
                <a:gd name="connsiteX12" fmla="*/ 84626 w 85102"/>
                <a:gd name="connsiteY12" fmla="*/ 110385 h 125562"/>
                <a:gd name="connsiteX13" fmla="*/ 22560 w 85102"/>
                <a:gd name="connsiteY13" fmla="*/ 110385 h 125562"/>
                <a:gd name="connsiteX14" fmla="*/ 22560 w 85102"/>
                <a:gd name="connsiteY14" fmla="*/ 109924 h 125562"/>
                <a:gd name="connsiteX15" fmla="*/ 57035 w 85102"/>
                <a:gd name="connsiteY15" fmla="*/ 82788 h 125562"/>
                <a:gd name="connsiteX16" fmla="*/ 85102 w 85102"/>
                <a:gd name="connsiteY16" fmla="*/ 39093 h 125562"/>
                <a:gd name="connsiteX17" fmla="*/ 45543 w 85102"/>
                <a:gd name="connsiteY17" fmla="*/ 0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02" h="125562">
                  <a:moveTo>
                    <a:pt x="45543" y="0"/>
                  </a:moveTo>
                  <a:cubicBezTo>
                    <a:pt x="22560" y="0"/>
                    <a:pt x="1853" y="15183"/>
                    <a:pt x="1853" y="39554"/>
                  </a:cubicBezTo>
                  <a:cubicBezTo>
                    <a:pt x="1853" y="57395"/>
                    <a:pt x="10803" y="70169"/>
                    <a:pt x="27591" y="76349"/>
                  </a:cubicBezTo>
                  <a:lnTo>
                    <a:pt x="41890" y="64852"/>
                  </a:lnTo>
                  <a:cubicBezTo>
                    <a:pt x="29868" y="63613"/>
                    <a:pt x="18853" y="54573"/>
                    <a:pt x="18853" y="41852"/>
                  </a:cubicBezTo>
                  <a:cubicBezTo>
                    <a:pt x="18853" y="26315"/>
                    <a:pt x="27803" y="15638"/>
                    <a:pt x="43690" y="15638"/>
                  </a:cubicBezTo>
                  <a:cubicBezTo>
                    <a:pt x="57459" y="15638"/>
                    <a:pt x="68103" y="25144"/>
                    <a:pt x="68103" y="39093"/>
                  </a:cubicBezTo>
                  <a:cubicBezTo>
                    <a:pt x="68103" y="49515"/>
                    <a:pt x="61431" y="58174"/>
                    <a:pt x="54758" y="63470"/>
                  </a:cubicBezTo>
                  <a:lnTo>
                    <a:pt x="11068" y="97506"/>
                  </a:lnTo>
                  <a:cubicBezTo>
                    <a:pt x="3283" y="103691"/>
                    <a:pt x="0" y="106148"/>
                    <a:pt x="0" y="112683"/>
                  </a:cubicBezTo>
                  <a:cubicBezTo>
                    <a:pt x="0" y="120807"/>
                    <a:pt x="5772" y="125562"/>
                    <a:pt x="16576" y="125562"/>
                  </a:cubicBezTo>
                  <a:lnTo>
                    <a:pt x="84626" y="125562"/>
                  </a:lnTo>
                  <a:lnTo>
                    <a:pt x="84626" y="110385"/>
                  </a:lnTo>
                  <a:lnTo>
                    <a:pt x="22560" y="110385"/>
                  </a:lnTo>
                  <a:lnTo>
                    <a:pt x="22560" y="109924"/>
                  </a:lnTo>
                  <a:lnTo>
                    <a:pt x="57035" y="82788"/>
                  </a:lnTo>
                  <a:cubicBezTo>
                    <a:pt x="73822" y="70428"/>
                    <a:pt x="85102" y="59408"/>
                    <a:pt x="85102" y="39093"/>
                  </a:cubicBezTo>
                  <a:cubicBezTo>
                    <a:pt x="85102" y="17195"/>
                    <a:pt x="67468" y="0"/>
                    <a:pt x="45543" y="0"/>
                  </a:cubicBezTo>
                  <a:close/>
                </a:path>
              </a:pathLst>
            </a:custGeom>
            <a:solidFill>
              <a:srgbClr val="EEEEEC"/>
            </a:solidFill>
            <a:ln w="5290"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6EC3BED-81D8-4B9F-AA36-A03CAE63F7AA}"/>
                </a:ext>
              </a:extLst>
            </p:cNvPr>
            <p:cNvSpPr/>
            <p:nvPr/>
          </p:nvSpPr>
          <p:spPr>
            <a:xfrm>
              <a:off x="5333485" y="3111307"/>
              <a:ext cx="210654" cy="125562"/>
            </a:xfrm>
            <a:custGeom>
              <a:avLst/>
              <a:gdLst>
                <a:gd name="connsiteX0" fmla="*/ 130625 w 210654"/>
                <a:gd name="connsiteY0" fmla="*/ 0 h 125562"/>
                <a:gd name="connsiteX1" fmla="*/ 130625 w 210654"/>
                <a:gd name="connsiteY1" fmla="*/ 123725 h 125562"/>
                <a:gd name="connsiteX2" fmla="*/ 146264 w 210654"/>
                <a:gd name="connsiteY2" fmla="*/ 123725 h 125562"/>
                <a:gd name="connsiteX3" fmla="*/ 146264 w 210654"/>
                <a:gd name="connsiteY3" fmla="*/ 0 h 125562"/>
                <a:gd name="connsiteX4" fmla="*/ 130625 w 210654"/>
                <a:gd name="connsiteY4" fmla="*/ 0 h 125562"/>
                <a:gd name="connsiteX5" fmla="*/ 197314 w 210654"/>
                <a:gd name="connsiteY5" fmla="*/ 0 h 125562"/>
                <a:gd name="connsiteX6" fmla="*/ 167420 w 210654"/>
                <a:gd name="connsiteY6" fmla="*/ 30816 h 125562"/>
                <a:gd name="connsiteX7" fmla="*/ 167420 w 210654"/>
                <a:gd name="connsiteY7" fmla="*/ 123725 h 125562"/>
                <a:gd name="connsiteX8" fmla="*/ 183058 w 210654"/>
                <a:gd name="connsiteY8" fmla="*/ 123725 h 125562"/>
                <a:gd name="connsiteX9" fmla="*/ 183058 w 210654"/>
                <a:gd name="connsiteY9" fmla="*/ 53815 h 125562"/>
                <a:gd name="connsiteX10" fmla="*/ 208351 w 210654"/>
                <a:gd name="connsiteY10" fmla="*/ 53815 h 125562"/>
                <a:gd name="connsiteX11" fmla="*/ 208351 w 210654"/>
                <a:gd name="connsiteY11" fmla="*/ 38638 h 125562"/>
                <a:gd name="connsiteX12" fmla="*/ 183058 w 210654"/>
                <a:gd name="connsiteY12" fmla="*/ 38638 h 125562"/>
                <a:gd name="connsiteX13" fmla="*/ 183058 w 210654"/>
                <a:gd name="connsiteY13" fmla="*/ 30360 h 125562"/>
                <a:gd name="connsiteX14" fmla="*/ 199613 w 210654"/>
                <a:gd name="connsiteY14" fmla="*/ 14722 h 125562"/>
                <a:gd name="connsiteX15" fmla="*/ 210655 w 210654"/>
                <a:gd name="connsiteY15" fmla="*/ 14722 h 125562"/>
                <a:gd name="connsiteX16" fmla="*/ 210655 w 210654"/>
                <a:gd name="connsiteY16" fmla="*/ 0 h 125562"/>
                <a:gd name="connsiteX17" fmla="*/ 197314 w 210654"/>
                <a:gd name="connsiteY17" fmla="*/ 0 h 125562"/>
                <a:gd name="connsiteX18" fmla="*/ 0 w 210654"/>
                <a:gd name="connsiteY18" fmla="*/ 38632 h 125562"/>
                <a:gd name="connsiteX19" fmla="*/ 0 w 210654"/>
                <a:gd name="connsiteY19" fmla="*/ 96584 h 125562"/>
                <a:gd name="connsiteX20" fmla="*/ 30355 w 210654"/>
                <a:gd name="connsiteY20" fmla="*/ 125562 h 125562"/>
                <a:gd name="connsiteX21" fmla="*/ 55192 w 210654"/>
                <a:gd name="connsiteY21" fmla="*/ 113604 h 125562"/>
                <a:gd name="connsiteX22" fmla="*/ 79569 w 210654"/>
                <a:gd name="connsiteY22" fmla="*/ 125562 h 125562"/>
                <a:gd name="connsiteX23" fmla="*/ 109924 w 210654"/>
                <a:gd name="connsiteY23" fmla="*/ 96584 h 125562"/>
                <a:gd name="connsiteX24" fmla="*/ 109924 w 210654"/>
                <a:gd name="connsiteY24" fmla="*/ 38632 h 125562"/>
                <a:gd name="connsiteX25" fmla="*/ 94746 w 210654"/>
                <a:gd name="connsiteY25" fmla="*/ 38632 h 125562"/>
                <a:gd name="connsiteX26" fmla="*/ 94746 w 210654"/>
                <a:gd name="connsiteY26" fmla="*/ 92903 h 125562"/>
                <a:gd name="connsiteX27" fmla="*/ 79569 w 210654"/>
                <a:gd name="connsiteY27" fmla="*/ 110385 h 125562"/>
                <a:gd name="connsiteX28" fmla="*/ 62553 w 210654"/>
                <a:gd name="connsiteY28" fmla="*/ 90605 h 125562"/>
                <a:gd name="connsiteX29" fmla="*/ 62553 w 210654"/>
                <a:gd name="connsiteY29" fmla="*/ 38632 h 125562"/>
                <a:gd name="connsiteX30" fmla="*/ 47371 w 210654"/>
                <a:gd name="connsiteY30" fmla="*/ 38632 h 125562"/>
                <a:gd name="connsiteX31" fmla="*/ 47371 w 210654"/>
                <a:gd name="connsiteY31" fmla="*/ 90605 h 125562"/>
                <a:gd name="connsiteX32" fmla="*/ 30816 w 210654"/>
                <a:gd name="connsiteY32" fmla="*/ 110385 h 125562"/>
                <a:gd name="connsiteX33" fmla="*/ 15638 w 210654"/>
                <a:gd name="connsiteY33" fmla="*/ 92903 h 125562"/>
                <a:gd name="connsiteX34" fmla="*/ 15638 w 210654"/>
                <a:gd name="connsiteY34" fmla="*/ 38632 h 125562"/>
                <a:gd name="connsiteX35" fmla="*/ 0 w 210654"/>
                <a:gd name="connsiteY35" fmla="*/ 38632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0654" h="125562">
                  <a:moveTo>
                    <a:pt x="130625" y="0"/>
                  </a:moveTo>
                  <a:lnTo>
                    <a:pt x="130625" y="123725"/>
                  </a:lnTo>
                  <a:lnTo>
                    <a:pt x="146264" y="123725"/>
                  </a:lnTo>
                  <a:lnTo>
                    <a:pt x="146264" y="0"/>
                  </a:lnTo>
                  <a:lnTo>
                    <a:pt x="130625" y="0"/>
                  </a:lnTo>
                  <a:close/>
                  <a:moveTo>
                    <a:pt x="197314" y="0"/>
                  </a:moveTo>
                  <a:cubicBezTo>
                    <a:pt x="179828" y="0"/>
                    <a:pt x="167420" y="11566"/>
                    <a:pt x="167420" y="30816"/>
                  </a:cubicBezTo>
                  <a:lnTo>
                    <a:pt x="167420" y="123725"/>
                  </a:lnTo>
                  <a:lnTo>
                    <a:pt x="183058" y="123725"/>
                  </a:lnTo>
                  <a:lnTo>
                    <a:pt x="183058" y="53815"/>
                  </a:lnTo>
                  <a:lnTo>
                    <a:pt x="208351" y="53815"/>
                  </a:lnTo>
                  <a:lnTo>
                    <a:pt x="208351" y="38638"/>
                  </a:lnTo>
                  <a:lnTo>
                    <a:pt x="183058" y="38638"/>
                  </a:lnTo>
                  <a:lnTo>
                    <a:pt x="183058" y="30360"/>
                  </a:lnTo>
                  <a:cubicBezTo>
                    <a:pt x="183058" y="19584"/>
                    <a:pt x="189371" y="14722"/>
                    <a:pt x="199613" y="14722"/>
                  </a:cubicBezTo>
                  <a:lnTo>
                    <a:pt x="210655" y="14722"/>
                  </a:lnTo>
                  <a:lnTo>
                    <a:pt x="210655" y="0"/>
                  </a:lnTo>
                  <a:lnTo>
                    <a:pt x="197314" y="0"/>
                  </a:lnTo>
                  <a:close/>
                  <a:moveTo>
                    <a:pt x="0" y="38632"/>
                  </a:moveTo>
                  <a:lnTo>
                    <a:pt x="0" y="96584"/>
                  </a:lnTo>
                  <a:cubicBezTo>
                    <a:pt x="0" y="112482"/>
                    <a:pt x="13049" y="125562"/>
                    <a:pt x="30355" y="125562"/>
                  </a:cubicBezTo>
                  <a:cubicBezTo>
                    <a:pt x="39893" y="125562"/>
                    <a:pt x="49542" y="121728"/>
                    <a:pt x="55192" y="113604"/>
                  </a:cubicBezTo>
                  <a:cubicBezTo>
                    <a:pt x="60843" y="121728"/>
                    <a:pt x="70031" y="125562"/>
                    <a:pt x="79569" y="125562"/>
                  </a:cubicBezTo>
                  <a:cubicBezTo>
                    <a:pt x="96875" y="125562"/>
                    <a:pt x="109924" y="112482"/>
                    <a:pt x="109924" y="96584"/>
                  </a:cubicBezTo>
                  <a:lnTo>
                    <a:pt x="109924" y="38632"/>
                  </a:lnTo>
                  <a:lnTo>
                    <a:pt x="94746" y="38632"/>
                  </a:lnTo>
                  <a:lnTo>
                    <a:pt x="94746" y="92903"/>
                  </a:lnTo>
                  <a:cubicBezTo>
                    <a:pt x="94746" y="103680"/>
                    <a:pt x="88751" y="110385"/>
                    <a:pt x="79569" y="110385"/>
                  </a:cubicBezTo>
                  <a:cubicBezTo>
                    <a:pt x="69502" y="110385"/>
                    <a:pt x="62553" y="105089"/>
                    <a:pt x="62553" y="90605"/>
                  </a:cubicBezTo>
                  <a:lnTo>
                    <a:pt x="62553" y="38632"/>
                  </a:lnTo>
                  <a:lnTo>
                    <a:pt x="47371" y="38632"/>
                  </a:lnTo>
                  <a:lnTo>
                    <a:pt x="47371" y="90605"/>
                  </a:lnTo>
                  <a:cubicBezTo>
                    <a:pt x="47371" y="105089"/>
                    <a:pt x="40883" y="110385"/>
                    <a:pt x="30816" y="110385"/>
                  </a:cubicBezTo>
                  <a:cubicBezTo>
                    <a:pt x="21633" y="110385"/>
                    <a:pt x="15638" y="103680"/>
                    <a:pt x="15638" y="92903"/>
                  </a:cubicBezTo>
                  <a:lnTo>
                    <a:pt x="15638" y="38632"/>
                  </a:lnTo>
                  <a:lnTo>
                    <a:pt x="0" y="38632"/>
                  </a:lnTo>
                  <a:close/>
                </a:path>
              </a:pathLst>
            </a:custGeom>
            <a:solidFill>
              <a:srgbClr val="EEEEEC"/>
            </a:solidFill>
            <a:ln w="5290"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A0F2220-4E34-4DEB-AAD4-CEDA1C124B63}"/>
                </a:ext>
              </a:extLst>
            </p:cNvPr>
            <p:cNvSpPr/>
            <p:nvPr/>
          </p:nvSpPr>
          <p:spPr>
            <a:xfrm>
              <a:off x="6140060" y="3096580"/>
              <a:ext cx="221256" cy="125567"/>
            </a:xfrm>
            <a:custGeom>
              <a:avLst/>
              <a:gdLst>
                <a:gd name="connsiteX0" fmla="*/ 88333 w 221256"/>
                <a:gd name="connsiteY0" fmla="*/ 5 h 125567"/>
                <a:gd name="connsiteX1" fmla="*/ 88333 w 221256"/>
                <a:gd name="connsiteY1" fmla="*/ 123725 h 125567"/>
                <a:gd name="connsiteX2" fmla="*/ 103956 w 221256"/>
                <a:gd name="connsiteY2" fmla="*/ 123725 h 125567"/>
                <a:gd name="connsiteX3" fmla="*/ 103956 w 221256"/>
                <a:gd name="connsiteY3" fmla="*/ 74050 h 125567"/>
                <a:gd name="connsiteX4" fmla="*/ 124662 w 221256"/>
                <a:gd name="connsiteY4" fmla="*/ 51973 h 125567"/>
                <a:gd name="connsiteX5" fmla="*/ 145369 w 221256"/>
                <a:gd name="connsiteY5" fmla="*/ 74050 h 125567"/>
                <a:gd name="connsiteX6" fmla="*/ 145369 w 221256"/>
                <a:gd name="connsiteY6" fmla="*/ 123725 h 125567"/>
                <a:gd name="connsiteX7" fmla="*/ 160991 w 221256"/>
                <a:gd name="connsiteY7" fmla="*/ 123725 h 125567"/>
                <a:gd name="connsiteX8" fmla="*/ 160991 w 221256"/>
                <a:gd name="connsiteY8" fmla="*/ 74050 h 125567"/>
                <a:gd name="connsiteX9" fmla="*/ 125563 w 221256"/>
                <a:gd name="connsiteY9" fmla="*/ 37255 h 125567"/>
                <a:gd name="connsiteX10" fmla="*/ 103956 w 221256"/>
                <a:gd name="connsiteY10" fmla="*/ 46454 h 125567"/>
                <a:gd name="connsiteX11" fmla="*/ 103956 w 221256"/>
                <a:gd name="connsiteY11" fmla="*/ 0 h 125567"/>
                <a:gd name="connsiteX12" fmla="*/ 88333 w 221256"/>
                <a:gd name="connsiteY12" fmla="*/ 0 h 125567"/>
                <a:gd name="connsiteX13" fmla="*/ 207911 w 221256"/>
                <a:gd name="connsiteY13" fmla="*/ 5 h 125567"/>
                <a:gd name="connsiteX14" fmla="*/ 178043 w 221256"/>
                <a:gd name="connsiteY14" fmla="*/ 30821 h 125567"/>
                <a:gd name="connsiteX15" fmla="*/ 178043 w 221256"/>
                <a:gd name="connsiteY15" fmla="*/ 123730 h 125567"/>
                <a:gd name="connsiteX16" fmla="*/ 193666 w 221256"/>
                <a:gd name="connsiteY16" fmla="*/ 123730 h 125567"/>
                <a:gd name="connsiteX17" fmla="*/ 193666 w 221256"/>
                <a:gd name="connsiteY17" fmla="*/ 53821 h 125567"/>
                <a:gd name="connsiteX18" fmla="*/ 218979 w 221256"/>
                <a:gd name="connsiteY18" fmla="*/ 53821 h 125567"/>
                <a:gd name="connsiteX19" fmla="*/ 218979 w 221256"/>
                <a:gd name="connsiteY19" fmla="*/ 38643 h 125567"/>
                <a:gd name="connsiteX20" fmla="*/ 193666 w 221256"/>
                <a:gd name="connsiteY20" fmla="*/ 38643 h 125567"/>
                <a:gd name="connsiteX21" fmla="*/ 193666 w 221256"/>
                <a:gd name="connsiteY21" fmla="*/ 30360 h 125567"/>
                <a:gd name="connsiteX22" fmla="*/ 210242 w 221256"/>
                <a:gd name="connsiteY22" fmla="*/ 14728 h 125567"/>
                <a:gd name="connsiteX23" fmla="*/ 221257 w 221256"/>
                <a:gd name="connsiteY23" fmla="*/ 14728 h 125567"/>
                <a:gd name="connsiteX24" fmla="*/ 221257 w 221256"/>
                <a:gd name="connsiteY24" fmla="*/ 5 h 125567"/>
                <a:gd name="connsiteX25" fmla="*/ 207911 w 221256"/>
                <a:gd name="connsiteY25" fmla="*/ 5 h 125567"/>
                <a:gd name="connsiteX26" fmla="*/ 0 w 221256"/>
                <a:gd name="connsiteY26" fmla="*/ 38638 h 125567"/>
                <a:gd name="connsiteX27" fmla="*/ 0 w 221256"/>
                <a:gd name="connsiteY27" fmla="*/ 88312 h 125567"/>
                <a:gd name="connsiteX28" fmla="*/ 36382 w 221256"/>
                <a:gd name="connsiteY28" fmla="*/ 125568 h 125567"/>
                <a:gd name="connsiteX29" fmla="*/ 72711 w 221256"/>
                <a:gd name="connsiteY29" fmla="*/ 88312 h 125567"/>
                <a:gd name="connsiteX30" fmla="*/ 72711 w 221256"/>
                <a:gd name="connsiteY30" fmla="*/ 38638 h 125567"/>
                <a:gd name="connsiteX31" fmla="*/ 57035 w 221256"/>
                <a:gd name="connsiteY31" fmla="*/ 38638 h 125567"/>
                <a:gd name="connsiteX32" fmla="*/ 57035 w 221256"/>
                <a:gd name="connsiteY32" fmla="*/ 88312 h 125567"/>
                <a:gd name="connsiteX33" fmla="*/ 36382 w 221256"/>
                <a:gd name="connsiteY33" fmla="*/ 110390 h 125567"/>
                <a:gd name="connsiteX34" fmla="*/ 15676 w 221256"/>
                <a:gd name="connsiteY34" fmla="*/ 88312 h 125567"/>
                <a:gd name="connsiteX35" fmla="*/ 15676 w 221256"/>
                <a:gd name="connsiteY35" fmla="*/ 38638 h 125567"/>
                <a:gd name="connsiteX36" fmla="*/ 0 w 221256"/>
                <a:gd name="connsiteY36" fmla="*/ 38638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1256" h="125567">
                  <a:moveTo>
                    <a:pt x="88333" y="5"/>
                  </a:moveTo>
                  <a:lnTo>
                    <a:pt x="88333" y="123725"/>
                  </a:lnTo>
                  <a:lnTo>
                    <a:pt x="103956" y="123725"/>
                  </a:lnTo>
                  <a:lnTo>
                    <a:pt x="103956" y="74050"/>
                  </a:lnTo>
                  <a:cubicBezTo>
                    <a:pt x="103956" y="60981"/>
                    <a:pt x="113382" y="51973"/>
                    <a:pt x="124662" y="51973"/>
                  </a:cubicBezTo>
                  <a:cubicBezTo>
                    <a:pt x="135783" y="51973"/>
                    <a:pt x="145369" y="56744"/>
                    <a:pt x="145369" y="74050"/>
                  </a:cubicBezTo>
                  <a:lnTo>
                    <a:pt x="145369" y="123725"/>
                  </a:lnTo>
                  <a:lnTo>
                    <a:pt x="160991" y="123725"/>
                  </a:lnTo>
                  <a:lnTo>
                    <a:pt x="160991" y="74050"/>
                  </a:lnTo>
                  <a:cubicBezTo>
                    <a:pt x="160991" y="45443"/>
                    <a:pt x="145210" y="37255"/>
                    <a:pt x="125563" y="37255"/>
                  </a:cubicBezTo>
                  <a:cubicBezTo>
                    <a:pt x="116560" y="37255"/>
                    <a:pt x="108722" y="41158"/>
                    <a:pt x="103956" y="46454"/>
                  </a:cubicBezTo>
                  <a:lnTo>
                    <a:pt x="103956" y="0"/>
                  </a:lnTo>
                  <a:lnTo>
                    <a:pt x="88333" y="0"/>
                  </a:lnTo>
                  <a:close/>
                  <a:moveTo>
                    <a:pt x="207911" y="5"/>
                  </a:moveTo>
                  <a:cubicBezTo>
                    <a:pt x="190436" y="5"/>
                    <a:pt x="178043" y="11571"/>
                    <a:pt x="178043" y="30821"/>
                  </a:cubicBezTo>
                  <a:lnTo>
                    <a:pt x="178043" y="123730"/>
                  </a:lnTo>
                  <a:lnTo>
                    <a:pt x="193666" y="123730"/>
                  </a:lnTo>
                  <a:lnTo>
                    <a:pt x="193666" y="53821"/>
                  </a:lnTo>
                  <a:lnTo>
                    <a:pt x="218979" y="53821"/>
                  </a:lnTo>
                  <a:lnTo>
                    <a:pt x="218979" y="38643"/>
                  </a:lnTo>
                  <a:lnTo>
                    <a:pt x="193666" y="38643"/>
                  </a:lnTo>
                  <a:lnTo>
                    <a:pt x="193666" y="30360"/>
                  </a:lnTo>
                  <a:cubicBezTo>
                    <a:pt x="193666" y="19589"/>
                    <a:pt x="199968" y="14728"/>
                    <a:pt x="210242" y="14728"/>
                  </a:cubicBezTo>
                  <a:lnTo>
                    <a:pt x="221257" y="14728"/>
                  </a:lnTo>
                  <a:lnTo>
                    <a:pt x="221257" y="5"/>
                  </a:lnTo>
                  <a:lnTo>
                    <a:pt x="207911" y="5"/>
                  </a:lnTo>
                  <a:close/>
                  <a:moveTo>
                    <a:pt x="0" y="38638"/>
                  </a:moveTo>
                  <a:lnTo>
                    <a:pt x="0" y="88312"/>
                  </a:lnTo>
                  <a:cubicBezTo>
                    <a:pt x="0" y="110565"/>
                    <a:pt x="15676" y="125568"/>
                    <a:pt x="36382" y="125568"/>
                  </a:cubicBezTo>
                  <a:cubicBezTo>
                    <a:pt x="57035" y="125568"/>
                    <a:pt x="72711" y="110565"/>
                    <a:pt x="72711" y="88312"/>
                  </a:cubicBezTo>
                  <a:lnTo>
                    <a:pt x="72711" y="38638"/>
                  </a:lnTo>
                  <a:lnTo>
                    <a:pt x="57035" y="38638"/>
                  </a:lnTo>
                  <a:lnTo>
                    <a:pt x="57035" y="88312"/>
                  </a:lnTo>
                  <a:cubicBezTo>
                    <a:pt x="57035" y="101382"/>
                    <a:pt x="47503" y="110390"/>
                    <a:pt x="36382" y="110390"/>
                  </a:cubicBezTo>
                  <a:cubicBezTo>
                    <a:pt x="25208" y="110390"/>
                    <a:pt x="15676" y="101382"/>
                    <a:pt x="15676" y="88312"/>
                  </a:cubicBezTo>
                  <a:lnTo>
                    <a:pt x="15676" y="38638"/>
                  </a:lnTo>
                  <a:lnTo>
                    <a:pt x="0" y="38638"/>
                  </a:lnTo>
                  <a:close/>
                </a:path>
              </a:pathLst>
            </a:custGeom>
            <a:solidFill>
              <a:srgbClr val="EEEEEC"/>
            </a:solidFill>
            <a:ln w="5290"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A1B1BC17-C31C-4CFA-A7E4-4652A8536463}"/>
                </a:ext>
              </a:extLst>
            </p:cNvPr>
            <p:cNvSpPr/>
            <p:nvPr/>
          </p:nvSpPr>
          <p:spPr>
            <a:xfrm>
              <a:off x="832496" y="6584209"/>
              <a:ext cx="303220" cy="260285"/>
            </a:xfrm>
            <a:custGeom>
              <a:avLst/>
              <a:gdLst>
                <a:gd name="connsiteX0" fmla="*/ 2 w 303220"/>
                <a:gd name="connsiteY0" fmla="*/ 0 h 260285"/>
                <a:gd name="connsiteX1" fmla="*/ 303220 w 303220"/>
                <a:gd name="connsiteY1" fmla="*/ 0 h 260285"/>
                <a:gd name="connsiteX2" fmla="*/ 283007 w 303220"/>
                <a:gd name="connsiteY2" fmla="*/ 260286 h 260285"/>
                <a:gd name="connsiteX3" fmla="*/ 20215 w 303220"/>
                <a:gd name="connsiteY3" fmla="*/ 260286 h 260285"/>
                <a:gd name="connsiteX4" fmla="*/ 0 w 303220"/>
                <a:gd name="connsiteY4" fmla="*/ 0 h 260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20" h="260285">
                  <a:moveTo>
                    <a:pt x="2" y="0"/>
                  </a:moveTo>
                  <a:lnTo>
                    <a:pt x="303220" y="0"/>
                  </a:lnTo>
                  <a:lnTo>
                    <a:pt x="283007" y="260286"/>
                  </a:lnTo>
                  <a:lnTo>
                    <a:pt x="20215" y="260286"/>
                  </a:lnTo>
                  <a:lnTo>
                    <a:pt x="0" y="0"/>
                  </a:lnTo>
                  <a:close/>
                </a:path>
              </a:pathLst>
            </a:custGeom>
            <a:solidFill>
              <a:srgbClr val="000000"/>
            </a:solidFill>
            <a:ln w="15870" cap="flat">
              <a:noFill/>
              <a:prstDash val="solid"/>
              <a:bevel/>
            </a:ln>
          </p:spPr>
          <p:txBody>
            <a:bodyPr rtlCol="0" anchor="ctr"/>
            <a:lstStyle/>
            <a:p>
              <a:endParaRPr lang="en-US"/>
            </a:p>
          </p:txBody>
        </p:sp>
        <p:sp>
          <p:nvSpPr>
            <p:cNvPr id="34" name="Freeform: Shape 33">
              <a:extLst>
                <a:ext uri="{FF2B5EF4-FFF2-40B4-BE49-F238E27FC236}">
                  <a16:creationId xmlns:a16="http://schemas.microsoft.com/office/drawing/2014/main" id="{51E86907-F002-4EAB-A7F6-24DFCA8F5D88}"/>
                </a:ext>
              </a:extLst>
            </p:cNvPr>
            <p:cNvSpPr/>
            <p:nvPr/>
          </p:nvSpPr>
          <p:spPr>
            <a:xfrm>
              <a:off x="5822209" y="6599037"/>
              <a:ext cx="303234" cy="260286"/>
            </a:xfrm>
            <a:custGeom>
              <a:avLst/>
              <a:gdLst>
                <a:gd name="connsiteX0" fmla="*/ 0 w 303234"/>
                <a:gd name="connsiteY0" fmla="*/ 0 h 260286"/>
                <a:gd name="connsiteX1" fmla="*/ 303235 w 303234"/>
                <a:gd name="connsiteY1" fmla="*/ 0 h 260286"/>
                <a:gd name="connsiteX2" fmla="*/ 283005 w 303234"/>
                <a:gd name="connsiteY2" fmla="*/ 260286 h 260286"/>
                <a:gd name="connsiteX3" fmla="*/ 20230 w 303234"/>
                <a:gd name="connsiteY3" fmla="*/ 260286 h 260286"/>
                <a:gd name="connsiteX4" fmla="*/ 0 w 303234"/>
                <a:gd name="connsiteY4" fmla="*/ 0 h 260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34" h="260286">
                  <a:moveTo>
                    <a:pt x="0" y="0"/>
                  </a:moveTo>
                  <a:lnTo>
                    <a:pt x="303235" y="0"/>
                  </a:lnTo>
                  <a:lnTo>
                    <a:pt x="283005" y="260286"/>
                  </a:lnTo>
                  <a:lnTo>
                    <a:pt x="20230" y="260286"/>
                  </a:lnTo>
                  <a:lnTo>
                    <a:pt x="0" y="0"/>
                  </a:lnTo>
                  <a:close/>
                </a:path>
              </a:pathLst>
            </a:custGeom>
            <a:solidFill>
              <a:srgbClr val="000000"/>
            </a:solidFill>
            <a:ln w="15870" cap="flat">
              <a:noFill/>
              <a:prstDash val="solid"/>
              <a:bevel/>
            </a:ln>
          </p:spPr>
          <p:txBody>
            <a:bodyPr rtlCol="0" anchor="ctr"/>
            <a:lstStyle/>
            <a:p>
              <a:endParaRPr lang="en-US"/>
            </a:p>
          </p:txBody>
        </p:sp>
        <p:sp>
          <p:nvSpPr>
            <p:cNvPr id="35" name="Freeform: Shape 34">
              <a:extLst>
                <a:ext uri="{FF2B5EF4-FFF2-40B4-BE49-F238E27FC236}">
                  <a16:creationId xmlns:a16="http://schemas.microsoft.com/office/drawing/2014/main" id="{B79C062C-8F55-4F13-BA0C-5C3AB47DFBDF}"/>
                </a:ext>
              </a:extLst>
            </p:cNvPr>
            <p:cNvSpPr/>
            <p:nvPr/>
          </p:nvSpPr>
          <p:spPr>
            <a:xfrm>
              <a:off x="2574801" y="1906100"/>
              <a:ext cx="2025519" cy="426821"/>
            </a:xfrm>
            <a:custGeom>
              <a:avLst/>
              <a:gdLst>
                <a:gd name="connsiteX0" fmla="*/ 1012760 w 2025519"/>
                <a:gd name="connsiteY0" fmla="*/ 0 h 426821"/>
                <a:gd name="connsiteX1" fmla="*/ 0 w 2025519"/>
                <a:gd name="connsiteY1" fmla="*/ 426822 h 426821"/>
                <a:gd name="connsiteX2" fmla="*/ 1096009 w 2025519"/>
                <a:gd name="connsiteY2" fmla="*/ 291526 h 426821"/>
                <a:gd name="connsiteX3" fmla="*/ 2025519 w 2025519"/>
                <a:gd name="connsiteY3" fmla="*/ 426822 h 426821"/>
                <a:gd name="connsiteX4" fmla="*/ 1012760 w 2025519"/>
                <a:gd name="connsiteY4" fmla="*/ 0 h 426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519" h="426821">
                  <a:moveTo>
                    <a:pt x="1012760" y="0"/>
                  </a:moveTo>
                  <a:cubicBezTo>
                    <a:pt x="601386" y="0"/>
                    <a:pt x="235290" y="167298"/>
                    <a:pt x="0" y="426822"/>
                  </a:cubicBezTo>
                  <a:cubicBezTo>
                    <a:pt x="0" y="426822"/>
                    <a:pt x="672508" y="406009"/>
                    <a:pt x="1096009" y="291526"/>
                  </a:cubicBezTo>
                  <a:cubicBezTo>
                    <a:pt x="1363418" y="187454"/>
                    <a:pt x="2025519" y="426822"/>
                    <a:pt x="2025519" y="426822"/>
                  </a:cubicBezTo>
                  <a:cubicBezTo>
                    <a:pt x="1790229" y="167298"/>
                    <a:pt x="1424134" y="0"/>
                    <a:pt x="1012760" y="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6" name="Freeform: Shape 35">
              <a:extLst>
                <a:ext uri="{FF2B5EF4-FFF2-40B4-BE49-F238E27FC236}">
                  <a16:creationId xmlns:a16="http://schemas.microsoft.com/office/drawing/2014/main" id="{E655F0E4-3B1C-4DB0-B037-8AC3C4471797}"/>
                </a:ext>
              </a:extLst>
            </p:cNvPr>
            <p:cNvSpPr/>
            <p:nvPr/>
          </p:nvSpPr>
          <p:spPr>
            <a:xfrm>
              <a:off x="1262619" y="664749"/>
              <a:ext cx="260180" cy="158891"/>
            </a:xfrm>
            <a:custGeom>
              <a:avLst/>
              <a:gdLst>
                <a:gd name="connsiteX0" fmla="*/ 260180 w 260180"/>
                <a:gd name="connsiteY0" fmla="*/ 130090 h 158891"/>
                <a:gd name="connsiteX1" fmla="*/ 128512 w 260180"/>
                <a:gd name="connsiteY1" fmla="*/ 107123 h 158891"/>
                <a:gd name="connsiteX2" fmla="*/ 0 w 260180"/>
                <a:gd name="connsiteY2" fmla="*/ 130090 h 158891"/>
                <a:gd name="connsiteX3" fmla="*/ 130090 w 260180"/>
                <a:gd name="connsiteY3" fmla="*/ 0 h 158891"/>
                <a:gd name="connsiteX4" fmla="*/ 260180 w 260180"/>
                <a:gd name="connsiteY4" fmla="*/ 130090 h 158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80" h="158891">
                  <a:moveTo>
                    <a:pt x="260180" y="130090"/>
                  </a:moveTo>
                  <a:cubicBezTo>
                    <a:pt x="260180" y="201901"/>
                    <a:pt x="204003" y="68485"/>
                    <a:pt x="128512" y="107123"/>
                  </a:cubicBezTo>
                  <a:cubicBezTo>
                    <a:pt x="54864" y="118159"/>
                    <a:pt x="0" y="201901"/>
                    <a:pt x="0" y="130090"/>
                  </a:cubicBezTo>
                  <a:cubicBezTo>
                    <a:pt x="0" y="58280"/>
                    <a:pt x="58280" y="0"/>
                    <a:pt x="130090" y="0"/>
                  </a:cubicBezTo>
                  <a:cubicBezTo>
                    <a:pt x="201901" y="0"/>
                    <a:pt x="260180" y="58280"/>
                    <a:pt x="260180" y="13009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7" name="Freeform: Shape 36">
              <a:extLst>
                <a:ext uri="{FF2B5EF4-FFF2-40B4-BE49-F238E27FC236}">
                  <a16:creationId xmlns:a16="http://schemas.microsoft.com/office/drawing/2014/main" id="{D0AFD76C-6B7A-400E-A69B-CCAB098B4905}"/>
                </a:ext>
              </a:extLst>
            </p:cNvPr>
            <p:cNvSpPr/>
            <p:nvPr/>
          </p:nvSpPr>
          <p:spPr>
            <a:xfrm>
              <a:off x="5316200" y="24715"/>
              <a:ext cx="260180" cy="158890"/>
            </a:xfrm>
            <a:custGeom>
              <a:avLst/>
              <a:gdLst>
                <a:gd name="connsiteX0" fmla="*/ 260180 w 260180"/>
                <a:gd name="connsiteY0" fmla="*/ 130090 h 158890"/>
                <a:gd name="connsiteX1" fmla="*/ 128512 w 260180"/>
                <a:gd name="connsiteY1" fmla="*/ 107120 h 158890"/>
                <a:gd name="connsiteX2" fmla="*/ 0 w 260180"/>
                <a:gd name="connsiteY2" fmla="*/ 130090 h 158890"/>
                <a:gd name="connsiteX3" fmla="*/ 130090 w 260180"/>
                <a:gd name="connsiteY3" fmla="*/ 0 h 158890"/>
                <a:gd name="connsiteX4" fmla="*/ 260180 w 260180"/>
                <a:gd name="connsiteY4" fmla="*/ 130090 h 158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80" h="158890">
                  <a:moveTo>
                    <a:pt x="260180" y="130090"/>
                  </a:moveTo>
                  <a:cubicBezTo>
                    <a:pt x="260180" y="201901"/>
                    <a:pt x="204003" y="68485"/>
                    <a:pt x="128512" y="107120"/>
                  </a:cubicBezTo>
                  <a:cubicBezTo>
                    <a:pt x="54864" y="118159"/>
                    <a:pt x="0" y="201898"/>
                    <a:pt x="0" y="130090"/>
                  </a:cubicBezTo>
                  <a:cubicBezTo>
                    <a:pt x="0" y="58282"/>
                    <a:pt x="58280" y="0"/>
                    <a:pt x="130090" y="0"/>
                  </a:cubicBezTo>
                  <a:cubicBezTo>
                    <a:pt x="201901" y="0"/>
                    <a:pt x="260180" y="58280"/>
                    <a:pt x="260180" y="13009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8" name="Freeform: Shape 37">
              <a:extLst>
                <a:ext uri="{FF2B5EF4-FFF2-40B4-BE49-F238E27FC236}">
                  <a16:creationId xmlns:a16="http://schemas.microsoft.com/office/drawing/2014/main" id="{2E11F9AB-4201-4667-A399-F19E43910B62}"/>
                </a:ext>
              </a:extLst>
            </p:cNvPr>
            <p:cNvSpPr/>
            <p:nvPr/>
          </p:nvSpPr>
          <p:spPr>
            <a:xfrm>
              <a:off x="5504782" y="3998346"/>
              <a:ext cx="663769" cy="663769"/>
            </a:xfrm>
            <a:custGeom>
              <a:avLst/>
              <a:gdLst>
                <a:gd name="connsiteX0" fmla="*/ 663769 w 663769"/>
                <a:gd name="connsiteY0" fmla="*/ 331885 h 663769"/>
                <a:gd name="connsiteX1" fmla="*/ 331885 w 663769"/>
                <a:gd name="connsiteY1" fmla="*/ 663770 h 663769"/>
                <a:gd name="connsiteX2" fmla="*/ 0 w 663769"/>
                <a:gd name="connsiteY2" fmla="*/ 331885 h 663769"/>
                <a:gd name="connsiteX3" fmla="*/ 331885 w 663769"/>
                <a:gd name="connsiteY3" fmla="*/ 0 h 663769"/>
                <a:gd name="connsiteX4" fmla="*/ 663769 w 663769"/>
                <a:gd name="connsiteY4" fmla="*/ 331885 h 663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769" h="663769">
                  <a:moveTo>
                    <a:pt x="663769" y="331885"/>
                  </a:moveTo>
                  <a:cubicBezTo>
                    <a:pt x="663769" y="515181"/>
                    <a:pt x="515171" y="663770"/>
                    <a:pt x="331885" y="663770"/>
                  </a:cubicBezTo>
                  <a:cubicBezTo>
                    <a:pt x="148599" y="663770"/>
                    <a:pt x="0" y="515181"/>
                    <a:pt x="0" y="331885"/>
                  </a:cubicBezTo>
                  <a:cubicBezTo>
                    <a:pt x="0" y="148588"/>
                    <a:pt x="148599" y="0"/>
                    <a:pt x="331885" y="0"/>
                  </a:cubicBezTo>
                  <a:cubicBezTo>
                    <a:pt x="515171" y="0"/>
                    <a:pt x="663769" y="148588"/>
                    <a:pt x="663769" y="331885"/>
                  </a:cubicBezTo>
                  <a:close/>
                </a:path>
              </a:pathLst>
            </a:custGeom>
            <a:solidFill>
              <a:srgbClr val="8D8D8D"/>
            </a:solidFill>
            <a:ln w="10580" cap="flat">
              <a:noFill/>
              <a:prstDash val="solid"/>
              <a:bevel/>
            </a:ln>
          </p:spPr>
          <p:txBody>
            <a:bodyPr rtlCol="0" anchor="ctr"/>
            <a:lstStyle/>
            <a:p>
              <a:endParaRPr lang="en-US"/>
            </a:p>
          </p:txBody>
        </p:sp>
        <p:sp>
          <p:nvSpPr>
            <p:cNvPr id="39" name="Freeform: Shape 38">
              <a:extLst>
                <a:ext uri="{FF2B5EF4-FFF2-40B4-BE49-F238E27FC236}">
                  <a16:creationId xmlns:a16="http://schemas.microsoft.com/office/drawing/2014/main" id="{637FC1DA-7354-462E-A307-9F81891C6D9C}"/>
                </a:ext>
              </a:extLst>
            </p:cNvPr>
            <p:cNvSpPr/>
            <p:nvPr/>
          </p:nvSpPr>
          <p:spPr>
            <a:xfrm>
              <a:off x="5551856" y="4039997"/>
              <a:ext cx="570093" cy="353443"/>
            </a:xfrm>
            <a:custGeom>
              <a:avLst/>
              <a:gdLst>
                <a:gd name="connsiteX0" fmla="*/ 570093 w 570093"/>
                <a:gd name="connsiteY0" fmla="*/ 285044 h 353443"/>
                <a:gd name="connsiteX1" fmla="*/ 280574 w 570093"/>
                <a:gd name="connsiteY1" fmla="*/ 230423 h 353443"/>
                <a:gd name="connsiteX2" fmla="*/ 0 w 570093"/>
                <a:gd name="connsiteY2" fmla="*/ 285044 h 353443"/>
                <a:gd name="connsiteX3" fmla="*/ 285023 w 570093"/>
                <a:gd name="connsiteY3" fmla="*/ 0 h 353443"/>
                <a:gd name="connsiteX4" fmla="*/ 570093 w 570093"/>
                <a:gd name="connsiteY4" fmla="*/ 285044 h 353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093" h="353443">
                  <a:moveTo>
                    <a:pt x="570093" y="285044"/>
                  </a:moveTo>
                  <a:cubicBezTo>
                    <a:pt x="570093" y="442391"/>
                    <a:pt x="531699" y="136673"/>
                    <a:pt x="280574" y="230423"/>
                  </a:cubicBezTo>
                  <a:cubicBezTo>
                    <a:pt x="129910" y="286670"/>
                    <a:pt x="0" y="442391"/>
                    <a:pt x="0" y="285044"/>
                  </a:cubicBezTo>
                  <a:cubicBezTo>
                    <a:pt x="0" y="127696"/>
                    <a:pt x="127686" y="0"/>
                    <a:pt x="285023" y="0"/>
                  </a:cubicBezTo>
                  <a:cubicBezTo>
                    <a:pt x="442412" y="0"/>
                    <a:pt x="570093" y="127702"/>
                    <a:pt x="570093" y="285044"/>
                  </a:cubicBezTo>
                  <a:close/>
                </a:path>
              </a:pathLst>
            </a:custGeom>
            <a:solidFill>
              <a:srgbClr val="CDCDCC"/>
            </a:solidFill>
            <a:ln w="10580" cap="flat">
              <a:noFill/>
              <a:prstDash val="solid"/>
              <a:bevel/>
            </a:ln>
          </p:spPr>
          <p:txBody>
            <a:bodyPr rtlCol="0" anchor="ctr"/>
            <a:lstStyle/>
            <a:p>
              <a:endParaRPr lang="en-US"/>
            </a:p>
          </p:txBody>
        </p:sp>
        <p:sp>
          <p:nvSpPr>
            <p:cNvPr id="40" name="Freeform: Shape 39">
              <a:extLst>
                <a:ext uri="{FF2B5EF4-FFF2-40B4-BE49-F238E27FC236}">
                  <a16:creationId xmlns:a16="http://schemas.microsoft.com/office/drawing/2014/main" id="{8C34A4C9-951C-40DE-B66E-97D897F4F9A9}"/>
                </a:ext>
              </a:extLst>
            </p:cNvPr>
            <p:cNvSpPr/>
            <p:nvPr/>
          </p:nvSpPr>
          <p:spPr>
            <a:xfrm rot="1196221">
              <a:off x="5767460" y="4105956"/>
              <a:ext cx="121039" cy="484169"/>
            </a:xfrm>
            <a:custGeom>
              <a:avLst/>
              <a:gdLst>
                <a:gd name="connsiteX0" fmla="*/ 60302 w 121039"/>
                <a:gd name="connsiteY0" fmla="*/ 403 h 484169"/>
                <a:gd name="connsiteX1" fmla="*/ 120822 w 121039"/>
                <a:gd name="connsiteY1" fmla="*/ 60923 h 484169"/>
                <a:gd name="connsiteX2" fmla="*/ 120822 w 121039"/>
                <a:gd name="connsiteY2" fmla="*/ 424053 h 484169"/>
                <a:gd name="connsiteX3" fmla="*/ 60302 w 121039"/>
                <a:gd name="connsiteY3" fmla="*/ 484573 h 484169"/>
                <a:gd name="connsiteX4" fmla="*/ 60302 w 121039"/>
                <a:gd name="connsiteY4" fmla="*/ 484573 h 484169"/>
                <a:gd name="connsiteX5" fmla="*/ -218 w 121039"/>
                <a:gd name="connsiteY5" fmla="*/ 424053 h 484169"/>
                <a:gd name="connsiteX6" fmla="*/ -218 w 121039"/>
                <a:gd name="connsiteY6" fmla="*/ 60923 h 484169"/>
                <a:gd name="connsiteX7" fmla="*/ 60302 w 121039"/>
                <a:gd name="connsiteY7" fmla="*/ 403 h 4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39" h="484169">
                  <a:moveTo>
                    <a:pt x="60302" y="403"/>
                  </a:moveTo>
                  <a:cubicBezTo>
                    <a:pt x="93726" y="403"/>
                    <a:pt x="120822" y="27499"/>
                    <a:pt x="120822" y="60923"/>
                  </a:cubicBezTo>
                  <a:lnTo>
                    <a:pt x="120822" y="424053"/>
                  </a:lnTo>
                  <a:cubicBezTo>
                    <a:pt x="120822" y="457477"/>
                    <a:pt x="93726" y="484573"/>
                    <a:pt x="60302" y="484573"/>
                  </a:cubicBezTo>
                  <a:lnTo>
                    <a:pt x="60302" y="484573"/>
                  </a:lnTo>
                  <a:cubicBezTo>
                    <a:pt x="26878" y="484573"/>
                    <a:pt x="-218" y="457477"/>
                    <a:pt x="-218" y="424053"/>
                  </a:cubicBezTo>
                  <a:lnTo>
                    <a:pt x="-218" y="60923"/>
                  </a:lnTo>
                  <a:cubicBezTo>
                    <a:pt x="-218" y="27499"/>
                    <a:pt x="26878" y="403"/>
                    <a:pt x="60302" y="403"/>
                  </a:cubicBezTo>
                  <a:close/>
                </a:path>
              </a:pathLst>
            </a:custGeom>
            <a:solidFill>
              <a:srgbClr val="000000"/>
            </a:solidFill>
            <a:ln w="15870" cap="flat">
              <a:noFill/>
              <a:prstDash val="solid"/>
              <a:bevel/>
            </a:ln>
          </p:spPr>
          <p:txBody>
            <a:bodyPr rtlCol="0" anchor="ctr"/>
            <a:lstStyle/>
            <a:p>
              <a:endParaRPr lang="en-US"/>
            </a:p>
          </p:txBody>
        </p:sp>
        <p:sp>
          <p:nvSpPr>
            <p:cNvPr id="41" name="Freeform: Shape 40">
              <a:extLst>
                <a:ext uri="{FF2B5EF4-FFF2-40B4-BE49-F238E27FC236}">
                  <a16:creationId xmlns:a16="http://schemas.microsoft.com/office/drawing/2014/main" id="{983EB155-8096-4C36-84DA-26B50489AC75}"/>
                </a:ext>
              </a:extLst>
            </p:cNvPr>
            <p:cNvSpPr/>
            <p:nvPr/>
          </p:nvSpPr>
          <p:spPr>
            <a:xfrm>
              <a:off x="5504782" y="3108553"/>
              <a:ext cx="663769" cy="663769"/>
            </a:xfrm>
            <a:custGeom>
              <a:avLst/>
              <a:gdLst>
                <a:gd name="connsiteX0" fmla="*/ 663769 w 663769"/>
                <a:gd name="connsiteY0" fmla="*/ 331885 h 663769"/>
                <a:gd name="connsiteX1" fmla="*/ 331885 w 663769"/>
                <a:gd name="connsiteY1" fmla="*/ 663770 h 663769"/>
                <a:gd name="connsiteX2" fmla="*/ 0 w 663769"/>
                <a:gd name="connsiteY2" fmla="*/ 331885 h 663769"/>
                <a:gd name="connsiteX3" fmla="*/ 331885 w 663769"/>
                <a:gd name="connsiteY3" fmla="*/ 0 h 663769"/>
                <a:gd name="connsiteX4" fmla="*/ 663769 w 663769"/>
                <a:gd name="connsiteY4" fmla="*/ 331885 h 663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769" h="663769">
                  <a:moveTo>
                    <a:pt x="663769" y="331885"/>
                  </a:moveTo>
                  <a:cubicBezTo>
                    <a:pt x="663769" y="515181"/>
                    <a:pt x="515171" y="663770"/>
                    <a:pt x="331885" y="663770"/>
                  </a:cubicBezTo>
                  <a:cubicBezTo>
                    <a:pt x="148599" y="663770"/>
                    <a:pt x="0" y="515181"/>
                    <a:pt x="0" y="331885"/>
                  </a:cubicBezTo>
                  <a:cubicBezTo>
                    <a:pt x="0" y="148588"/>
                    <a:pt x="148599" y="0"/>
                    <a:pt x="331885" y="0"/>
                  </a:cubicBezTo>
                  <a:cubicBezTo>
                    <a:pt x="515171" y="0"/>
                    <a:pt x="663769" y="148588"/>
                    <a:pt x="663769" y="331885"/>
                  </a:cubicBezTo>
                  <a:close/>
                </a:path>
              </a:pathLst>
            </a:custGeom>
            <a:solidFill>
              <a:srgbClr val="8D8D8D"/>
            </a:solidFill>
            <a:ln w="10580" cap="flat">
              <a:noFill/>
              <a:prstDash val="solid"/>
              <a:bevel/>
            </a:ln>
          </p:spPr>
          <p:txBody>
            <a:bodyPr rtlCol="0" anchor="ctr"/>
            <a:lstStyle/>
            <a:p>
              <a:endParaRPr lang="en-US"/>
            </a:p>
          </p:txBody>
        </p:sp>
        <p:sp>
          <p:nvSpPr>
            <p:cNvPr id="42" name="Freeform: Shape 41">
              <a:extLst>
                <a:ext uri="{FF2B5EF4-FFF2-40B4-BE49-F238E27FC236}">
                  <a16:creationId xmlns:a16="http://schemas.microsoft.com/office/drawing/2014/main" id="{10072B43-F693-4CF9-B31C-9696B9518178}"/>
                </a:ext>
              </a:extLst>
            </p:cNvPr>
            <p:cNvSpPr/>
            <p:nvPr/>
          </p:nvSpPr>
          <p:spPr>
            <a:xfrm>
              <a:off x="5551856" y="3150204"/>
              <a:ext cx="570093" cy="353443"/>
            </a:xfrm>
            <a:custGeom>
              <a:avLst/>
              <a:gdLst>
                <a:gd name="connsiteX0" fmla="*/ 570093 w 570093"/>
                <a:gd name="connsiteY0" fmla="*/ 285044 h 353443"/>
                <a:gd name="connsiteX1" fmla="*/ 280574 w 570093"/>
                <a:gd name="connsiteY1" fmla="*/ 230424 h 353443"/>
                <a:gd name="connsiteX2" fmla="*/ 0 w 570093"/>
                <a:gd name="connsiteY2" fmla="*/ 285044 h 353443"/>
                <a:gd name="connsiteX3" fmla="*/ 285023 w 570093"/>
                <a:gd name="connsiteY3" fmla="*/ 0 h 353443"/>
                <a:gd name="connsiteX4" fmla="*/ 570093 w 570093"/>
                <a:gd name="connsiteY4" fmla="*/ 285044 h 353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093" h="353443">
                  <a:moveTo>
                    <a:pt x="570093" y="285044"/>
                  </a:moveTo>
                  <a:cubicBezTo>
                    <a:pt x="570093" y="442392"/>
                    <a:pt x="531699" y="136673"/>
                    <a:pt x="280574" y="230424"/>
                  </a:cubicBezTo>
                  <a:cubicBezTo>
                    <a:pt x="129910" y="286670"/>
                    <a:pt x="0" y="442392"/>
                    <a:pt x="0" y="285044"/>
                  </a:cubicBezTo>
                  <a:cubicBezTo>
                    <a:pt x="0" y="127697"/>
                    <a:pt x="127686" y="0"/>
                    <a:pt x="285023" y="0"/>
                  </a:cubicBezTo>
                  <a:cubicBezTo>
                    <a:pt x="442412" y="0"/>
                    <a:pt x="570093" y="127702"/>
                    <a:pt x="570093" y="285044"/>
                  </a:cubicBezTo>
                  <a:close/>
                </a:path>
              </a:pathLst>
            </a:custGeom>
            <a:solidFill>
              <a:srgbClr val="CDCDCC"/>
            </a:solidFill>
            <a:ln w="10580" cap="flat">
              <a:noFill/>
              <a:prstDash val="solid"/>
              <a:bevel/>
            </a:ln>
          </p:spPr>
          <p:txBody>
            <a:bodyPr rtlCol="0" anchor="ctr"/>
            <a:lstStyle/>
            <a:p>
              <a:endParaRPr lang="en-US"/>
            </a:p>
          </p:txBody>
        </p:sp>
        <p:sp>
          <p:nvSpPr>
            <p:cNvPr id="43" name="Freeform: Shape 42">
              <a:extLst>
                <a:ext uri="{FF2B5EF4-FFF2-40B4-BE49-F238E27FC236}">
                  <a16:creationId xmlns:a16="http://schemas.microsoft.com/office/drawing/2014/main" id="{C30FAFCA-DC70-474A-8F7C-7B50D890A0F1}"/>
                </a:ext>
              </a:extLst>
            </p:cNvPr>
            <p:cNvSpPr/>
            <p:nvPr/>
          </p:nvSpPr>
          <p:spPr>
            <a:xfrm>
              <a:off x="5768193" y="3216481"/>
              <a:ext cx="121039" cy="484169"/>
            </a:xfrm>
            <a:custGeom>
              <a:avLst/>
              <a:gdLst>
                <a:gd name="connsiteX0" fmla="*/ 99263 w 121039"/>
                <a:gd name="connsiteY0" fmla="*/ 0 h 484169"/>
                <a:gd name="connsiteX1" fmla="*/ 121040 w 121039"/>
                <a:gd name="connsiteY1" fmla="*/ 21777 h 484169"/>
                <a:gd name="connsiteX2" fmla="*/ 121040 w 121039"/>
                <a:gd name="connsiteY2" fmla="*/ 462393 h 484169"/>
                <a:gd name="connsiteX3" fmla="*/ 99263 w 121039"/>
                <a:gd name="connsiteY3" fmla="*/ 484170 h 484169"/>
                <a:gd name="connsiteX4" fmla="*/ 21776 w 121039"/>
                <a:gd name="connsiteY4" fmla="*/ 484170 h 484169"/>
                <a:gd name="connsiteX5" fmla="*/ 0 w 121039"/>
                <a:gd name="connsiteY5" fmla="*/ 462393 h 484169"/>
                <a:gd name="connsiteX6" fmla="*/ 0 w 121039"/>
                <a:gd name="connsiteY6" fmla="*/ 21777 h 484169"/>
                <a:gd name="connsiteX7" fmla="*/ 21776 w 121039"/>
                <a:gd name="connsiteY7" fmla="*/ 0 h 4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39" h="484169">
                  <a:moveTo>
                    <a:pt x="99263" y="0"/>
                  </a:moveTo>
                  <a:cubicBezTo>
                    <a:pt x="111290" y="0"/>
                    <a:pt x="121040" y="9750"/>
                    <a:pt x="121040" y="21777"/>
                  </a:cubicBezTo>
                  <a:lnTo>
                    <a:pt x="121040" y="462393"/>
                  </a:lnTo>
                  <a:cubicBezTo>
                    <a:pt x="121040" y="474420"/>
                    <a:pt x="111290" y="484170"/>
                    <a:pt x="99263" y="484170"/>
                  </a:cubicBezTo>
                  <a:lnTo>
                    <a:pt x="21776" y="484170"/>
                  </a:lnTo>
                  <a:cubicBezTo>
                    <a:pt x="9750" y="484170"/>
                    <a:pt x="0" y="474420"/>
                    <a:pt x="0" y="462393"/>
                  </a:cubicBezTo>
                  <a:lnTo>
                    <a:pt x="0" y="21777"/>
                  </a:lnTo>
                  <a:cubicBezTo>
                    <a:pt x="0" y="9750"/>
                    <a:pt x="9750" y="0"/>
                    <a:pt x="21776" y="0"/>
                  </a:cubicBezTo>
                  <a:close/>
                </a:path>
              </a:pathLst>
            </a:custGeom>
            <a:solidFill>
              <a:srgbClr val="000000"/>
            </a:solidFill>
            <a:ln w="15870" cap="flat">
              <a:noFill/>
              <a:prstDash val="solid"/>
              <a:bevel/>
            </a:ln>
          </p:spPr>
          <p:txBody>
            <a:bodyPr rtlCol="0" anchor="ctr"/>
            <a:lstStyle/>
            <a:p>
              <a:endParaRPr lang="en-US"/>
            </a:p>
          </p:txBody>
        </p:sp>
        <p:sp>
          <p:nvSpPr>
            <p:cNvPr id="44" name="Freeform: Shape 43">
              <a:extLst>
                <a:ext uri="{FF2B5EF4-FFF2-40B4-BE49-F238E27FC236}">
                  <a16:creationId xmlns:a16="http://schemas.microsoft.com/office/drawing/2014/main" id="{C1A00E91-1D3C-4418-A620-E99134CCD3F6}"/>
                </a:ext>
              </a:extLst>
            </p:cNvPr>
            <p:cNvSpPr/>
            <p:nvPr/>
          </p:nvSpPr>
          <p:spPr>
            <a:xfrm>
              <a:off x="5400032" y="5023339"/>
              <a:ext cx="986439" cy="1248685"/>
            </a:xfrm>
            <a:custGeom>
              <a:avLst/>
              <a:gdLst>
                <a:gd name="connsiteX0" fmla="*/ 942589 w 986439"/>
                <a:gd name="connsiteY0" fmla="*/ 0 h 1248685"/>
                <a:gd name="connsiteX1" fmla="*/ 986440 w 986439"/>
                <a:gd name="connsiteY1" fmla="*/ 43851 h 1248685"/>
                <a:gd name="connsiteX2" fmla="*/ 986440 w 986439"/>
                <a:gd name="connsiteY2" fmla="*/ 1204835 h 1248685"/>
                <a:gd name="connsiteX3" fmla="*/ 942589 w 986439"/>
                <a:gd name="connsiteY3" fmla="*/ 1248686 h 1248685"/>
                <a:gd name="connsiteX4" fmla="*/ 43851 w 986439"/>
                <a:gd name="connsiteY4" fmla="*/ 1248686 h 1248685"/>
                <a:gd name="connsiteX5" fmla="*/ 0 w 986439"/>
                <a:gd name="connsiteY5" fmla="*/ 1204835 h 1248685"/>
                <a:gd name="connsiteX6" fmla="*/ 0 w 986439"/>
                <a:gd name="connsiteY6" fmla="*/ 43851 h 1248685"/>
                <a:gd name="connsiteX7" fmla="*/ 43851 w 986439"/>
                <a:gd name="connsiteY7" fmla="*/ 0 h 124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6439" h="1248685">
                  <a:moveTo>
                    <a:pt x="942589" y="0"/>
                  </a:moveTo>
                  <a:cubicBezTo>
                    <a:pt x="966807" y="0"/>
                    <a:pt x="986440" y="19633"/>
                    <a:pt x="986440" y="43851"/>
                  </a:cubicBezTo>
                  <a:lnTo>
                    <a:pt x="986440" y="1204835"/>
                  </a:lnTo>
                  <a:cubicBezTo>
                    <a:pt x="986440" y="1229053"/>
                    <a:pt x="966807" y="1248686"/>
                    <a:pt x="942589" y="1248686"/>
                  </a:cubicBezTo>
                  <a:lnTo>
                    <a:pt x="43851" y="1248686"/>
                  </a:lnTo>
                  <a:cubicBezTo>
                    <a:pt x="19633" y="1248686"/>
                    <a:pt x="0" y="1229053"/>
                    <a:pt x="0" y="1204835"/>
                  </a:cubicBezTo>
                  <a:lnTo>
                    <a:pt x="0" y="43851"/>
                  </a:lnTo>
                  <a:cubicBezTo>
                    <a:pt x="0" y="19633"/>
                    <a:pt x="19633" y="0"/>
                    <a:pt x="43851" y="0"/>
                  </a:cubicBezTo>
                  <a:close/>
                </a:path>
              </a:pathLst>
            </a:custGeom>
            <a:solidFill>
              <a:srgbClr val="CECECC">
                <a:alpha val="73000"/>
              </a:srgbClr>
            </a:solidFill>
            <a:ln w="10580" cap="flat">
              <a:noFill/>
              <a:prstDash val="solid"/>
              <a:bevel/>
            </a:ln>
          </p:spPr>
          <p:txBody>
            <a:bodyPr rtlCol="0" anchor="ctr"/>
            <a:lstStyle/>
            <a:p>
              <a:endParaRPr lang="en-US"/>
            </a:p>
          </p:txBody>
        </p:sp>
      </p:grpSp>
      <p:sp>
        <p:nvSpPr>
          <p:cNvPr id="47" name="Picture Placeholder">
            <a:extLst>
              <a:ext uri="{FF2B5EF4-FFF2-40B4-BE49-F238E27FC236}">
                <a16:creationId xmlns:a16="http://schemas.microsoft.com/office/drawing/2014/main" id="{78AA0A5F-FC36-40D8-86F2-1716EFD4371F}"/>
              </a:ext>
            </a:extLst>
          </p:cNvPr>
          <p:cNvSpPr>
            <a:spLocks noGrp="1"/>
          </p:cNvSpPr>
          <p:nvPr>
            <p:ph type="pic" sz="quarter" idx="10"/>
          </p:nvPr>
        </p:nvSpPr>
        <p:spPr>
          <a:xfrm>
            <a:off x="859943" y="2975394"/>
            <a:ext cx="3954224" cy="3076040"/>
          </a:xfrm>
          <a:custGeom>
            <a:avLst/>
            <a:gdLst>
              <a:gd name="connsiteX0" fmla="*/ 225289 w 3954224"/>
              <a:gd name="connsiteY0" fmla="*/ 0 h 3076040"/>
              <a:gd name="connsiteX1" fmla="*/ 3728935 w 3954224"/>
              <a:gd name="connsiteY1" fmla="*/ 0 h 3076040"/>
              <a:gd name="connsiteX2" fmla="*/ 3954224 w 3954224"/>
              <a:gd name="connsiteY2" fmla="*/ 225289 h 3076040"/>
              <a:gd name="connsiteX3" fmla="*/ 3954224 w 3954224"/>
              <a:gd name="connsiteY3" fmla="*/ 2850751 h 3076040"/>
              <a:gd name="connsiteX4" fmla="*/ 3728935 w 3954224"/>
              <a:gd name="connsiteY4" fmla="*/ 3076040 h 3076040"/>
              <a:gd name="connsiteX5" fmla="*/ 225289 w 3954224"/>
              <a:gd name="connsiteY5" fmla="*/ 3076040 h 3076040"/>
              <a:gd name="connsiteX6" fmla="*/ 0 w 3954224"/>
              <a:gd name="connsiteY6" fmla="*/ 2850751 h 3076040"/>
              <a:gd name="connsiteX7" fmla="*/ 0 w 3954224"/>
              <a:gd name="connsiteY7" fmla="*/ 225289 h 3076040"/>
              <a:gd name="connsiteX8" fmla="*/ 225289 w 3954224"/>
              <a:gd name="connsiteY8" fmla="*/ 0 h 307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224" h="3076040">
                <a:moveTo>
                  <a:pt x="225289" y="0"/>
                </a:moveTo>
                <a:lnTo>
                  <a:pt x="3728935" y="0"/>
                </a:lnTo>
                <a:cubicBezTo>
                  <a:pt x="3853359" y="0"/>
                  <a:pt x="3954224" y="100865"/>
                  <a:pt x="3954224" y="225289"/>
                </a:cubicBezTo>
                <a:lnTo>
                  <a:pt x="3954224" y="2850751"/>
                </a:lnTo>
                <a:cubicBezTo>
                  <a:pt x="3954224" y="2975175"/>
                  <a:pt x="3853359" y="3076040"/>
                  <a:pt x="3728935" y="3076040"/>
                </a:cubicBezTo>
                <a:lnTo>
                  <a:pt x="225289" y="3076040"/>
                </a:lnTo>
                <a:cubicBezTo>
                  <a:pt x="100865" y="3076040"/>
                  <a:pt x="0" y="2975175"/>
                  <a:pt x="0" y="2850751"/>
                </a:cubicBezTo>
                <a:lnTo>
                  <a:pt x="0" y="225289"/>
                </a:lnTo>
                <a:cubicBezTo>
                  <a:pt x="0" y="100865"/>
                  <a:pt x="100865" y="0"/>
                  <a:pt x="225289"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Tree>
    <p:extLst>
      <p:ext uri="{BB962C8B-B14F-4D97-AF65-F5344CB8AC3E}">
        <p14:creationId xmlns:p14="http://schemas.microsoft.com/office/powerpoint/2010/main" val="141135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7"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4">
    <p:spTree>
      <p:nvGrpSpPr>
        <p:cNvPr id="1" name=""/>
        <p:cNvGrpSpPr/>
        <p:nvPr/>
      </p:nvGrpSpPr>
      <p:grpSpPr>
        <a:xfrm>
          <a:off x="0" y="0"/>
          <a:ext cx="0" cy="0"/>
          <a:chOff x="0" y="0"/>
          <a:chExt cx="0" cy="0"/>
        </a:xfrm>
      </p:grpSpPr>
      <p:sp>
        <p:nvSpPr>
          <p:cNvPr id="45" name="Rectangle">
            <a:extLst>
              <a:ext uri="{FF2B5EF4-FFF2-40B4-BE49-F238E27FC236}">
                <a16:creationId xmlns:a16="http://schemas.microsoft.com/office/drawing/2014/main" id="{26F77F5E-BBA2-45E9-A59F-1BCD1413C36C}"/>
              </a:ext>
            </a:extLst>
          </p:cNvPr>
          <p:cNvSpPr/>
          <p:nvPr userDrawn="1"/>
        </p:nvSpPr>
        <p:spPr>
          <a:xfrm>
            <a:off x="0" y="5247561"/>
            <a:ext cx="12192000" cy="16117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aphic">
            <a:extLst>
              <a:ext uri="{FF2B5EF4-FFF2-40B4-BE49-F238E27FC236}">
                <a16:creationId xmlns:a16="http://schemas.microsoft.com/office/drawing/2014/main" id="{649AB71E-C64C-42AD-9782-EFE335543F3F}"/>
              </a:ext>
            </a:extLst>
          </p:cNvPr>
          <p:cNvGrpSpPr/>
          <p:nvPr/>
        </p:nvGrpSpPr>
        <p:grpSpPr>
          <a:xfrm>
            <a:off x="5515423" y="13063"/>
            <a:ext cx="6361258" cy="6859323"/>
            <a:chOff x="329455" y="0"/>
            <a:chExt cx="6361258" cy="6859323"/>
          </a:xfrm>
        </p:grpSpPr>
        <p:sp>
          <p:nvSpPr>
            <p:cNvPr id="6" name="Freeform: Shape 5">
              <a:extLst>
                <a:ext uri="{FF2B5EF4-FFF2-40B4-BE49-F238E27FC236}">
                  <a16:creationId xmlns:a16="http://schemas.microsoft.com/office/drawing/2014/main" id="{3C922C92-1994-43AA-8025-FB004C415B00}"/>
                </a:ext>
              </a:extLst>
            </p:cNvPr>
            <p:cNvSpPr/>
            <p:nvPr/>
          </p:nvSpPr>
          <p:spPr>
            <a:xfrm>
              <a:off x="329455" y="2479736"/>
              <a:ext cx="6361258" cy="4174694"/>
            </a:xfrm>
            <a:custGeom>
              <a:avLst/>
              <a:gdLst>
                <a:gd name="connsiteX0" fmla="*/ 6254379 w 6361258"/>
                <a:gd name="connsiteY0" fmla="*/ 0 h 4174694"/>
                <a:gd name="connsiteX1" fmla="*/ 6361258 w 6361258"/>
                <a:gd name="connsiteY1" fmla="*/ 106879 h 4174694"/>
                <a:gd name="connsiteX2" fmla="*/ 6361258 w 6361258"/>
                <a:gd name="connsiteY2" fmla="*/ 4067816 h 4174694"/>
                <a:gd name="connsiteX3" fmla="*/ 6254379 w 6361258"/>
                <a:gd name="connsiteY3" fmla="*/ 4174695 h 4174694"/>
                <a:gd name="connsiteX4" fmla="*/ 106879 w 6361258"/>
                <a:gd name="connsiteY4" fmla="*/ 4174695 h 4174694"/>
                <a:gd name="connsiteX5" fmla="*/ 0 w 6361258"/>
                <a:gd name="connsiteY5" fmla="*/ 4067816 h 4174694"/>
                <a:gd name="connsiteX6" fmla="*/ 0 w 6361258"/>
                <a:gd name="connsiteY6" fmla="*/ 106879 h 4174694"/>
                <a:gd name="connsiteX7" fmla="*/ 106879 w 6361258"/>
                <a:gd name="connsiteY7" fmla="*/ 0 h 417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1258" h="4174694">
                  <a:moveTo>
                    <a:pt x="6254379" y="0"/>
                  </a:moveTo>
                  <a:cubicBezTo>
                    <a:pt x="6313407" y="0"/>
                    <a:pt x="6361258" y="47851"/>
                    <a:pt x="6361258" y="106879"/>
                  </a:cubicBezTo>
                  <a:lnTo>
                    <a:pt x="6361258" y="4067816"/>
                  </a:lnTo>
                  <a:cubicBezTo>
                    <a:pt x="6361258" y="4126844"/>
                    <a:pt x="6313407" y="4174695"/>
                    <a:pt x="6254379" y="4174695"/>
                  </a:cubicBezTo>
                  <a:lnTo>
                    <a:pt x="106879" y="4174695"/>
                  </a:lnTo>
                  <a:cubicBezTo>
                    <a:pt x="47851" y="4174695"/>
                    <a:pt x="0" y="4126844"/>
                    <a:pt x="0" y="4067816"/>
                  </a:cubicBezTo>
                  <a:lnTo>
                    <a:pt x="0" y="106879"/>
                  </a:lnTo>
                  <a:cubicBezTo>
                    <a:pt x="0" y="47852"/>
                    <a:pt x="47851" y="0"/>
                    <a:pt x="106879" y="0"/>
                  </a:cubicBezTo>
                  <a:close/>
                </a:path>
              </a:pathLst>
            </a:custGeom>
            <a:solidFill>
              <a:srgbClr val="000000"/>
            </a:solidFill>
            <a:ln w="10580" cap="flat">
              <a:noFill/>
              <a:prstDash val="solid"/>
              <a:bevel/>
            </a:ln>
          </p:spPr>
          <p:txBody>
            <a:bodyPr rtlCol="0" anchor="ctr"/>
            <a:lstStyle/>
            <a:p>
              <a:endParaRPr lang="en-US"/>
            </a:p>
          </p:txBody>
        </p:sp>
        <p:sp>
          <p:nvSpPr>
            <p:cNvPr id="7" name="Freeform: Shape 6">
              <a:extLst>
                <a:ext uri="{FF2B5EF4-FFF2-40B4-BE49-F238E27FC236}">
                  <a16:creationId xmlns:a16="http://schemas.microsoft.com/office/drawing/2014/main" id="{EE397474-8021-4966-8AB7-C5C8C8714ECD}"/>
                </a:ext>
              </a:extLst>
            </p:cNvPr>
            <p:cNvSpPr/>
            <p:nvPr/>
          </p:nvSpPr>
          <p:spPr>
            <a:xfrm>
              <a:off x="5363491" y="4995007"/>
              <a:ext cx="1030553" cy="1240159"/>
            </a:xfrm>
            <a:custGeom>
              <a:avLst/>
              <a:gdLst>
                <a:gd name="connsiteX0" fmla="*/ 987001 w 1030553"/>
                <a:gd name="connsiteY0" fmla="*/ 0 h 1240159"/>
                <a:gd name="connsiteX1" fmla="*/ 1030554 w 1030553"/>
                <a:gd name="connsiteY1" fmla="*/ 43553 h 1240159"/>
                <a:gd name="connsiteX2" fmla="*/ 1030554 w 1030553"/>
                <a:gd name="connsiteY2" fmla="*/ 1196607 h 1240159"/>
                <a:gd name="connsiteX3" fmla="*/ 987001 w 1030553"/>
                <a:gd name="connsiteY3" fmla="*/ 1240160 h 1240159"/>
                <a:gd name="connsiteX4" fmla="*/ 43553 w 1030553"/>
                <a:gd name="connsiteY4" fmla="*/ 1240160 h 1240159"/>
                <a:gd name="connsiteX5" fmla="*/ 0 w 1030553"/>
                <a:gd name="connsiteY5" fmla="*/ 1196607 h 1240159"/>
                <a:gd name="connsiteX6" fmla="*/ 0 w 1030553"/>
                <a:gd name="connsiteY6" fmla="*/ 43553 h 1240159"/>
                <a:gd name="connsiteX7" fmla="*/ 43553 w 1030553"/>
                <a:gd name="connsiteY7" fmla="*/ 0 h 124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53" h="1240159">
                  <a:moveTo>
                    <a:pt x="987001" y="0"/>
                  </a:moveTo>
                  <a:cubicBezTo>
                    <a:pt x="1011054" y="0"/>
                    <a:pt x="1030554" y="19499"/>
                    <a:pt x="1030554" y="43553"/>
                  </a:cubicBezTo>
                  <a:lnTo>
                    <a:pt x="1030554" y="1196607"/>
                  </a:lnTo>
                  <a:cubicBezTo>
                    <a:pt x="1030554" y="1220660"/>
                    <a:pt x="1011055" y="1240160"/>
                    <a:pt x="987001" y="1240160"/>
                  </a:cubicBezTo>
                  <a:lnTo>
                    <a:pt x="43553" y="1240160"/>
                  </a:lnTo>
                  <a:cubicBezTo>
                    <a:pt x="19499" y="1240160"/>
                    <a:pt x="0" y="1220661"/>
                    <a:pt x="0" y="1196607"/>
                  </a:cubicBezTo>
                  <a:lnTo>
                    <a:pt x="0" y="43553"/>
                  </a:lnTo>
                  <a:cubicBezTo>
                    <a:pt x="0" y="19499"/>
                    <a:pt x="19499" y="0"/>
                    <a:pt x="43553" y="0"/>
                  </a:cubicBezTo>
                  <a:close/>
                </a:path>
              </a:pathLst>
            </a:custGeom>
            <a:solidFill>
              <a:srgbClr val="8D8D8D"/>
            </a:solidFill>
            <a:ln w="10580" cap="flat">
              <a:noFill/>
              <a:prstDash val="solid"/>
              <a:bevel/>
            </a:ln>
          </p:spPr>
          <p:txBody>
            <a:bodyPr rtlCol="0" anchor="ctr"/>
            <a:lstStyle/>
            <a:p>
              <a:endParaRPr lang="en-US"/>
            </a:p>
          </p:txBody>
        </p:sp>
        <p:sp>
          <p:nvSpPr>
            <p:cNvPr id="8" name="Freeform: Shape 7">
              <a:extLst>
                <a:ext uri="{FF2B5EF4-FFF2-40B4-BE49-F238E27FC236}">
                  <a16:creationId xmlns:a16="http://schemas.microsoft.com/office/drawing/2014/main" id="{B83D82DD-905F-4B9C-BCD0-2BD239CABE0E}"/>
                </a:ext>
              </a:extLst>
            </p:cNvPr>
            <p:cNvSpPr/>
            <p:nvPr/>
          </p:nvSpPr>
          <p:spPr>
            <a:xfrm>
              <a:off x="1240409" y="0"/>
              <a:ext cx="4359701" cy="2444577"/>
            </a:xfrm>
            <a:custGeom>
              <a:avLst/>
              <a:gdLst>
                <a:gd name="connsiteX0" fmla="*/ 4206226 w 4359701"/>
                <a:gd name="connsiteY0" fmla="*/ 10 h 2444577"/>
                <a:gd name="connsiteX1" fmla="*/ 4051680 w 4359701"/>
                <a:gd name="connsiteY1" fmla="*/ 154557 h 2444577"/>
                <a:gd name="connsiteX2" fmla="*/ 4064649 w 4359701"/>
                <a:gd name="connsiteY2" fmla="*/ 217237 h 2444577"/>
                <a:gd name="connsiteX3" fmla="*/ 2514900 w 4359701"/>
                <a:gd name="connsiteY3" fmla="*/ 1854525 h 2444577"/>
                <a:gd name="connsiteX4" fmla="*/ 2415472 w 4359701"/>
                <a:gd name="connsiteY4" fmla="*/ 1851284 h 2444577"/>
                <a:gd name="connsiteX5" fmla="*/ 1922655 w 4359701"/>
                <a:gd name="connsiteY5" fmla="*/ 1913965 h 2444577"/>
                <a:gd name="connsiteX6" fmla="*/ 303690 w 4359701"/>
                <a:gd name="connsiteY6" fmla="*/ 835379 h 2444577"/>
                <a:gd name="connsiteX7" fmla="*/ 309092 w 4359701"/>
                <a:gd name="connsiteY7" fmla="*/ 796471 h 2444577"/>
                <a:gd name="connsiteX8" fmla="*/ 154546 w 4359701"/>
                <a:gd name="connsiteY8" fmla="*/ 641925 h 2444577"/>
                <a:gd name="connsiteX9" fmla="*/ 0 w 4359701"/>
                <a:gd name="connsiteY9" fmla="*/ 796471 h 2444577"/>
                <a:gd name="connsiteX10" fmla="*/ 154546 w 4359701"/>
                <a:gd name="connsiteY10" fmla="*/ 951017 h 2444577"/>
                <a:gd name="connsiteX11" fmla="*/ 245326 w 4359701"/>
                <a:gd name="connsiteY11" fmla="*/ 920757 h 2444577"/>
                <a:gd name="connsiteX12" fmla="*/ 1794016 w 4359701"/>
                <a:gd name="connsiteY12" fmla="*/ 1952846 h 2444577"/>
                <a:gd name="connsiteX13" fmla="*/ 1193107 w 4359701"/>
                <a:gd name="connsiteY13" fmla="*/ 2444578 h 2444577"/>
                <a:gd name="connsiteX14" fmla="*/ 3637732 w 4359701"/>
                <a:gd name="connsiteY14" fmla="*/ 2444578 h 2444577"/>
                <a:gd name="connsiteX15" fmla="*/ 2647797 w 4359701"/>
                <a:gd name="connsiteY15" fmla="*/ 1865328 h 2444577"/>
                <a:gd name="connsiteX16" fmla="*/ 4137069 w 4359701"/>
                <a:gd name="connsiteY16" fmla="*/ 291801 h 2444577"/>
                <a:gd name="connsiteX17" fmla="*/ 4206236 w 4359701"/>
                <a:gd name="connsiteY17" fmla="*/ 308012 h 2444577"/>
                <a:gd name="connsiteX18" fmla="*/ 4359702 w 4359701"/>
                <a:gd name="connsiteY18" fmla="*/ 154546 h 2444577"/>
                <a:gd name="connsiteX19" fmla="*/ 4206236 w 4359701"/>
                <a:gd name="connsiteY19" fmla="*/ 0 h 24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59701" h="2444577">
                  <a:moveTo>
                    <a:pt x="4206226" y="10"/>
                  </a:moveTo>
                  <a:cubicBezTo>
                    <a:pt x="4121001" y="10"/>
                    <a:pt x="4051680" y="69332"/>
                    <a:pt x="4051680" y="154557"/>
                  </a:cubicBezTo>
                  <a:cubicBezTo>
                    <a:pt x="4051680" y="177078"/>
                    <a:pt x="4055969" y="197940"/>
                    <a:pt x="4064649" y="217237"/>
                  </a:cubicBezTo>
                  <a:lnTo>
                    <a:pt x="2514900" y="1854525"/>
                  </a:lnTo>
                  <a:cubicBezTo>
                    <a:pt x="2482178" y="1852947"/>
                    <a:pt x="2448852" y="1851284"/>
                    <a:pt x="2415472" y="1851284"/>
                  </a:cubicBezTo>
                  <a:cubicBezTo>
                    <a:pt x="2240342" y="1851284"/>
                    <a:pt x="2074182" y="1874008"/>
                    <a:pt x="1922655" y="1913965"/>
                  </a:cubicBezTo>
                  <a:lnTo>
                    <a:pt x="303690" y="835379"/>
                  </a:lnTo>
                  <a:cubicBezTo>
                    <a:pt x="306952" y="822891"/>
                    <a:pt x="309092" y="809975"/>
                    <a:pt x="309092" y="796471"/>
                  </a:cubicBezTo>
                  <a:cubicBezTo>
                    <a:pt x="309092" y="711246"/>
                    <a:pt x="239771" y="641925"/>
                    <a:pt x="154546" y="641925"/>
                  </a:cubicBezTo>
                  <a:cubicBezTo>
                    <a:pt x="69321" y="641925"/>
                    <a:pt x="0" y="711246"/>
                    <a:pt x="0" y="796471"/>
                  </a:cubicBezTo>
                  <a:cubicBezTo>
                    <a:pt x="0" y="881695"/>
                    <a:pt x="69321" y="951017"/>
                    <a:pt x="154546" y="951017"/>
                  </a:cubicBezTo>
                  <a:cubicBezTo>
                    <a:pt x="188476" y="951017"/>
                    <a:pt x="219843" y="939329"/>
                    <a:pt x="245326" y="920757"/>
                  </a:cubicBezTo>
                  <a:lnTo>
                    <a:pt x="1794016" y="1952846"/>
                  </a:lnTo>
                  <a:cubicBezTo>
                    <a:pt x="1497157" y="2057284"/>
                    <a:pt x="1275646" y="2234003"/>
                    <a:pt x="1193107" y="2444578"/>
                  </a:cubicBezTo>
                  <a:lnTo>
                    <a:pt x="3637732" y="2444578"/>
                  </a:lnTo>
                  <a:cubicBezTo>
                    <a:pt x="3522142" y="2149620"/>
                    <a:pt x="3134106" y="1921426"/>
                    <a:pt x="2647797" y="1865328"/>
                  </a:cubicBezTo>
                  <a:lnTo>
                    <a:pt x="4137069" y="291801"/>
                  </a:lnTo>
                  <a:cubicBezTo>
                    <a:pt x="4157839" y="302202"/>
                    <a:pt x="4181442" y="308012"/>
                    <a:pt x="4206236" y="308012"/>
                  </a:cubicBezTo>
                  <a:cubicBezTo>
                    <a:pt x="4291461" y="308012"/>
                    <a:pt x="4359702" y="239771"/>
                    <a:pt x="4359702" y="154546"/>
                  </a:cubicBezTo>
                  <a:cubicBezTo>
                    <a:pt x="4359702" y="69321"/>
                    <a:pt x="4291461" y="0"/>
                    <a:pt x="4206236" y="0"/>
                  </a:cubicBezTo>
                  <a:close/>
                </a:path>
              </a:pathLst>
            </a:custGeom>
            <a:solidFill>
              <a:srgbClr val="000000"/>
            </a:solidFill>
            <a:ln w="10580" cap="flat">
              <a:noFill/>
              <a:prstDash val="solid"/>
              <a:bevel/>
            </a:ln>
          </p:spPr>
          <p:txBody>
            <a:bodyPr rtlCol="0" anchor="ctr"/>
            <a:lstStyle/>
            <a:p>
              <a:endParaRPr lang="en-US"/>
            </a:p>
          </p:txBody>
        </p:sp>
        <p:sp>
          <p:nvSpPr>
            <p:cNvPr id="9" name="Freeform: Shape 8">
              <a:extLst>
                <a:ext uri="{FF2B5EF4-FFF2-40B4-BE49-F238E27FC236}">
                  <a16:creationId xmlns:a16="http://schemas.microsoft.com/office/drawing/2014/main" id="{A785B2EA-AF0E-4D97-B45A-838E878C0B6E}"/>
                </a:ext>
              </a:extLst>
            </p:cNvPr>
            <p:cNvSpPr/>
            <p:nvPr/>
          </p:nvSpPr>
          <p:spPr>
            <a:xfrm rot="2536921">
              <a:off x="5792184" y="4096672"/>
              <a:ext cx="121044" cy="484179"/>
            </a:xfrm>
            <a:custGeom>
              <a:avLst/>
              <a:gdLst>
                <a:gd name="connsiteX0" fmla="*/ 60245 w 121044"/>
                <a:gd name="connsiteY0" fmla="*/ 915 h 484179"/>
                <a:gd name="connsiteX1" fmla="*/ 120765 w 121044"/>
                <a:gd name="connsiteY1" fmla="*/ 61435 h 484179"/>
                <a:gd name="connsiteX2" fmla="*/ 120765 w 121044"/>
                <a:gd name="connsiteY2" fmla="*/ 424575 h 484179"/>
                <a:gd name="connsiteX3" fmla="*/ 60245 w 121044"/>
                <a:gd name="connsiteY3" fmla="*/ 485095 h 484179"/>
                <a:gd name="connsiteX4" fmla="*/ 60240 w 121044"/>
                <a:gd name="connsiteY4" fmla="*/ 485095 h 484179"/>
                <a:gd name="connsiteX5" fmla="*/ -280 w 121044"/>
                <a:gd name="connsiteY5" fmla="*/ 424575 h 484179"/>
                <a:gd name="connsiteX6" fmla="*/ -280 w 121044"/>
                <a:gd name="connsiteY6" fmla="*/ 61435 h 484179"/>
                <a:gd name="connsiteX7" fmla="*/ 60240 w 121044"/>
                <a:gd name="connsiteY7" fmla="*/ 915 h 48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44" h="484179">
                  <a:moveTo>
                    <a:pt x="60245" y="915"/>
                  </a:moveTo>
                  <a:cubicBezTo>
                    <a:pt x="93669" y="915"/>
                    <a:pt x="120765" y="28010"/>
                    <a:pt x="120765" y="61435"/>
                  </a:cubicBezTo>
                  <a:lnTo>
                    <a:pt x="120765" y="424575"/>
                  </a:lnTo>
                  <a:cubicBezTo>
                    <a:pt x="120765" y="457999"/>
                    <a:pt x="93669" y="485095"/>
                    <a:pt x="60245" y="485095"/>
                  </a:cubicBezTo>
                  <a:lnTo>
                    <a:pt x="60240" y="485095"/>
                  </a:lnTo>
                  <a:cubicBezTo>
                    <a:pt x="26816" y="485095"/>
                    <a:pt x="-280" y="457999"/>
                    <a:pt x="-280" y="424575"/>
                  </a:cubicBezTo>
                  <a:lnTo>
                    <a:pt x="-280" y="61435"/>
                  </a:lnTo>
                  <a:cubicBezTo>
                    <a:pt x="-280" y="28010"/>
                    <a:pt x="26816" y="915"/>
                    <a:pt x="60240" y="915"/>
                  </a:cubicBezTo>
                  <a:close/>
                </a:path>
              </a:pathLst>
            </a:custGeom>
            <a:solidFill>
              <a:srgbClr val="000000"/>
            </a:solidFill>
            <a:ln w="15870" cap="flat">
              <a:noFill/>
              <a:prstDash val="solid"/>
              <a:bevel/>
            </a:ln>
          </p:spPr>
          <p:txBody>
            <a:bodyPr rtlCol="0" anchor="ctr"/>
            <a:lstStyle/>
            <a:p>
              <a:endParaRPr lang="en-US"/>
            </a:p>
          </p:txBody>
        </p:sp>
        <p:sp>
          <p:nvSpPr>
            <p:cNvPr id="10" name="Freeform: Shape 9">
              <a:extLst>
                <a:ext uri="{FF2B5EF4-FFF2-40B4-BE49-F238E27FC236}">
                  <a16:creationId xmlns:a16="http://schemas.microsoft.com/office/drawing/2014/main" id="{89196731-6A09-4400-AA51-5ACA930F5674}"/>
                </a:ext>
              </a:extLst>
            </p:cNvPr>
            <p:cNvSpPr/>
            <p:nvPr/>
          </p:nvSpPr>
          <p:spPr>
            <a:xfrm>
              <a:off x="5365080" y="5063163"/>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3BC33C85-3616-4966-996C-6E8EFBE6C5F2}"/>
                </a:ext>
              </a:extLst>
            </p:cNvPr>
            <p:cNvSpPr/>
            <p:nvPr/>
          </p:nvSpPr>
          <p:spPr>
            <a:xfrm>
              <a:off x="5365080" y="6169552"/>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AA579A81-0A23-42B8-A8B5-458E7727A871}"/>
                </a:ext>
              </a:extLst>
            </p:cNvPr>
            <p:cNvSpPr/>
            <p:nvPr/>
          </p:nvSpPr>
          <p:spPr>
            <a:xfrm>
              <a:off x="5365080" y="5155362"/>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58668B1A-CDE5-435E-9F0A-078E52625A5D}"/>
                </a:ext>
              </a:extLst>
            </p:cNvPr>
            <p:cNvSpPr/>
            <p:nvPr/>
          </p:nvSpPr>
          <p:spPr>
            <a:xfrm>
              <a:off x="5365080" y="5247561"/>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B5548C97-7D9A-45BB-8F8B-1D5868A83E9F}"/>
                </a:ext>
              </a:extLst>
            </p:cNvPr>
            <p:cNvSpPr/>
            <p:nvPr/>
          </p:nvSpPr>
          <p:spPr>
            <a:xfrm>
              <a:off x="5365080" y="5339707"/>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56549F4-617D-4917-9C66-523C6097991A}"/>
                </a:ext>
              </a:extLst>
            </p:cNvPr>
            <p:cNvSpPr/>
            <p:nvPr/>
          </p:nvSpPr>
          <p:spPr>
            <a:xfrm>
              <a:off x="5365080" y="5431853"/>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561B650-6FA7-4F9C-851D-4315E15B1001}"/>
                </a:ext>
              </a:extLst>
            </p:cNvPr>
            <p:cNvSpPr/>
            <p:nvPr/>
          </p:nvSpPr>
          <p:spPr>
            <a:xfrm>
              <a:off x="5365080" y="5708821"/>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CCBA082-92E3-471D-AD55-4F994568D08F}"/>
                </a:ext>
              </a:extLst>
            </p:cNvPr>
            <p:cNvSpPr/>
            <p:nvPr/>
          </p:nvSpPr>
          <p:spPr>
            <a:xfrm>
              <a:off x="5365080" y="5893114"/>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B198487A-F44E-47AB-90D2-1816CD30FD94}"/>
                </a:ext>
              </a:extLst>
            </p:cNvPr>
            <p:cNvSpPr/>
            <p:nvPr/>
          </p:nvSpPr>
          <p:spPr>
            <a:xfrm>
              <a:off x="5365080" y="5985259"/>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348879A-099B-4D39-BE76-35B2AAD745ED}"/>
                </a:ext>
              </a:extLst>
            </p:cNvPr>
            <p:cNvSpPr/>
            <p:nvPr/>
          </p:nvSpPr>
          <p:spPr>
            <a:xfrm>
              <a:off x="5365080" y="5523999"/>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4748D55-BC86-49FA-B8E6-C0EEFA3635D3}"/>
                </a:ext>
              </a:extLst>
            </p:cNvPr>
            <p:cNvSpPr/>
            <p:nvPr/>
          </p:nvSpPr>
          <p:spPr>
            <a:xfrm>
              <a:off x="5365080" y="6077405"/>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83B4BD1F-926C-4CC7-8396-7AD606AC25D0}"/>
                </a:ext>
              </a:extLst>
            </p:cNvPr>
            <p:cNvSpPr/>
            <p:nvPr/>
          </p:nvSpPr>
          <p:spPr>
            <a:xfrm>
              <a:off x="5365080" y="5616675"/>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35FCF1E0-5E5E-481C-9727-13471DB5F8DE}"/>
                </a:ext>
              </a:extLst>
            </p:cNvPr>
            <p:cNvSpPr/>
            <p:nvPr/>
          </p:nvSpPr>
          <p:spPr>
            <a:xfrm>
              <a:off x="5365080" y="5800967"/>
              <a:ext cx="1021126" cy="5295"/>
            </a:xfrm>
            <a:custGeom>
              <a:avLst/>
              <a:gdLst>
                <a:gd name="connsiteX0" fmla="*/ 0 w 1021126"/>
                <a:gd name="connsiteY0" fmla="*/ 0 h 5295"/>
                <a:gd name="connsiteX1" fmla="*/ 1021127 w 1021126"/>
                <a:gd name="connsiteY1" fmla="*/ 0 h 5295"/>
              </a:gdLst>
              <a:ahLst/>
              <a:cxnLst>
                <a:cxn ang="0">
                  <a:pos x="connsiteX0" y="connsiteY0"/>
                </a:cxn>
                <a:cxn ang="0">
                  <a:pos x="connsiteX1" y="connsiteY1"/>
                </a:cxn>
              </a:cxnLst>
              <a:rect l="l" t="t" r="r" b="b"/>
              <a:pathLst>
                <a:path w="1021126" h="5295">
                  <a:moveTo>
                    <a:pt x="0" y="0"/>
                  </a:moveTo>
                  <a:lnTo>
                    <a:pt x="1021127" y="0"/>
                  </a:lnTo>
                </a:path>
              </a:pathLst>
            </a:custGeom>
            <a:noFill/>
            <a:ln w="12431" cap="flat">
              <a:solidFill>
                <a:srgbClr val="000000"/>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81336F5-3785-415F-B8F1-6E10D494D8CD}"/>
                </a:ext>
              </a:extLst>
            </p:cNvPr>
            <p:cNvSpPr/>
            <p:nvPr/>
          </p:nvSpPr>
          <p:spPr>
            <a:xfrm>
              <a:off x="5812571" y="6376192"/>
              <a:ext cx="494517" cy="153523"/>
            </a:xfrm>
            <a:custGeom>
              <a:avLst/>
              <a:gdLst>
                <a:gd name="connsiteX0" fmla="*/ 56241 w 494517"/>
                <a:gd name="connsiteY0" fmla="*/ 47556 h 153523"/>
                <a:gd name="connsiteX1" fmla="*/ 19065 w 494517"/>
                <a:gd name="connsiteY1" fmla="*/ 47556 h 153523"/>
                <a:gd name="connsiteX2" fmla="*/ 19065 w 494517"/>
                <a:gd name="connsiteY2" fmla="*/ 21606 h 153523"/>
                <a:gd name="connsiteX3" fmla="*/ 0 w 494517"/>
                <a:gd name="connsiteY3" fmla="*/ 21606 h 153523"/>
                <a:gd name="connsiteX4" fmla="*/ 0 w 494517"/>
                <a:gd name="connsiteY4" fmla="*/ 117831 h 153523"/>
                <a:gd name="connsiteX5" fmla="*/ 30716 w 494517"/>
                <a:gd name="connsiteY5" fmla="*/ 151352 h 153523"/>
                <a:gd name="connsiteX6" fmla="*/ 56241 w 494517"/>
                <a:gd name="connsiteY6" fmla="*/ 151352 h 153523"/>
                <a:gd name="connsiteX7" fmla="*/ 56241 w 494517"/>
                <a:gd name="connsiteY7" fmla="*/ 133188 h 153523"/>
                <a:gd name="connsiteX8" fmla="*/ 33310 w 494517"/>
                <a:gd name="connsiteY8" fmla="*/ 133188 h 153523"/>
                <a:gd name="connsiteX9" fmla="*/ 19065 w 494517"/>
                <a:gd name="connsiteY9" fmla="*/ 120213 h 153523"/>
                <a:gd name="connsiteX10" fmla="*/ 19065 w 494517"/>
                <a:gd name="connsiteY10" fmla="*/ 65720 h 153523"/>
                <a:gd name="connsiteX11" fmla="*/ 56241 w 494517"/>
                <a:gd name="connsiteY11" fmla="*/ 65720 h 153523"/>
                <a:gd name="connsiteX12" fmla="*/ 56241 w 494517"/>
                <a:gd name="connsiteY12" fmla="*/ 47556 h 153523"/>
                <a:gd name="connsiteX13" fmla="*/ 65773 w 494517"/>
                <a:gd name="connsiteY13" fmla="*/ 99454 h 153523"/>
                <a:gd name="connsiteX14" fmla="*/ 119578 w 494517"/>
                <a:gd name="connsiteY14" fmla="*/ 153524 h 153523"/>
                <a:gd name="connsiteX15" fmla="*/ 173436 w 494517"/>
                <a:gd name="connsiteY15" fmla="*/ 99454 h 153523"/>
                <a:gd name="connsiteX16" fmla="*/ 119578 w 494517"/>
                <a:gd name="connsiteY16" fmla="*/ 45384 h 153523"/>
                <a:gd name="connsiteX17" fmla="*/ 65773 w 494517"/>
                <a:gd name="connsiteY17" fmla="*/ 99454 h 153523"/>
                <a:gd name="connsiteX18" fmla="*/ 85633 w 494517"/>
                <a:gd name="connsiteY18" fmla="*/ 99454 h 153523"/>
                <a:gd name="connsiteX19" fmla="*/ 119578 w 494517"/>
                <a:gd name="connsiteY19" fmla="*/ 63549 h 153523"/>
                <a:gd name="connsiteX20" fmla="*/ 153524 w 494517"/>
                <a:gd name="connsiteY20" fmla="*/ 99454 h 153523"/>
                <a:gd name="connsiteX21" fmla="*/ 119578 w 494517"/>
                <a:gd name="connsiteY21" fmla="*/ 135359 h 153523"/>
                <a:gd name="connsiteX22" fmla="*/ 85633 w 494517"/>
                <a:gd name="connsiteY22" fmla="*/ 99454 h 153523"/>
                <a:gd name="connsiteX23" fmla="*/ 210136 w 494517"/>
                <a:gd name="connsiteY23" fmla="*/ 151352 h 153523"/>
                <a:gd name="connsiteX24" fmla="*/ 210136 w 494517"/>
                <a:gd name="connsiteY24" fmla="*/ 104220 h 153523"/>
                <a:gd name="connsiteX25" fmla="*/ 231742 w 494517"/>
                <a:gd name="connsiteY25" fmla="*/ 104220 h 153523"/>
                <a:gd name="connsiteX26" fmla="*/ 248635 w 494517"/>
                <a:gd name="connsiteY26" fmla="*/ 123020 h 153523"/>
                <a:gd name="connsiteX27" fmla="*/ 248635 w 494517"/>
                <a:gd name="connsiteY27" fmla="*/ 151352 h 153523"/>
                <a:gd name="connsiteX28" fmla="*/ 267648 w 494517"/>
                <a:gd name="connsiteY28" fmla="*/ 151352 h 153523"/>
                <a:gd name="connsiteX29" fmla="*/ 267648 w 494517"/>
                <a:gd name="connsiteY29" fmla="*/ 120849 h 153523"/>
                <a:gd name="connsiteX30" fmla="*/ 243870 w 494517"/>
                <a:gd name="connsiteY30" fmla="*/ 90398 h 153523"/>
                <a:gd name="connsiteX31" fmla="*/ 243870 w 494517"/>
                <a:gd name="connsiteY31" fmla="*/ 89922 h 153523"/>
                <a:gd name="connsiteX32" fmla="*/ 260074 w 494517"/>
                <a:gd name="connsiteY32" fmla="*/ 70910 h 153523"/>
                <a:gd name="connsiteX33" fmla="*/ 273685 w 494517"/>
                <a:gd name="connsiteY33" fmla="*/ 47556 h 153523"/>
                <a:gd name="connsiteX34" fmla="*/ 252078 w 494517"/>
                <a:gd name="connsiteY34" fmla="*/ 47556 h 153523"/>
                <a:gd name="connsiteX35" fmla="*/ 234125 w 494517"/>
                <a:gd name="connsiteY35" fmla="*/ 78271 h 153523"/>
                <a:gd name="connsiteX36" fmla="*/ 218132 w 494517"/>
                <a:gd name="connsiteY36" fmla="*/ 86056 h 153523"/>
                <a:gd name="connsiteX37" fmla="*/ 210136 w 494517"/>
                <a:gd name="connsiteY37" fmla="*/ 86056 h 153523"/>
                <a:gd name="connsiteX38" fmla="*/ 210136 w 494517"/>
                <a:gd name="connsiteY38" fmla="*/ 0 h 153523"/>
                <a:gd name="connsiteX39" fmla="*/ 191124 w 494517"/>
                <a:gd name="connsiteY39" fmla="*/ 0 h 153523"/>
                <a:gd name="connsiteX40" fmla="*/ 191124 w 494517"/>
                <a:gd name="connsiteY40" fmla="*/ 151352 h 153523"/>
                <a:gd name="connsiteX41" fmla="*/ 210136 w 494517"/>
                <a:gd name="connsiteY41" fmla="*/ 151352 h 153523"/>
                <a:gd name="connsiteX42" fmla="*/ 281999 w 494517"/>
                <a:gd name="connsiteY42" fmla="*/ 99454 h 153523"/>
                <a:gd name="connsiteX43" fmla="*/ 335857 w 494517"/>
                <a:gd name="connsiteY43" fmla="*/ 153524 h 153523"/>
                <a:gd name="connsiteX44" fmla="*/ 389714 w 494517"/>
                <a:gd name="connsiteY44" fmla="*/ 99454 h 153523"/>
                <a:gd name="connsiteX45" fmla="*/ 335857 w 494517"/>
                <a:gd name="connsiteY45" fmla="*/ 45384 h 153523"/>
                <a:gd name="connsiteX46" fmla="*/ 281999 w 494517"/>
                <a:gd name="connsiteY46" fmla="*/ 99454 h 153523"/>
                <a:gd name="connsiteX47" fmla="*/ 301911 w 494517"/>
                <a:gd name="connsiteY47" fmla="*/ 99454 h 153523"/>
                <a:gd name="connsiteX48" fmla="*/ 335857 w 494517"/>
                <a:gd name="connsiteY48" fmla="*/ 63549 h 153523"/>
                <a:gd name="connsiteX49" fmla="*/ 369802 w 494517"/>
                <a:gd name="connsiteY49" fmla="*/ 99454 h 153523"/>
                <a:gd name="connsiteX50" fmla="*/ 335857 w 494517"/>
                <a:gd name="connsiteY50" fmla="*/ 135359 h 153523"/>
                <a:gd name="connsiteX51" fmla="*/ 301911 w 494517"/>
                <a:gd name="connsiteY51" fmla="*/ 99454 h 153523"/>
                <a:gd name="connsiteX52" fmla="*/ 424878 w 494517"/>
                <a:gd name="connsiteY52" fmla="*/ 151352 h 153523"/>
                <a:gd name="connsiteX53" fmla="*/ 424878 w 494517"/>
                <a:gd name="connsiteY53" fmla="*/ 90822 h 153523"/>
                <a:gd name="connsiteX54" fmla="*/ 450192 w 494517"/>
                <a:gd name="connsiteY54" fmla="*/ 63549 h 153523"/>
                <a:gd name="connsiteX55" fmla="*/ 475453 w 494517"/>
                <a:gd name="connsiteY55" fmla="*/ 90822 h 153523"/>
                <a:gd name="connsiteX56" fmla="*/ 475453 w 494517"/>
                <a:gd name="connsiteY56" fmla="*/ 151352 h 153523"/>
                <a:gd name="connsiteX57" fmla="*/ 494517 w 494517"/>
                <a:gd name="connsiteY57" fmla="*/ 151352 h 153523"/>
                <a:gd name="connsiteX58" fmla="*/ 494517 w 494517"/>
                <a:gd name="connsiteY58" fmla="*/ 90822 h 153523"/>
                <a:gd name="connsiteX59" fmla="*/ 450192 w 494517"/>
                <a:gd name="connsiteY59" fmla="*/ 45384 h 153523"/>
                <a:gd name="connsiteX60" fmla="*/ 405814 w 494517"/>
                <a:gd name="connsiteY60" fmla="*/ 90822 h 153523"/>
                <a:gd name="connsiteX61" fmla="*/ 405814 w 494517"/>
                <a:gd name="connsiteY61" fmla="*/ 151352 h 153523"/>
                <a:gd name="connsiteX62" fmla="*/ 424878 w 494517"/>
                <a:gd name="connsiteY62" fmla="*/ 151352 h 15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494517" h="153523">
                  <a:moveTo>
                    <a:pt x="56241" y="47556"/>
                  </a:moveTo>
                  <a:lnTo>
                    <a:pt x="19065" y="47556"/>
                  </a:lnTo>
                  <a:lnTo>
                    <a:pt x="19065" y="21606"/>
                  </a:lnTo>
                  <a:lnTo>
                    <a:pt x="0" y="21606"/>
                  </a:lnTo>
                  <a:lnTo>
                    <a:pt x="0" y="117831"/>
                  </a:lnTo>
                  <a:cubicBezTo>
                    <a:pt x="0" y="138378"/>
                    <a:pt x="11280" y="151352"/>
                    <a:pt x="30716" y="151352"/>
                  </a:cubicBezTo>
                  <a:lnTo>
                    <a:pt x="56241" y="151352"/>
                  </a:lnTo>
                  <a:lnTo>
                    <a:pt x="56241" y="133188"/>
                  </a:lnTo>
                  <a:lnTo>
                    <a:pt x="33310" y="133188"/>
                  </a:lnTo>
                  <a:cubicBezTo>
                    <a:pt x="23566" y="133188"/>
                    <a:pt x="19065" y="129958"/>
                    <a:pt x="19065" y="120213"/>
                  </a:cubicBezTo>
                  <a:lnTo>
                    <a:pt x="19065" y="65720"/>
                  </a:lnTo>
                  <a:lnTo>
                    <a:pt x="56241" y="65720"/>
                  </a:lnTo>
                  <a:lnTo>
                    <a:pt x="56241" y="47556"/>
                  </a:lnTo>
                  <a:moveTo>
                    <a:pt x="65773" y="99454"/>
                  </a:moveTo>
                  <a:cubicBezTo>
                    <a:pt x="65773" y="131440"/>
                    <a:pt x="90822" y="153524"/>
                    <a:pt x="119578" y="153524"/>
                  </a:cubicBezTo>
                  <a:cubicBezTo>
                    <a:pt x="148387" y="153524"/>
                    <a:pt x="173436" y="131440"/>
                    <a:pt x="173436" y="99454"/>
                  </a:cubicBezTo>
                  <a:cubicBezTo>
                    <a:pt x="173436" y="67468"/>
                    <a:pt x="148387" y="45384"/>
                    <a:pt x="119578" y="45384"/>
                  </a:cubicBezTo>
                  <a:cubicBezTo>
                    <a:pt x="90822" y="45384"/>
                    <a:pt x="65773" y="67468"/>
                    <a:pt x="65773" y="99454"/>
                  </a:cubicBezTo>
                  <a:moveTo>
                    <a:pt x="85633" y="99454"/>
                  </a:moveTo>
                  <a:cubicBezTo>
                    <a:pt x="85633" y="78271"/>
                    <a:pt x="99931" y="63549"/>
                    <a:pt x="119578" y="63549"/>
                  </a:cubicBezTo>
                  <a:cubicBezTo>
                    <a:pt x="139279" y="63549"/>
                    <a:pt x="153524" y="78271"/>
                    <a:pt x="153524" y="99454"/>
                  </a:cubicBezTo>
                  <a:cubicBezTo>
                    <a:pt x="153524" y="120637"/>
                    <a:pt x="139279" y="135359"/>
                    <a:pt x="119578" y="135359"/>
                  </a:cubicBezTo>
                  <a:cubicBezTo>
                    <a:pt x="99931" y="135359"/>
                    <a:pt x="85633" y="120637"/>
                    <a:pt x="85633" y="99454"/>
                  </a:cubicBezTo>
                  <a:moveTo>
                    <a:pt x="210136" y="151352"/>
                  </a:moveTo>
                  <a:lnTo>
                    <a:pt x="210136" y="104220"/>
                  </a:lnTo>
                  <a:lnTo>
                    <a:pt x="231742" y="104220"/>
                  </a:lnTo>
                  <a:cubicBezTo>
                    <a:pt x="241698" y="104220"/>
                    <a:pt x="248635" y="110046"/>
                    <a:pt x="248635" y="123020"/>
                  </a:cubicBezTo>
                  <a:lnTo>
                    <a:pt x="248635" y="151352"/>
                  </a:lnTo>
                  <a:lnTo>
                    <a:pt x="267648" y="151352"/>
                  </a:lnTo>
                  <a:lnTo>
                    <a:pt x="267648" y="120849"/>
                  </a:lnTo>
                  <a:cubicBezTo>
                    <a:pt x="267648" y="102473"/>
                    <a:pt x="259227" y="93417"/>
                    <a:pt x="243870" y="90398"/>
                  </a:cubicBezTo>
                  <a:lnTo>
                    <a:pt x="243870" y="89922"/>
                  </a:lnTo>
                  <a:cubicBezTo>
                    <a:pt x="249695" y="88439"/>
                    <a:pt x="255997" y="78059"/>
                    <a:pt x="260074" y="70910"/>
                  </a:cubicBezTo>
                  <a:lnTo>
                    <a:pt x="273685" y="47556"/>
                  </a:lnTo>
                  <a:lnTo>
                    <a:pt x="252078" y="47556"/>
                  </a:lnTo>
                  <a:lnTo>
                    <a:pt x="234125" y="78271"/>
                  </a:lnTo>
                  <a:cubicBezTo>
                    <a:pt x="231319" y="83037"/>
                    <a:pt x="226128" y="86056"/>
                    <a:pt x="218132" y="86056"/>
                  </a:cubicBezTo>
                  <a:lnTo>
                    <a:pt x="210136" y="86056"/>
                  </a:lnTo>
                  <a:lnTo>
                    <a:pt x="210136" y="0"/>
                  </a:lnTo>
                  <a:lnTo>
                    <a:pt x="191124" y="0"/>
                  </a:lnTo>
                  <a:lnTo>
                    <a:pt x="191124" y="151352"/>
                  </a:lnTo>
                  <a:lnTo>
                    <a:pt x="210136" y="151352"/>
                  </a:lnTo>
                  <a:moveTo>
                    <a:pt x="281999" y="99454"/>
                  </a:moveTo>
                  <a:cubicBezTo>
                    <a:pt x="281999" y="131440"/>
                    <a:pt x="307101" y="153524"/>
                    <a:pt x="335857" y="153524"/>
                  </a:cubicBezTo>
                  <a:cubicBezTo>
                    <a:pt x="364612" y="153524"/>
                    <a:pt x="389714" y="131440"/>
                    <a:pt x="389714" y="99454"/>
                  </a:cubicBezTo>
                  <a:cubicBezTo>
                    <a:pt x="389714" y="67468"/>
                    <a:pt x="364612" y="45384"/>
                    <a:pt x="335857" y="45384"/>
                  </a:cubicBezTo>
                  <a:cubicBezTo>
                    <a:pt x="307101" y="45384"/>
                    <a:pt x="281999" y="67468"/>
                    <a:pt x="281999" y="99454"/>
                  </a:cubicBezTo>
                  <a:moveTo>
                    <a:pt x="301911" y="99454"/>
                  </a:moveTo>
                  <a:cubicBezTo>
                    <a:pt x="301911" y="78271"/>
                    <a:pt x="316156" y="63549"/>
                    <a:pt x="335857" y="63549"/>
                  </a:cubicBezTo>
                  <a:cubicBezTo>
                    <a:pt x="355504" y="63549"/>
                    <a:pt x="369802" y="78271"/>
                    <a:pt x="369802" y="99454"/>
                  </a:cubicBezTo>
                  <a:cubicBezTo>
                    <a:pt x="369802" y="120637"/>
                    <a:pt x="355504" y="135359"/>
                    <a:pt x="335857" y="135359"/>
                  </a:cubicBezTo>
                  <a:cubicBezTo>
                    <a:pt x="316156" y="135359"/>
                    <a:pt x="301911" y="120637"/>
                    <a:pt x="301911" y="99454"/>
                  </a:cubicBezTo>
                  <a:moveTo>
                    <a:pt x="424878" y="151352"/>
                  </a:moveTo>
                  <a:lnTo>
                    <a:pt x="424878" y="90822"/>
                  </a:lnTo>
                  <a:cubicBezTo>
                    <a:pt x="424878" y="74776"/>
                    <a:pt x="436529" y="63549"/>
                    <a:pt x="450192" y="63549"/>
                  </a:cubicBezTo>
                  <a:cubicBezTo>
                    <a:pt x="463802" y="63549"/>
                    <a:pt x="475453" y="74776"/>
                    <a:pt x="475453" y="90822"/>
                  </a:cubicBezTo>
                  <a:lnTo>
                    <a:pt x="475453" y="151352"/>
                  </a:lnTo>
                  <a:lnTo>
                    <a:pt x="494517" y="151352"/>
                  </a:lnTo>
                  <a:lnTo>
                    <a:pt x="494517" y="90822"/>
                  </a:lnTo>
                  <a:cubicBezTo>
                    <a:pt x="494517" y="63549"/>
                    <a:pt x="475453" y="45384"/>
                    <a:pt x="450192" y="45384"/>
                  </a:cubicBezTo>
                  <a:cubicBezTo>
                    <a:pt x="424878" y="45384"/>
                    <a:pt x="405814" y="63549"/>
                    <a:pt x="405814" y="90822"/>
                  </a:cubicBezTo>
                  <a:lnTo>
                    <a:pt x="405814" y="151352"/>
                  </a:lnTo>
                  <a:lnTo>
                    <a:pt x="424878" y="151352"/>
                  </a:lnTo>
                </a:path>
              </a:pathLst>
            </a:custGeom>
            <a:solidFill>
              <a:srgbClr val="EEEEEC"/>
            </a:solidFill>
            <a:ln w="5290"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74A01FF-B0C2-47A4-870E-FAF87422A8DA}"/>
                </a:ext>
              </a:extLst>
            </p:cNvPr>
            <p:cNvSpPr/>
            <p:nvPr/>
          </p:nvSpPr>
          <p:spPr>
            <a:xfrm>
              <a:off x="5725403" y="2912611"/>
              <a:ext cx="221256" cy="125567"/>
            </a:xfrm>
            <a:custGeom>
              <a:avLst/>
              <a:gdLst>
                <a:gd name="connsiteX0" fmla="*/ 88333 w 221256"/>
                <a:gd name="connsiteY0" fmla="*/ 0 h 125567"/>
                <a:gd name="connsiteX1" fmla="*/ 88333 w 221256"/>
                <a:gd name="connsiteY1" fmla="*/ 123725 h 125567"/>
                <a:gd name="connsiteX2" fmla="*/ 103956 w 221256"/>
                <a:gd name="connsiteY2" fmla="*/ 123725 h 125567"/>
                <a:gd name="connsiteX3" fmla="*/ 103956 w 221256"/>
                <a:gd name="connsiteY3" fmla="*/ 74051 h 125567"/>
                <a:gd name="connsiteX4" fmla="*/ 124662 w 221256"/>
                <a:gd name="connsiteY4" fmla="*/ 51973 h 125567"/>
                <a:gd name="connsiteX5" fmla="*/ 145368 w 221256"/>
                <a:gd name="connsiteY5" fmla="*/ 74051 h 125567"/>
                <a:gd name="connsiteX6" fmla="*/ 145368 w 221256"/>
                <a:gd name="connsiteY6" fmla="*/ 123725 h 125567"/>
                <a:gd name="connsiteX7" fmla="*/ 160991 w 221256"/>
                <a:gd name="connsiteY7" fmla="*/ 123725 h 125567"/>
                <a:gd name="connsiteX8" fmla="*/ 160991 w 221256"/>
                <a:gd name="connsiteY8" fmla="*/ 74051 h 125567"/>
                <a:gd name="connsiteX9" fmla="*/ 125562 w 221256"/>
                <a:gd name="connsiteY9" fmla="*/ 37256 h 125567"/>
                <a:gd name="connsiteX10" fmla="*/ 103956 w 221256"/>
                <a:gd name="connsiteY10" fmla="*/ 46455 h 125567"/>
                <a:gd name="connsiteX11" fmla="*/ 103956 w 221256"/>
                <a:gd name="connsiteY11" fmla="*/ 0 h 125567"/>
                <a:gd name="connsiteX12" fmla="*/ 88333 w 221256"/>
                <a:gd name="connsiteY12" fmla="*/ 0 h 125567"/>
                <a:gd name="connsiteX13" fmla="*/ 207912 w 221256"/>
                <a:gd name="connsiteY13" fmla="*/ 0 h 125567"/>
                <a:gd name="connsiteX14" fmla="*/ 178044 w 221256"/>
                <a:gd name="connsiteY14" fmla="*/ 30816 h 125567"/>
                <a:gd name="connsiteX15" fmla="*/ 178044 w 221256"/>
                <a:gd name="connsiteY15" fmla="*/ 123725 h 125567"/>
                <a:gd name="connsiteX16" fmla="*/ 193666 w 221256"/>
                <a:gd name="connsiteY16" fmla="*/ 123725 h 125567"/>
                <a:gd name="connsiteX17" fmla="*/ 193666 w 221256"/>
                <a:gd name="connsiteY17" fmla="*/ 53815 h 125567"/>
                <a:gd name="connsiteX18" fmla="*/ 218980 w 221256"/>
                <a:gd name="connsiteY18" fmla="*/ 53815 h 125567"/>
                <a:gd name="connsiteX19" fmla="*/ 218980 w 221256"/>
                <a:gd name="connsiteY19" fmla="*/ 38638 h 125567"/>
                <a:gd name="connsiteX20" fmla="*/ 193666 w 221256"/>
                <a:gd name="connsiteY20" fmla="*/ 38638 h 125567"/>
                <a:gd name="connsiteX21" fmla="*/ 193666 w 221256"/>
                <a:gd name="connsiteY21" fmla="*/ 30361 h 125567"/>
                <a:gd name="connsiteX22" fmla="*/ 210241 w 221256"/>
                <a:gd name="connsiteY22" fmla="*/ 14722 h 125567"/>
                <a:gd name="connsiteX23" fmla="*/ 221256 w 221256"/>
                <a:gd name="connsiteY23" fmla="*/ 14722 h 125567"/>
                <a:gd name="connsiteX24" fmla="*/ 221256 w 221256"/>
                <a:gd name="connsiteY24" fmla="*/ 0 h 125567"/>
                <a:gd name="connsiteX25" fmla="*/ 207912 w 221256"/>
                <a:gd name="connsiteY25" fmla="*/ 0 h 125567"/>
                <a:gd name="connsiteX26" fmla="*/ 0 w 221256"/>
                <a:gd name="connsiteY26" fmla="*/ 38632 h 125567"/>
                <a:gd name="connsiteX27" fmla="*/ 29444 w 221256"/>
                <a:gd name="connsiteY27" fmla="*/ 116824 h 125567"/>
                <a:gd name="connsiteX28" fmla="*/ 41413 w 221256"/>
                <a:gd name="connsiteY28" fmla="*/ 125568 h 125567"/>
                <a:gd name="connsiteX29" fmla="*/ 53381 w 221256"/>
                <a:gd name="connsiteY29" fmla="*/ 116824 h 125567"/>
                <a:gd name="connsiteX30" fmla="*/ 83302 w 221256"/>
                <a:gd name="connsiteY30" fmla="*/ 38632 h 125567"/>
                <a:gd name="connsiteX31" fmla="*/ 66250 w 221256"/>
                <a:gd name="connsiteY31" fmla="*/ 38632 h 125567"/>
                <a:gd name="connsiteX32" fmla="*/ 41413 w 221256"/>
                <a:gd name="connsiteY32" fmla="*/ 104406 h 125567"/>
                <a:gd name="connsiteX33" fmla="*/ 17052 w 221256"/>
                <a:gd name="connsiteY33" fmla="*/ 38632 h 125567"/>
                <a:gd name="connsiteX34" fmla="*/ 0 w 221256"/>
                <a:gd name="connsiteY34" fmla="*/ 38632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21256" h="125567">
                  <a:moveTo>
                    <a:pt x="88333" y="0"/>
                  </a:moveTo>
                  <a:lnTo>
                    <a:pt x="88333" y="123725"/>
                  </a:lnTo>
                  <a:lnTo>
                    <a:pt x="103956" y="123725"/>
                  </a:lnTo>
                  <a:lnTo>
                    <a:pt x="103956" y="74051"/>
                  </a:lnTo>
                  <a:cubicBezTo>
                    <a:pt x="103956" y="60981"/>
                    <a:pt x="113382" y="51973"/>
                    <a:pt x="124662" y="51973"/>
                  </a:cubicBezTo>
                  <a:cubicBezTo>
                    <a:pt x="135784" y="51973"/>
                    <a:pt x="145368" y="56744"/>
                    <a:pt x="145368" y="74051"/>
                  </a:cubicBezTo>
                  <a:lnTo>
                    <a:pt x="145368" y="123725"/>
                  </a:lnTo>
                  <a:lnTo>
                    <a:pt x="160991" y="123725"/>
                  </a:lnTo>
                  <a:lnTo>
                    <a:pt x="160991" y="74051"/>
                  </a:lnTo>
                  <a:cubicBezTo>
                    <a:pt x="160991" y="45438"/>
                    <a:pt x="145209" y="37256"/>
                    <a:pt x="125562" y="37256"/>
                  </a:cubicBezTo>
                  <a:cubicBezTo>
                    <a:pt x="116560" y="37256"/>
                    <a:pt x="108722" y="41159"/>
                    <a:pt x="103956" y="46455"/>
                  </a:cubicBezTo>
                  <a:lnTo>
                    <a:pt x="103956" y="0"/>
                  </a:lnTo>
                  <a:lnTo>
                    <a:pt x="88333" y="0"/>
                  </a:lnTo>
                  <a:close/>
                  <a:moveTo>
                    <a:pt x="207912" y="0"/>
                  </a:moveTo>
                  <a:cubicBezTo>
                    <a:pt x="190435" y="0"/>
                    <a:pt x="178044" y="11566"/>
                    <a:pt x="178044" y="30816"/>
                  </a:cubicBezTo>
                  <a:lnTo>
                    <a:pt x="178044" y="123725"/>
                  </a:lnTo>
                  <a:lnTo>
                    <a:pt x="193666" y="123725"/>
                  </a:lnTo>
                  <a:lnTo>
                    <a:pt x="193666" y="53815"/>
                  </a:lnTo>
                  <a:lnTo>
                    <a:pt x="218980" y="53815"/>
                  </a:lnTo>
                  <a:lnTo>
                    <a:pt x="218980" y="38638"/>
                  </a:lnTo>
                  <a:lnTo>
                    <a:pt x="193666" y="38638"/>
                  </a:lnTo>
                  <a:lnTo>
                    <a:pt x="193666" y="30361"/>
                  </a:lnTo>
                  <a:cubicBezTo>
                    <a:pt x="193666" y="19584"/>
                    <a:pt x="199968" y="14722"/>
                    <a:pt x="210241" y="14722"/>
                  </a:cubicBezTo>
                  <a:lnTo>
                    <a:pt x="221256" y="14722"/>
                  </a:lnTo>
                  <a:lnTo>
                    <a:pt x="221256" y="0"/>
                  </a:lnTo>
                  <a:lnTo>
                    <a:pt x="207912" y="0"/>
                  </a:lnTo>
                  <a:close/>
                  <a:moveTo>
                    <a:pt x="0" y="38632"/>
                  </a:moveTo>
                  <a:lnTo>
                    <a:pt x="29444" y="116824"/>
                  </a:lnTo>
                  <a:cubicBezTo>
                    <a:pt x="32304" y="124419"/>
                    <a:pt x="35958" y="125568"/>
                    <a:pt x="41413" y="125568"/>
                  </a:cubicBezTo>
                  <a:cubicBezTo>
                    <a:pt x="46921" y="125568"/>
                    <a:pt x="50574" y="124419"/>
                    <a:pt x="53381" y="116824"/>
                  </a:cubicBezTo>
                  <a:lnTo>
                    <a:pt x="83302" y="38632"/>
                  </a:lnTo>
                  <a:lnTo>
                    <a:pt x="66250" y="38632"/>
                  </a:lnTo>
                  <a:lnTo>
                    <a:pt x="41413" y="104406"/>
                  </a:lnTo>
                  <a:lnTo>
                    <a:pt x="17052" y="38632"/>
                  </a:lnTo>
                  <a:lnTo>
                    <a:pt x="0" y="38632"/>
                  </a:lnTo>
                  <a:close/>
                </a:path>
              </a:pathLst>
            </a:custGeom>
            <a:solidFill>
              <a:srgbClr val="EEEEEC"/>
            </a:solidFill>
            <a:ln w="529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8EA46A4E-AE07-4B5D-B4C4-C4E14565A65C}"/>
                </a:ext>
              </a:extLst>
            </p:cNvPr>
            <p:cNvSpPr/>
            <p:nvPr/>
          </p:nvSpPr>
          <p:spPr>
            <a:xfrm>
              <a:off x="5815484" y="3840268"/>
              <a:ext cx="39559" cy="123263"/>
            </a:xfrm>
            <a:custGeom>
              <a:avLst/>
              <a:gdLst>
                <a:gd name="connsiteX0" fmla="*/ 4607 w 39559"/>
                <a:gd name="connsiteY0" fmla="*/ 0 h 123263"/>
                <a:gd name="connsiteX1" fmla="*/ 0 w 39559"/>
                <a:gd name="connsiteY1" fmla="*/ 15178 h 123263"/>
                <a:gd name="connsiteX2" fmla="*/ 22559 w 39559"/>
                <a:gd name="connsiteY2" fmla="*/ 15178 h 123263"/>
                <a:gd name="connsiteX3" fmla="*/ 22559 w 39559"/>
                <a:gd name="connsiteY3" fmla="*/ 123264 h 123263"/>
                <a:gd name="connsiteX4" fmla="*/ 39559 w 39559"/>
                <a:gd name="connsiteY4" fmla="*/ 123264 h 123263"/>
                <a:gd name="connsiteX5" fmla="*/ 39559 w 39559"/>
                <a:gd name="connsiteY5" fmla="*/ 0 h 123263"/>
                <a:gd name="connsiteX6" fmla="*/ 4607 w 39559"/>
                <a:gd name="connsiteY6" fmla="*/ 0 h 12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59" h="123263">
                  <a:moveTo>
                    <a:pt x="4607" y="0"/>
                  </a:moveTo>
                  <a:lnTo>
                    <a:pt x="0" y="15178"/>
                  </a:lnTo>
                  <a:lnTo>
                    <a:pt x="22559" y="15178"/>
                  </a:lnTo>
                  <a:lnTo>
                    <a:pt x="22559" y="123264"/>
                  </a:lnTo>
                  <a:lnTo>
                    <a:pt x="39559" y="123264"/>
                  </a:lnTo>
                  <a:lnTo>
                    <a:pt x="39559" y="0"/>
                  </a:lnTo>
                  <a:lnTo>
                    <a:pt x="4607" y="0"/>
                  </a:lnTo>
                  <a:close/>
                </a:path>
              </a:pathLst>
            </a:custGeom>
            <a:solidFill>
              <a:srgbClr val="EEEEEC"/>
            </a:solidFill>
            <a:ln w="5290"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8EF40FB-5457-463C-A109-D69B19D3529D}"/>
                </a:ext>
              </a:extLst>
            </p:cNvPr>
            <p:cNvSpPr/>
            <p:nvPr/>
          </p:nvSpPr>
          <p:spPr>
            <a:xfrm>
              <a:off x="5419245" y="3996969"/>
              <a:ext cx="89689" cy="125562"/>
            </a:xfrm>
            <a:custGeom>
              <a:avLst/>
              <a:gdLst>
                <a:gd name="connsiteX0" fmla="*/ 46455 w 89689"/>
                <a:gd name="connsiteY0" fmla="*/ 0 h 125562"/>
                <a:gd name="connsiteX1" fmla="*/ 16099 w 89689"/>
                <a:gd name="connsiteY1" fmla="*/ 42774 h 125562"/>
                <a:gd name="connsiteX2" fmla="*/ 0 w 89689"/>
                <a:gd name="connsiteY2" fmla="*/ 81406 h 125562"/>
                <a:gd name="connsiteX3" fmla="*/ 44156 w 89689"/>
                <a:gd name="connsiteY3" fmla="*/ 125562 h 125562"/>
                <a:gd name="connsiteX4" fmla="*/ 89689 w 89689"/>
                <a:gd name="connsiteY4" fmla="*/ 81406 h 125562"/>
                <a:gd name="connsiteX5" fmla="*/ 47837 w 89689"/>
                <a:gd name="connsiteY5" fmla="*/ 36795 h 125562"/>
                <a:gd name="connsiteX6" fmla="*/ 38177 w 89689"/>
                <a:gd name="connsiteY6" fmla="*/ 51056 h 125562"/>
                <a:gd name="connsiteX7" fmla="*/ 72669 w 89689"/>
                <a:gd name="connsiteY7" fmla="*/ 81867 h 125562"/>
                <a:gd name="connsiteX8" fmla="*/ 44617 w 89689"/>
                <a:gd name="connsiteY8" fmla="*/ 109924 h 125562"/>
                <a:gd name="connsiteX9" fmla="*/ 17015 w 89689"/>
                <a:gd name="connsiteY9" fmla="*/ 82788 h 125562"/>
                <a:gd name="connsiteX10" fmla="*/ 28518 w 89689"/>
                <a:gd name="connsiteY10" fmla="*/ 53810 h 125562"/>
                <a:gd name="connsiteX11" fmla="*/ 66690 w 89689"/>
                <a:gd name="connsiteY11" fmla="*/ 0 h 125562"/>
                <a:gd name="connsiteX12" fmla="*/ 46455 w 89689"/>
                <a:gd name="connsiteY12" fmla="*/ 0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689" h="125562">
                  <a:moveTo>
                    <a:pt x="46455" y="0"/>
                  </a:moveTo>
                  <a:lnTo>
                    <a:pt x="16099" y="42774"/>
                  </a:lnTo>
                  <a:cubicBezTo>
                    <a:pt x="7266" y="55314"/>
                    <a:pt x="0" y="64984"/>
                    <a:pt x="0" y="81406"/>
                  </a:cubicBezTo>
                  <a:cubicBezTo>
                    <a:pt x="0" y="106312"/>
                    <a:pt x="19780" y="125562"/>
                    <a:pt x="44156" y="125562"/>
                  </a:cubicBezTo>
                  <a:cubicBezTo>
                    <a:pt x="70291" y="125562"/>
                    <a:pt x="89689" y="104369"/>
                    <a:pt x="89689" y="81406"/>
                  </a:cubicBezTo>
                  <a:cubicBezTo>
                    <a:pt x="89689" y="56506"/>
                    <a:pt x="75210" y="37499"/>
                    <a:pt x="47837" y="36795"/>
                  </a:cubicBezTo>
                  <a:lnTo>
                    <a:pt x="38177" y="51056"/>
                  </a:lnTo>
                  <a:cubicBezTo>
                    <a:pt x="57957" y="50701"/>
                    <a:pt x="72669" y="61028"/>
                    <a:pt x="72669" y="81867"/>
                  </a:cubicBezTo>
                  <a:cubicBezTo>
                    <a:pt x="72669" y="97410"/>
                    <a:pt x="59805" y="109924"/>
                    <a:pt x="44617" y="109924"/>
                  </a:cubicBezTo>
                  <a:cubicBezTo>
                    <a:pt x="29778" y="109924"/>
                    <a:pt x="17015" y="97447"/>
                    <a:pt x="17015" y="82788"/>
                  </a:cubicBezTo>
                  <a:cubicBezTo>
                    <a:pt x="17015" y="70953"/>
                    <a:pt x="21453" y="63877"/>
                    <a:pt x="28518" y="53810"/>
                  </a:cubicBezTo>
                  <a:lnTo>
                    <a:pt x="66690" y="0"/>
                  </a:lnTo>
                  <a:lnTo>
                    <a:pt x="46455" y="0"/>
                  </a:lnTo>
                  <a:close/>
                </a:path>
              </a:pathLst>
            </a:custGeom>
            <a:solidFill>
              <a:srgbClr val="EEEEEC"/>
            </a:solidFill>
            <a:ln w="5290"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B0D460F-2789-4561-BF67-7BE314E23BA6}"/>
                </a:ext>
              </a:extLst>
            </p:cNvPr>
            <p:cNvSpPr/>
            <p:nvPr/>
          </p:nvSpPr>
          <p:spPr>
            <a:xfrm>
              <a:off x="5434761" y="4522572"/>
              <a:ext cx="81866" cy="123258"/>
            </a:xfrm>
            <a:custGeom>
              <a:avLst/>
              <a:gdLst>
                <a:gd name="connsiteX0" fmla="*/ 5518 w 81866"/>
                <a:gd name="connsiteY0" fmla="*/ 0 h 123258"/>
                <a:gd name="connsiteX1" fmla="*/ 5518 w 81866"/>
                <a:gd name="connsiteY1" fmla="*/ 63009 h 123258"/>
                <a:gd name="connsiteX2" fmla="*/ 36334 w 81866"/>
                <a:gd name="connsiteY2" fmla="*/ 63009 h 123258"/>
                <a:gd name="connsiteX3" fmla="*/ 63470 w 81866"/>
                <a:gd name="connsiteY3" fmla="*/ 86003 h 123258"/>
                <a:gd name="connsiteX4" fmla="*/ 40475 w 81866"/>
                <a:gd name="connsiteY4" fmla="*/ 108081 h 123258"/>
                <a:gd name="connsiteX5" fmla="*/ 0 w 81866"/>
                <a:gd name="connsiteY5" fmla="*/ 108081 h 123258"/>
                <a:gd name="connsiteX6" fmla="*/ 0 w 81866"/>
                <a:gd name="connsiteY6" fmla="*/ 123259 h 123258"/>
                <a:gd name="connsiteX7" fmla="*/ 45072 w 81866"/>
                <a:gd name="connsiteY7" fmla="*/ 123259 h 123258"/>
                <a:gd name="connsiteX8" fmla="*/ 81867 w 81866"/>
                <a:gd name="connsiteY8" fmla="*/ 86464 h 123258"/>
                <a:gd name="connsiteX9" fmla="*/ 37255 w 81866"/>
                <a:gd name="connsiteY9" fmla="*/ 47371 h 123258"/>
                <a:gd name="connsiteX10" fmla="*/ 22539 w 81866"/>
                <a:gd name="connsiteY10" fmla="*/ 47371 h 123258"/>
                <a:gd name="connsiteX11" fmla="*/ 22539 w 81866"/>
                <a:gd name="connsiteY11" fmla="*/ 15172 h 123258"/>
                <a:gd name="connsiteX12" fmla="*/ 69909 w 81866"/>
                <a:gd name="connsiteY12" fmla="*/ 15172 h 123258"/>
                <a:gd name="connsiteX13" fmla="*/ 69909 w 81866"/>
                <a:gd name="connsiteY13" fmla="*/ 0 h 123258"/>
                <a:gd name="connsiteX14" fmla="*/ 5518 w 81866"/>
                <a:gd name="connsiteY14" fmla="*/ 0 h 12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1866" h="123258">
                  <a:moveTo>
                    <a:pt x="5518" y="0"/>
                  </a:moveTo>
                  <a:lnTo>
                    <a:pt x="5518" y="63009"/>
                  </a:lnTo>
                  <a:lnTo>
                    <a:pt x="36334" y="63009"/>
                  </a:lnTo>
                  <a:cubicBezTo>
                    <a:pt x="55939" y="63009"/>
                    <a:pt x="63470" y="71344"/>
                    <a:pt x="63470" y="86003"/>
                  </a:cubicBezTo>
                  <a:cubicBezTo>
                    <a:pt x="63470" y="98724"/>
                    <a:pt x="55838" y="108081"/>
                    <a:pt x="40475" y="108081"/>
                  </a:cubicBezTo>
                  <a:lnTo>
                    <a:pt x="0" y="108081"/>
                  </a:lnTo>
                  <a:lnTo>
                    <a:pt x="0" y="123259"/>
                  </a:lnTo>
                  <a:lnTo>
                    <a:pt x="45072" y="123259"/>
                  </a:lnTo>
                  <a:cubicBezTo>
                    <a:pt x="67505" y="123259"/>
                    <a:pt x="81867" y="105009"/>
                    <a:pt x="81867" y="86464"/>
                  </a:cubicBezTo>
                  <a:cubicBezTo>
                    <a:pt x="81867" y="60679"/>
                    <a:pt x="63925" y="47371"/>
                    <a:pt x="37255" y="47371"/>
                  </a:cubicBezTo>
                  <a:lnTo>
                    <a:pt x="22539" y="47371"/>
                  </a:lnTo>
                  <a:lnTo>
                    <a:pt x="22539" y="15172"/>
                  </a:lnTo>
                  <a:lnTo>
                    <a:pt x="69909" y="15172"/>
                  </a:lnTo>
                  <a:lnTo>
                    <a:pt x="69909" y="0"/>
                  </a:lnTo>
                  <a:lnTo>
                    <a:pt x="5518" y="0"/>
                  </a:lnTo>
                  <a:close/>
                </a:path>
              </a:pathLst>
            </a:custGeom>
            <a:solidFill>
              <a:srgbClr val="EEEEEC"/>
            </a:solidFill>
            <a:ln w="5290"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7F548C5-9CFD-4601-9095-2E9527D7A109}"/>
                </a:ext>
              </a:extLst>
            </p:cNvPr>
            <p:cNvSpPr/>
            <p:nvPr/>
          </p:nvSpPr>
          <p:spPr>
            <a:xfrm>
              <a:off x="5800973" y="4709883"/>
              <a:ext cx="82349" cy="123263"/>
            </a:xfrm>
            <a:custGeom>
              <a:avLst/>
              <a:gdLst>
                <a:gd name="connsiteX0" fmla="*/ 3231 w 82349"/>
                <a:gd name="connsiteY0" fmla="*/ 0 h 123263"/>
                <a:gd name="connsiteX1" fmla="*/ 3231 w 82349"/>
                <a:gd name="connsiteY1" fmla="*/ 15178 h 123263"/>
                <a:gd name="connsiteX2" fmla="*/ 56135 w 82349"/>
                <a:gd name="connsiteY2" fmla="*/ 15178 h 123263"/>
                <a:gd name="connsiteX3" fmla="*/ 17476 w 82349"/>
                <a:gd name="connsiteY3" fmla="*/ 51051 h 123263"/>
                <a:gd name="connsiteX4" fmla="*/ 17476 w 82349"/>
                <a:gd name="connsiteY4" fmla="*/ 63470 h 123263"/>
                <a:gd name="connsiteX5" fmla="*/ 36806 w 82349"/>
                <a:gd name="connsiteY5" fmla="*/ 63470 h 123263"/>
                <a:gd name="connsiteX6" fmla="*/ 65773 w 82349"/>
                <a:gd name="connsiteY6" fmla="*/ 84626 h 123263"/>
                <a:gd name="connsiteX7" fmla="*/ 40937 w 82349"/>
                <a:gd name="connsiteY7" fmla="*/ 108087 h 123263"/>
                <a:gd name="connsiteX8" fmla="*/ 0 w 82349"/>
                <a:gd name="connsiteY8" fmla="*/ 108087 h 123263"/>
                <a:gd name="connsiteX9" fmla="*/ 0 w 82349"/>
                <a:gd name="connsiteY9" fmla="*/ 123264 h 123263"/>
                <a:gd name="connsiteX10" fmla="*/ 45544 w 82349"/>
                <a:gd name="connsiteY10" fmla="*/ 123264 h 123263"/>
                <a:gd name="connsiteX11" fmla="*/ 82349 w 82349"/>
                <a:gd name="connsiteY11" fmla="*/ 84165 h 123263"/>
                <a:gd name="connsiteX12" fmla="*/ 42790 w 82349"/>
                <a:gd name="connsiteY12" fmla="*/ 47831 h 123263"/>
                <a:gd name="connsiteX13" fmla="*/ 59366 w 82349"/>
                <a:gd name="connsiteY13" fmla="*/ 33575 h 123263"/>
                <a:gd name="connsiteX14" fmla="*/ 74035 w 82349"/>
                <a:gd name="connsiteY14" fmla="*/ 13340 h 123263"/>
                <a:gd name="connsiteX15" fmla="*/ 56559 w 82349"/>
                <a:gd name="connsiteY15" fmla="*/ 0 h 123263"/>
                <a:gd name="connsiteX16" fmla="*/ 3231 w 82349"/>
                <a:gd name="connsiteY16" fmla="*/ 0 h 12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2349" h="123263">
                  <a:moveTo>
                    <a:pt x="3231" y="0"/>
                  </a:moveTo>
                  <a:lnTo>
                    <a:pt x="3231" y="15178"/>
                  </a:lnTo>
                  <a:lnTo>
                    <a:pt x="56135" y="15178"/>
                  </a:lnTo>
                  <a:lnTo>
                    <a:pt x="17476" y="51051"/>
                  </a:lnTo>
                  <a:lnTo>
                    <a:pt x="17476" y="63470"/>
                  </a:lnTo>
                  <a:lnTo>
                    <a:pt x="36806" y="63470"/>
                  </a:lnTo>
                  <a:cubicBezTo>
                    <a:pt x="55341" y="63470"/>
                    <a:pt x="65773" y="72441"/>
                    <a:pt x="65773" y="84626"/>
                  </a:cubicBezTo>
                  <a:cubicBezTo>
                    <a:pt x="65773" y="97521"/>
                    <a:pt x="57194" y="108087"/>
                    <a:pt x="40937" y="108087"/>
                  </a:cubicBezTo>
                  <a:lnTo>
                    <a:pt x="0" y="108087"/>
                  </a:lnTo>
                  <a:lnTo>
                    <a:pt x="0" y="123264"/>
                  </a:lnTo>
                  <a:lnTo>
                    <a:pt x="45544" y="123264"/>
                  </a:lnTo>
                  <a:cubicBezTo>
                    <a:pt x="66409" y="123264"/>
                    <a:pt x="82349" y="107837"/>
                    <a:pt x="82349" y="84165"/>
                  </a:cubicBezTo>
                  <a:cubicBezTo>
                    <a:pt x="82349" y="61913"/>
                    <a:pt x="65720" y="48186"/>
                    <a:pt x="42790" y="47831"/>
                  </a:cubicBezTo>
                  <a:lnTo>
                    <a:pt x="59366" y="33575"/>
                  </a:lnTo>
                  <a:cubicBezTo>
                    <a:pt x="67309" y="26510"/>
                    <a:pt x="74035" y="22168"/>
                    <a:pt x="74035" y="13340"/>
                  </a:cubicBezTo>
                  <a:cubicBezTo>
                    <a:pt x="74088" y="4332"/>
                    <a:pt x="68262" y="0"/>
                    <a:pt x="56559" y="0"/>
                  </a:cubicBezTo>
                  <a:lnTo>
                    <a:pt x="3231" y="0"/>
                  </a:lnTo>
                  <a:close/>
                </a:path>
              </a:pathLst>
            </a:custGeom>
            <a:solidFill>
              <a:srgbClr val="EEEEEC"/>
            </a:solidFill>
            <a:ln w="5290"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6E129D3-9D7F-43A9-82FB-A582D7DAFCD1}"/>
                </a:ext>
              </a:extLst>
            </p:cNvPr>
            <p:cNvSpPr/>
            <p:nvPr/>
          </p:nvSpPr>
          <p:spPr>
            <a:xfrm>
              <a:off x="6170087" y="4530675"/>
              <a:ext cx="91510" cy="125567"/>
            </a:xfrm>
            <a:custGeom>
              <a:avLst/>
              <a:gdLst>
                <a:gd name="connsiteX0" fmla="*/ 73134 w 91510"/>
                <a:gd name="connsiteY0" fmla="*/ 0 h 125567"/>
                <a:gd name="connsiteX1" fmla="*/ 71757 w 91510"/>
                <a:gd name="connsiteY1" fmla="*/ 1838 h 125567"/>
                <a:gd name="connsiteX2" fmla="*/ 56135 w 91510"/>
                <a:gd name="connsiteY2" fmla="*/ 28057 h 125567"/>
                <a:gd name="connsiteX3" fmla="*/ 56135 w 91510"/>
                <a:gd name="connsiteY3" fmla="*/ 81412 h 125567"/>
                <a:gd name="connsiteX4" fmla="*/ 18853 w 91510"/>
                <a:gd name="connsiteY4" fmla="*/ 81412 h 125567"/>
                <a:gd name="connsiteX5" fmla="*/ 63496 w 91510"/>
                <a:gd name="connsiteY5" fmla="*/ 2304 h 125567"/>
                <a:gd name="connsiteX6" fmla="*/ 45067 w 91510"/>
                <a:gd name="connsiteY6" fmla="*/ 2304 h 125567"/>
                <a:gd name="connsiteX7" fmla="*/ 5508 w 91510"/>
                <a:gd name="connsiteY7" fmla="*/ 74056 h 125567"/>
                <a:gd name="connsiteX8" fmla="*/ 0 w 91510"/>
                <a:gd name="connsiteY8" fmla="*/ 86935 h 125567"/>
                <a:gd name="connsiteX9" fmla="*/ 11968 w 91510"/>
                <a:gd name="connsiteY9" fmla="*/ 97050 h 125567"/>
                <a:gd name="connsiteX10" fmla="*/ 56135 w 91510"/>
                <a:gd name="connsiteY10" fmla="*/ 97050 h 125567"/>
                <a:gd name="connsiteX11" fmla="*/ 56135 w 91510"/>
                <a:gd name="connsiteY11" fmla="*/ 125568 h 125567"/>
                <a:gd name="connsiteX12" fmla="*/ 73134 w 91510"/>
                <a:gd name="connsiteY12" fmla="*/ 125568 h 125567"/>
                <a:gd name="connsiteX13" fmla="*/ 73134 w 91510"/>
                <a:gd name="connsiteY13" fmla="*/ 97050 h 125567"/>
                <a:gd name="connsiteX14" fmla="*/ 91511 w 91510"/>
                <a:gd name="connsiteY14" fmla="*/ 97050 h 125567"/>
                <a:gd name="connsiteX15" fmla="*/ 91511 w 91510"/>
                <a:gd name="connsiteY15" fmla="*/ 81412 h 125567"/>
                <a:gd name="connsiteX16" fmla="*/ 73134 w 91510"/>
                <a:gd name="connsiteY16" fmla="*/ 81412 h 125567"/>
                <a:gd name="connsiteX17" fmla="*/ 73134 w 91510"/>
                <a:gd name="connsiteY17" fmla="*/ 2304 h 125567"/>
                <a:gd name="connsiteX18" fmla="*/ 73134 w 91510"/>
                <a:gd name="connsiteY18" fmla="*/ 5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510" h="125567">
                  <a:moveTo>
                    <a:pt x="73134" y="0"/>
                  </a:moveTo>
                  <a:cubicBezTo>
                    <a:pt x="72976" y="0"/>
                    <a:pt x="72446" y="603"/>
                    <a:pt x="71757" y="1838"/>
                  </a:cubicBezTo>
                  <a:lnTo>
                    <a:pt x="56135" y="28057"/>
                  </a:lnTo>
                  <a:lnTo>
                    <a:pt x="56135" y="81412"/>
                  </a:lnTo>
                  <a:lnTo>
                    <a:pt x="18853" y="81412"/>
                  </a:lnTo>
                  <a:lnTo>
                    <a:pt x="63496" y="2304"/>
                  </a:lnTo>
                  <a:lnTo>
                    <a:pt x="45067" y="2304"/>
                  </a:lnTo>
                  <a:lnTo>
                    <a:pt x="5508" y="74056"/>
                  </a:lnTo>
                  <a:cubicBezTo>
                    <a:pt x="2542" y="79531"/>
                    <a:pt x="0" y="82873"/>
                    <a:pt x="0" y="86935"/>
                  </a:cubicBezTo>
                  <a:cubicBezTo>
                    <a:pt x="0" y="93290"/>
                    <a:pt x="4554" y="97050"/>
                    <a:pt x="11968" y="97050"/>
                  </a:cubicBezTo>
                  <a:lnTo>
                    <a:pt x="56135" y="97050"/>
                  </a:lnTo>
                  <a:lnTo>
                    <a:pt x="56135" y="125568"/>
                  </a:lnTo>
                  <a:lnTo>
                    <a:pt x="73134" y="125568"/>
                  </a:lnTo>
                  <a:lnTo>
                    <a:pt x="73134" y="97050"/>
                  </a:lnTo>
                  <a:lnTo>
                    <a:pt x="91511" y="97050"/>
                  </a:lnTo>
                  <a:lnTo>
                    <a:pt x="91511" y="81412"/>
                  </a:lnTo>
                  <a:lnTo>
                    <a:pt x="73134" y="81412"/>
                  </a:lnTo>
                  <a:lnTo>
                    <a:pt x="73134" y="2304"/>
                  </a:lnTo>
                  <a:cubicBezTo>
                    <a:pt x="73134" y="360"/>
                    <a:pt x="73293" y="5"/>
                    <a:pt x="73134" y="5"/>
                  </a:cubicBezTo>
                  <a:close/>
                </a:path>
              </a:pathLst>
            </a:custGeom>
            <a:solidFill>
              <a:srgbClr val="EEEEEC"/>
            </a:solidFill>
            <a:ln w="5290"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D7DEF2D-B5E5-401E-B48D-773B88A09EFC}"/>
                </a:ext>
              </a:extLst>
            </p:cNvPr>
            <p:cNvSpPr/>
            <p:nvPr/>
          </p:nvSpPr>
          <p:spPr>
            <a:xfrm>
              <a:off x="6178084" y="3984259"/>
              <a:ext cx="85102" cy="125562"/>
            </a:xfrm>
            <a:custGeom>
              <a:avLst/>
              <a:gdLst>
                <a:gd name="connsiteX0" fmla="*/ 45543 w 85102"/>
                <a:gd name="connsiteY0" fmla="*/ 0 h 125562"/>
                <a:gd name="connsiteX1" fmla="*/ 1853 w 85102"/>
                <a:gd name="connsiteY1" fmla="*/ 39554 h 125562"/>
                <a:gd name="connsiteX2" fmla="*/ 27591 w 85102"/>
                <a:gd name="connsiteY2" fmla="*/ 76349 h 125562"/>
                <a:gd name="connsiteX3" fmla="*/ 41890 w 85102"/>
                <a:gd name="connsiteY3" fmla="*/ 64852 h 125562"/>
                <a:gd name="connsiteX4" fmla="*/ 18853 w 85102"/>
                <a:gd name="connsiteY4" fmla="*/ 41852 h 125562"/>
                <a:gd name="connsiteX5" fmla="*/ 43690 w 85102"/>
                <a:gd name="connsiteY5" fmla="*/ 15638 h 125562"/>
                <a:gd name="connsiteX6" fmla="*/ 68103 w 85102"/>
                <a:gd name="connsiteY6" fmla="*/ 39093 h 125562"/>
                <a:gd name="connsiteX7" fmla="*/ 54758 w 85102"/>
                <a:gd name="connsiteY7" fmla="*/ 63470 h 125562"/>
                <a:gd name="connsiteX8" fmla="*/ 11068 w 85102"/>
                <a:gd name="connsiteY8" fmla="*/ 97506 h 125562"/>
                <a:gd name="connsiteX9" fmla="*/ 0 w 85102"/>
                <a:gd name="connsiteY9" fmla="*/ 112683 h 125562"/>
                <a:gd name="connsiteX10" fmla="*/ 16576 w 85102"/>
                <a:gd name="connsiteY10" fmla="*/ 125562 h 125562"/>
                <a:gd name="connsiteX11" fmla="*/ 84626 w 85102"/>
                <a:gd name="connsiteY11" fmla="*/ 125562 h 125562"/>
                <a:gd name="connsiteX12" fmla="*/ 84626 w 85102"/>
                <a:gd name="connsiteY12" fmla="*/ 110385 h 125562"/>
                <a:gd name="connsiteX13" fmla="*/ 22560 w 85102"/>
                <a:gd name="connsiteY13" fmla="*/ 110385 h 125562"/>
                <a:gd name="connsiteX14" fmla="*/ 22560 w 85102"/>
                <a:gd name="connsiteY14" fmla="*/ 109924 h 125562"/>
                <a:gd name="connsiteX15" fmla="*/ 57035 w 85102"/>
                <a:gd name="connsiteY15" fmla="*/ 82788 h 125562"/>
                <a:gd name="connsiteX16" fmla="*/ 85102 w 85102"/>
                <a:gd name="connsiteY16" fmla="*/ 39093 h 125562"/>
                <a:gd name="connsiteX17" fmla="*/ 45543 w 85102"/>
                <a:gd name="connsiteY17" fmla="*/ 0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02" h="125562">
                  <a:moveTo>
                    <a:pt x="45543" y="0"/>
                  </a:moveTo>
                  <a:cubicBezTo>
                    <a:pt x="22560" y="0"/>
                    <a:pt x="1853" y="15183"/>
                    <a:pt x="1853" y="39554"/>
                  </a:cubicBezTo>
                  <a:cubicBezTo>
                    <a:pt x="1853" y="57395"/>
                    <a:pt x="10803" y="70169"/>
                    <a:pt x="27591" y="76349"/>
                  </a:cubicBezTo>
                  <a:lnTo>
                    <a:pt x="41890" y="64852"/>
                  </a:lnTo>
                  <a:cubicBezTo>
                    <a:pt x="29868" y="63613"/>
                    <a:pt x="18853" y="54573"/>
                    <a:pt x="18853" y="41852"/>
                  </a:cubicBezTo>
                  <a:cubicBezTo>
                    <a:pt x="18853" y="26315"/>
                    <a:pt x="27803" y="15638"/>
                    <a:pt x="43690" y="15638"/>
                  </a:cubicBezTo>
                  <a:cubicBezTo>
                    <a:pt x="57459" y="15638"/>
                    <a:pt x="68103" y="25144"/>
                    <a:pt x="68103" y="39093"/>
                  </a:cubicBezTo>
                  <a:cubicBezTo>
                    <a:pt x="68103" y="49515"/>
                    <a:pt x="61431" y="58174"/>
                    <a:pt x="54758" y="63470"/>
                  </a:cubicBezTo>
                  <a:lnTo>
                    <a:pt x="11068" y="97506"/>
                  </a:lnTo>
                  <a:cubicBezTo>
                    <a:pt x="3283" y="103691"/>
                    <a:pt x="0" y="106148"/>
                    <a:pt x="0" y="112683"/>
                  </a:cubicBezTo>
                  <a:cubicBezTo>
                    <a:pt x="0" y="120807"/>
                    <a:pt x="5772" y="125562"/>
                    <a:pt x="16576" y="125562"/>
                  </a:cubicBezTo>
                  <a:lnTo>
                    <a:pt x="84626" y="125562"/>
                  </a:lnTo>
                  <a:lnTo>
                    <a:pt x="84626" y="110385"/>
                  </a:lnTo>
                  <a:lnTo>
                    <a:pt x="22560" y="110385"/>
                  </a:lnTo>
                  <a:lnTo>
                    <a:pt x="22560" y="109924"/>
                  </a:lnTo>
                  <a:lnTo>
                    <a:pt x="57035" y="82788"/>
                  </a:lnTo>
                  <a:cubicBezTo>
                    <a:pt x="73822" y="70428"/>
                    <a:pt x="85102" y="59408"/>
                    <a:pt x="85102" y="39093"/>
                  </a:cubicBezTo>
                  <a:cubicBezTo>
                    <a:pt x="85102" y="17195"/>
                    <a:pt x="67468" y="0"/>
                    <a:pt x="45543" y="0"/>
                  </a:cubicBezTo>
                  <a:close/>
                </a:path>
              </a:pathLst>
            </a:custGeom>
            <a:solidFill>
              <a:srgbClr val="EEEEEC"/>
            </a:solidFill>
            <a:ln w="5290"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5361057-1FEB-49E4-B9FF-643965BCB3C2}"/>
                </a:ext>
              </a:extLst>
            </p:cNvPr>
            <p:cNvSpPr/>
            <p:nvPr/>
          </p:nvSpPr>
          <p:spPr>
            <a:xfrm>
              <a:off x="5333485" y="3111307"/>
              <a:ext cx="210654" cy="125562"/>
            </a:xfrm>
            <a:custGeom>
              <a:avLst/>
              <a:gdLst>
                <a:gd name="connsiteX0" fmla="*/ 130625 w 210654"/>
                <a:gd name="connsiteY0" fmla="*/ 0 h 125562"/>
                <a:gd name="connsiteX1" fmla="*/ 130625 w 210654"/>
                <a:gd name="connsiteY1" fmla="*/ 123725 h 125562"/>
                <a:gd name="connsiteX2" fmla="*/ 146264 w 210654"/>
                <a:gd name="connsiteY2" fmla="*/ 123725 h 125562"/>
                <a:gd name="connsiteX3" fmla="*/ 146264 w 210654"/>
                <a:gd name="connsiteY3" fmla="*/ 0 h 125562"/>
                <a:gd name="connsiteX4" fmla="*/ 130625 w 210654"/>
                <a:gd name="connsiteY4" fmla="*/ 0 h 125562"/>
                <a:gd name="connsiteX5" fmla="*/ 197314 w 210654"/>
                <a:gd name="connsiteY5" fmla="*/ 0 h 125562"/>
                <a:gd name="connsiteX6" fmla="*/ 167420 w 210654"/>
                <a:gd name="connsiteY6" fmla="*/ 30816 h 125562"/>
                <a:gd name="connsiteX7" fmla="*/ 167420 w 210654"/>
                <a:gd name="connsiteY7" fmla="*/ 123725 h 125562"/>
                <a:gd name="connsiteX8" fmla="*/ 183058 w 210654"/>
                <a:gd name="connsiteY8" fmla="*/ 123725 h 125562"/>
                <a:gd name="connsiteX9" fmla="*/ 183058 w 210654"/>
                <a:gd name="connsiteY9" fmla="*/ 53815 h 125562"/>
                <a:gd name="connsiteX10" fmla="*/ 208351 w 210654"/>
                <a:gd name="connsiteY10" fmla="*/ 53815 h 125562"/>
                <a:gd name="connsiteX11" fmla="*/ 208351 w 210654"/>
                <a:gd name="connsiteY11" fmla="*/ 38638 h 125562"/>
                <a:gd name="connsiteX12" fmla="*/ 183058 w 210654"/>
                <a:gd name="connsiteY12" fmla="*/ 38638 h 125562"/>
                <a:gd name="connsiteX13" fmla="*/ 183058 w 210654"/>
                <a:gd name="connsiteY13" fmla="*/ 30360 h 125562"/>
                <a:gd name="connsiteX14" fmla="*/ 199613 w 210654"/>
                <a:gd name="connsiteY14" fmla="*/ 14722 h 125562"/>
                <a:gd name="connsiteX15" fmla="*/ 210655 w 210654"/>
                <a:gd name="connsiteY15" fmla="*/ 14722 h 125562"/>
                <a:gd name="connsiteX16" fmla="*/ 210655 w 210654"/>
                <a:gd name="connsiteY16" fmla="*/ 0 h 125562"/>
                <a:gd name="connsiteX17" fmla="*/ 197314 w 210654"/>
                <a:gd name="connsiteY17" fmla="*/ 0 h 125562"/>
                <a:gd name="connsiteX18" fmla="*/ 0 w 210654"/>
                <a:gd name="connsiteY18" fmla="*/ 38632 h 125562"/>
                <a:gd name="connsiteX19" fmla="*/ 0 w 210654"/>
                <a:gd name="connsiteY19" fmla="*/ 96584 h 125562"/>
                <a:gd name="connsiteX20" fmla="*/ 30355 w 210654"/>
                <a:gd name="connsiteY20" fmla="*/ 125562 h 125562"/>
                <a:gd name="connsiteX21" fmla="*/ 55192 w 210654"/>
                <a:gd name="connsiteY21" fmla="*/ 113604 h 125562"/>
                <a:gd name="connsiteX22" fmla="*/ 79569 w 210654"/>
                <a:gd name="connsiteY22" fmla="*/ 125562 h 125562"/>
                <a:gd name="connsiteX23" fmla="*/ 109924 w 210654"/>
                <a:gd name="connsiteY23" fmla="*/ 96584 h 125562"/>
                <a:gd name="connsiteX24" fmla="*/ 109924 w 210654"/>
                <a:gd name="connsiteY24" fmla="*/ 38632 h 125562"/>
                <a:gd name="connsiteX25" fmla="*/ 94746 w 210654"/>
                <a:gd name="connsiteY25" fmla="*/ 38632 h 125562"/>
                <a:gd name="connsiteX26" fmla="*/ 94746 w 210654"/>
                <a:gd name="connsiteY26" fmla="*/ 92903 h 125562"/>
                <a:gd name="connsiteX27" fmla="*/ 79569 w 210654"/>
                <a:gd name="connsiteY27" fmla="*/ 110385 h 125562"/>
                <a:gd name="connsiteX28" fmla="*/ 62553 w 210654"/>
                <a:gd name="connsiteY28" fmla="*/ 90605 h 125562"/>
                <a:gd name="connsiteX29" fmla="*/ 62553 w 210654"/>
                <a:gd name="connsiteY29" fmla="*/ 38632 h 125562"/>
                <a:gd name="connsiteX30" fmla="*/ 47371 w 210654"/>
                <a:gd name="connsiteY30" fmla="*/ 38632 h 125562"/>
                <a:gd name="connsiteX31" fmla="*/ 47371 w 210654"/>
                <a:gd name="connsiteY31" fmla="*/ 90605 h 125562"/>
                <a:gd name="connsiteX32" fmla="*/ 30816 w 210654"/>
                <a:gd name="connsiteY32" fmla="*/ 110385 h 125562"/>
                <a:gd name="connsiteX33" fmla="*/ 15638 w 210654"/>
                <a:gd name="connsiteY33" fmla="*/ 92903 h 125562"/>
                <a:gd name="connsiteX34" fmla="*/ 15638 w 210654"/>
                <a:gd name="connsiteY34" fmla="*/ 38632 h 125562"/>
                <a:gd name="connsiteX35" fmla="*/ 0 w 210654"/>
                <a:gd name="connsiteY35" fmla="*/ 38632 h 12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0654" h="125562">
                  <a:moveTo>
                    <a:pt x="130625" y="0"/>
                  </a:moveTo>
                  <a:lnTo>
                    <a:pt x="130625" y="123725"/>
                  </a:lnTo>
                  <a:lnTo>
                    <a:pt x="146264" y="123725"/>
                  </a:lnTo>
                  <a:lnTo>
                    <a:pt x="146264" y="0"/>
                  </a:lnTo>
                  <a:lnTo>
                    <a:pt x="130625" y="0"/>
                  </a:lnTo>
                  <a:close/>
                  <a:moveTo>
                    <a:pt x="197314" y="0"/>
                  </a:moveTo>
                  <a:cubicBezTo>
                    <a:pt x="179828" y="0"/>
                    <a:pt x="167420" y="11566"/>
                    <a:pt x="167420" y="30816"/>
                  </a:cubicBezTo>
                  <a:lnTo>
                    <a:pt x="167420" y="123725"/>
                  </a:lnTo>
                  <a:lnTo>
                    <a:pt x="183058" y="123725"/>
                  </a:lnTo>
                  <a:lnTo>
                    <a:pt x="183058" y="53815"/>
                  </a:lnTo>
                  <a:lnTo>
                    <a:pt x="208351" y="53815"/>
                  </a:lnTo>
                  <a:lnTo>
                    <a:pt x="208351" y="38638"/>
                  </a:lnTo>
                  <a:lnTo>
                    <a:pt x="183058" y="38638"/>
                  </a:lnTo>
                  <a:lnTo>
                    <a:pt x="183058" y="30360"/>
                  </a:lnTo>
                  <a:cubicBezTo>
                    <a:pt x="183058" y="19584"/>
                    <a:pt x="189371" y="14722"/>
                    <a:pt x="199613" y="14722"/>
                  </a:cubicBezTo>
                  <a:lnTo>
                    <a:pt x="210655" y="14722"/>
                  </a:lnTo>
                  <a:lnTo>
                    <a:pt x="210655" y="0"/>
                  </a:lnTo>
                  <a:lnTo>
                    <a:pt x="197314" y="0"/>
                  </a:lnTo>
                  <a:close/>
                  <a:moveTo>
                    <a:pt x="0" y="38632"/>
                  </a:moveTo>
                  <a:lnTo>
                    <a:pt x="0" y="96584"/>
                  </a:lnTo>
                  <a:cubicBezTo>
                    <a:pt x="0" y="112482"/>
                    <a:pt x="13049" y="125562"/>
                    <a:pt x="30355" y="125562"/>
                  </a:cubicBezTo>
                  <a:cubicBezTo>
                    <a:pt x="39893" y="125562"/>
                    <a:pt x="49542" y="121728"/>
                    <a:pt x="55192" y="113604"/>
                  </a:cubicBezTo>
                  <a:cubicBezTo>
                    <a:pt x="60843" y="121728"/>
                    <a:pt x="70031" y="125562"/>
                    <a:pt x="79569" y="125562"/>
                  </a:cubicBezTo>
                  <a:cubicBezTo>
                    <a:pt x="96875" y="125562"/>
                    <a:pt x="109924" y="112482"/>
                    <a:pt x="109924" y="96584"/>
                  </a:cubicBezTo>
                  <a:lnTo>
                    <a:pt x="109924" y="38632"/>
                  </a:lnTo>
                  <a:lnTo>
                    <a:pt x="94746" y="38632"/>
                  </a:lnTo>
                  <a:lnTo>
                    <a:pt x="94746" y="92903"/>
                  </a:lnTo>
                  <a:cubicBezTo>
                    <a:pt x="94746" y="103680"/>
                    <a:pt x="88751" y="110385"/>
                    <a:pt x="79569" y="110385"/>
                  </a:cubicBezTo>
                  <a:cubicBezTo>
                    <a:pt x="69502" y="110385"/>
                    <a:pt x="62553" y="105089"/>
                    <a:pt x="62553" y="90605"/>
                  </a:cubicBezTo>
                  <a:lnTo>
                    <a:pt x="62553" y="38632"/>
                  </a:lnTo>
                  <a:lnTo>
                    <a:pt x="47371" y="38632"/>
                  </a:lnTo>
                  <a:lnTo>
                    <a:pt x="47371" y="90605"/>
                  </a:lnTo>
                  <a:cubicBezTo>
                    <a:pt x="47371" y="105089"/>
                    <a:pt x="40883" y="110385"/>
                    <a:pt x="30816" y="110385"/>
                  </a:cubicBezTo>
                  <a:cubicBezTo>
                    <a:pt x="21633" y="110385"/>
                    <a:pt x="15638" y="103680"/>
                    <a:pt x="15638" y="92903"/>
                  </a:cubicBezTo>
                  <a:lnTo>
                    <a:pt x="15638" y="38632"/>
                  </a:lnTo>
                  <a:lnTo>
                    <a:pt x="0" y="38632"/>
                  </a:lnTo>
                  <a:close/>
                </a:path>
              </a:pathLst>
            </a:custGeom>
            <a:solidFill>
              <a:srgbClr val="EEEEEC"/>
            </a:solidFill>
            <a:ln w="5290"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D2A5C66-58A8-46BB-AABD-FAC857853A46}"/>
                </a:ext>
              </a:extLst>
            </p:cNvPr>
            <p:cNvSpPr/>
            <p:nvPr/>
          </p:nvSpPr>
          <p:spPr>
            <a:xfrm>
              <a:off x="6140060" y="3096580"/>
              <a:ext cx="221256" cy="125567"/>
            </a:xfrm>
            <a:custGeom>
              <a:avLst/>
              <a:gdLst>
                <a:gd name="connsiteX0" fmla="*/ 88333 w 221256"/>
                <a:gd name="connsiteY0" fmla="*/ 5 h 125567"/>
                <a:gd name="connsiteX1" fmla="*/ 88333 w 221256"/>
                <a:gd name="connsiteY1" fmla="*/ 123725 h 125567"/>
                <a:gd name="connsiteX2" fmla="*/ 103956 w 221256"/>
                <a:gd name="connsiteY2" fmla="*/ 123725 h 125567"/>
                <a:gd name="connsiteX3" fmla="*/ 103956 w 221256"/>
                <a:gd name="connsiteY3" fmla="*/ 74050 h 125567"/>
                <a:gd name="connsiteX4" fmla="*/ 124662 w 221256"/>
                <a:gd name="connsiteY4" fmla="*/ 51973 h 125567"/>
                <a:gd name="connsiteX5" fmla="*/ 145369 w 221256"/>
                <a:gd name="connsiteY5" fmla="*/ 74050 h 125567"/>
                <a:gd name="connsiteX6" fmla="*/ 145369 w 221256"/>
                <a:gd name="connsiteY6" fmla="*/ 123725 h 125567"/>
                <a:gd name="connsiteX7" fmla="*/ 160991 w 221256"/>
                <a:gd name="connsiteY7" fmla="*/ 123725 h 125567"/>
                <a:gd name="connsiteX8" fmla="*/ 160991 w 221256"/>
                <a:gd name="connsiteY8" fmla="*/ 74050 h 125567"/>
                <a:gd name="connsiteX9" fmla="*/ 125563 w 221256"/>
                <a:gd name="connsiteY9" fmla="*/ 37255 h 125567"/>
                <a:gd name="connsiteX10" fmla="*/ 103956 w 221256"/>
                <a:gd name="connsiteY10" fmla="*/ 46454 h 125567"/>
                <a:gd name="connsiteX11" fmla="*/ 103956 w 221256"/>
                <a:gd name="connsiteY11" fmla="*/ 0 h 125567"/>
                <a:gd name="connsiteX12" fmla="*/ 88333 w 221256"/>
                <a:gd name="connsiteY12" fmla="*/ 0 h 125567"/>
                <a:gd name="connsiteX13" fmla="*/ 207911 w 221256"/>
                <a:gd name="connsiteY13" fmla="*/ 5 h 125567"/>
                <a:gd name="connsiteX14" fmla="*/ 178043 w 221256"/>
                <a:gd name="connsiteY14" fmla="*/ 30821 h 125567"/>
                <a:gd name="connsiteX15" fmla="*/ 178043 w 221256"/>
                <a:gd name="connsiteY15" fmla="*/ 123730 h 125567"/>
                <a:gd name="connsiteX16" fmla="*/ 193666 w 221256"/>
                <a:gd name="connsiteY16" fmla="*/ 123730 h 125567"/>
                <a:gd name="connsiteX17" fmla="*/ 193666 w 221256"/>
                <a:gd name="connsiteY17" fmla="*/ 53821 h 125567"/>
                <a:gd name="connsiteX18" fmla="*/ 218979 w 221256"/>
                <a:gd name="connsiteY18" fmla="*/ 53821 h 125567"/>
                <a:gd name="connsiteX19" fmla="*/ 218979 w 221256"/>
                <a:gd name="connsiteY19" fmla="*/ 38643 h 125567"/>
                <a:gd name="connsiteX20" fmla="*/ 193666 w 221256"/>
                <a:gd name="connsiteY20" fmla="*/ 38643 h 125567"/>
                <a:gd name="connsiteX21" fmla="*/ 193666 w 221256"/>
                <a:gd name="connsiteY21" fmla="*/ 30360 h 125567"/>
                <a:gd name="connsiteX22" fmla="*/ 210242 w 221256"/>
                <a:gd name="connsiteY22" fmla="*/ 14728 h 125567"/>
                <a:gd name="connsiteX23" fmla="*/ 221257 w 221256"/>
                <a:gd name="connsiteY23" fmla="*/ 14728 h 125567"/>
                <a:gd name="connsiteX24" fmla="*/ 221257 w 221256"/>
                <a:gd name="connsiteY24" fmla="*/ 5 h 125567"/>
                <a:gd name="connsiteX25" fmla="*/ 207911 w 221256"/>
                <a:gd name="connsiteY25" fmla="*/ 5 h 125567"/>
                <a:gd name="connsiteX26" fmla="*/ 0 w 221256"/>
                <a:gd name="connsiteY26" fmla="*/ 38638 h 125567"/>
                <a:gd name="connsiteX27" fmla="*/ 0 w 221256"/>
                <a:gd name="connsiteY27" fmla="*/ 88312 h 125567"/>
                <a:gd name="connsiteX28" fmla="*/ 36382 w 221256"/>
                <a:gd name="connsiteY28" fmla="*/ 125568 h 125567"/>
                <a:gd name="connsiteX29" fmla="*/ 72711 w 221256"/>
                <a:gd name="connsiteY29" fmla="*/ 88312 h 125567"/>
                <a:gd name="connsiteX30" fmla="*/ 72711 w 221256"/>
                <a:gd name="connsiteY30" fmla="*/ 38638 h 125567"/>
                <a:gd name="connsiteX31" fmla="*/ 57035 w 221256"/>
                <a:gd name="connsiteY31" fmla="*/ 38638 h 125567"/>
                <a:gd name="connsiteX32" fmla="*/ 57035 w 221256"/>
                <a:gd name="connsiteY32" fmla="*/ 88312 h 125567"/>
                <a:gd name="connsiteX33" fmla="*/ 36382 w 221256"/>
                <a:gd name="connsiteY33" fmla="*/ 110390 h 125567"/>
                <a:gd name="connsiteX34" fmla="*/ 15676 w 221256"/>
                <a:gd name="connsiteY34" fmla="*/ 88312 h 125567"/>
                <a:gd name="connsiteX35" fmla="*/ 15676 w 221256"/>
                <a:gd name="connsiteY35" fmla="*/ 38638 h 125567"/>
                <a:gd name="connsiteX36" fmla="*/ 0 w 221256"/>
                <a:gd name="connsiteY36" fmla="*/ 38638 h 12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1256" h="125567">
                  <a:moveTo>
                    <a:pt x="88333" y="5"/>
                  </a:moveTo>
                  <a:lnTo>
                    <a:pt x="88333" y="123725"/>
                  </a:lnTo>
                  <a:lnTo>
                    <a:pt x="103956" y="123725"/>
                  </a:lnTo>
                  <a:lnTo>
                    <a:pt x="103956" y="74050"/>
                  </a:lnTo>
                  <a:cubicBezTo>
                    <a:pt x="103956" y="60981"/>
                    <a:pt x="113382" y="51973"/>
                    <a:pt x="124662" y="51973"/>
                  </a:cubicBezTo>
                  <a:cubicBezTo>
                    <a:pt x="135783" y="51973"/>
                    <a:pt x="145369" y="56744"/>
                    <a:pt x="145369" y="74050"/>
                  </a:cubicBezTo>
                  <a:lnTo>
                    <a:pt x="145369" y="123725"/>
                  </a:lnTo>
                  <a:lnTo>
                    <a:pt x="160991" y="123725"/>
                  </a:lnTo>
                  <a:lnTo>
                    <a:pt x="160991" y="74050"/>
                  </a:lnTo>
                  <a:cubicBezTo>
                    <a:pt x="160991" y="45443"/>
                    <a:pt x="145210" y="37255"/>
                    <a:pt x="125563" y="37255"/>
                  </a:cubicBezTo>
                  <a:cubicBezTo>
                    <a:pt x="116560" y="37255"/>
                    <a:pt x="108722" y="41158"/>
                    <a:pt x="103956" y="46454"/>
                  </a:cubicBezTo>
                  <a:lnTo>
                    <a:pt x="103956" y="0"/>
                  </a:lnTo>
                  <a:lnTo>
                    <a:pt x="88333" y="0"/>
                  </a:lnTo>
                  <a:close/>
                  <a:moveTo>
                    <a:pt x="207911" y="5"/>
                  </a:moveTo>
                  <a:cubicBezTo>
                    <a:pt x="190436" y="5"/>
                    <a:pt x="178043" y="11571"/>
                    <a:pt x="178043" y="30821"/>
                  </a:cubicBezTo>
                  <a:lnTo>
                    <a:pt x="178043" y="123730"/>
                  </a:lnTo>
                  <a:lnTo>
                    <a:pt x="193666" y="123730"/>
                  </a:lnTo>
                  <a:lnTo>
                    <a:pt x="193666" y="53821"/>
                  </a:lnTo>
                  <a:lnTo>
                    <a:pt x="218979" y="53821"/>
                  </a:lnTo>
                  <a:lnTo>
                    <a:pt x="218979" y="38643"/>
                  </a:lnTo>
                  <a:lnTo>
                    <a:pt x="193666" y="38643"/>
                  </a:lnTo>
                  <a:lnTo>
                    <a:pt x="193666" y="30360"/>
                  </a:lnTo>
                  <a:cubicBezTo>
                    <a:pt x="193666" y="19589"/>
                    <a:pt x="199968" y="14728"/>
                    <a:pt x="210242" y="14728"/>
                  </a:cubicBezTo>
                  <a:lnTo>
                    <a:pt x="221257" y="14728"/>
                  </a:lnTo>
                  <a:lnTo>
                    <a:pt x="221257" y="5"/>
                  </a:lnTo>
                  <a:lnTo>
                    <a:pt x="207911" y="5"/>
                  </a:lnTo>
                  <a:close/>
                  <a:moveTo>
                    <a:pt x="0" y="38638"/>
                  </a:moveTo>
                  <a:lnTo>
                    <a:pt x="0" y="88312"/>
                  </a:lnTo>
                  <a:cubicBezTo>
                    <a:pt x="0" y="110565"/>
                    <a:pt x="15676" y="125568"/>
                    <a:pt x="36382" y="125568"/>
                  </a:cubicBezTo>
                  <a:cubicBezTo>
                    <a:pt x="57035" y="125568"/>
                    <a:pt x="72711" y="110565"/>
                    <a:pt x="72711" y="88312"/>
                  </a:cubicBezTo>
                  <a:lnTo>
                    <a:pt x="72711" y="38638"/>
                  </a:lnTo>
                  <a:lnTo>
                    <a:pt x="57035" y="38638"/>
                  </a:lnTo>
                  <a:lnTo>
                    <a:pt x="57035" y="88312"/>
                  </a:lnTo>
                  <a:cubicBezTo>
                    <a:pt x="57035" y="101382"/>
                    <a:pt x="47503" y="110390"/>
                    <a:pt x="36382" y="110390"/>
                  </a:cubicBezTo>
                  <a:cubicBezTo>
                    <a:pt x="25208" y="110390"/>
                    <a:pt x="15676" y="101382"/>
                    <a:pt x="15676" y="88312"/>
                  </a:cubicBezTo>
                  <a:lnTo>
                    <a:pt x="15676" y="38638"/>
                  </a:lnTo>
                  <a:lnTo>
                    <a:pt x="0" y="38638"/>
                  </a:lnTo>
                  <a:close/>
                </a:path>
              </a:pathLst>
            </a:custGeom>
            <a:solidFill>
              <a:srgbClr val="EEEEEC"/>
            </a:solidFill>
            <a:ln w="5290"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DADEAA1-B4C2-449E-AC33-3257B2B344C9}"/>
                </a:ext>
              </a:extLst>
            </p:cNvPr>
            <p:cNvSpPr/>
            <p:nvPr/>
          </p:nvSpPr>
          <p:spPr>
            <a:xfrm>
              <a:off x="832496" y="6584209"/>
              <a:ext cx="303220" cy="260285"/>
            </a:xfrm>
            <a:custGeom>
              <a:avLst/>
              <a:gdLst>
                <a:gd name="connsiteX0" fmla="*/ 2 w 303220"/>
                <a:gd name="connsiteY0" fmla="*/ 0 h 260285"/>
                <a:gd name="connsiteX1" fmla="*/ 303220 w 303220"/>
                <a:gd name="connsiteY1" fmla="*/ 0 h 260285"/>
                <a:gd name="connsiteX2" fmla="*/ 283007 w 303220"/>
                <a:gd name="connsiteY2" fmla="*/ 260286 h 260285"/>
                <a:gd name="connsiteX3" fmla="*/ 20215 w 303220"/>
                <a:gd name="connsiteY3" fmla="*/ 260286 h 260285"/>
                <a:gd name="connsiteX4" fmla="*/ 0 w 303220"/>
                <a:gd name="connsiteY4" fmla="*/ 0 h 260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20" h="260285">
                  <a:moveTo>
                    <a:pt x="2" y="0"/>
                  </a:moveTo>
                  <a:lnTo>
                    <a:pt x="303220" y="0"/>
                  </a:lnTo>
                  <a:lnTo>
                    <a:pt x="283007" y="260286"/>
                  </a:lnTo>
                  <a:lnTo>
                    <a:pt x="20215" y="260286"/>
                  </a:lnTo>
                  <a:lnTo>
                    <a:pt x="0" y="0"/>
                  </a:lnTo>
                  <a:close/>
                </a:path>
              </a:pathLst>
            </a:custGeom>
            <a:solidFill>
              <a:srgbClr val="000000"/>
            </a:solidFill>
            <a:ln w="15870" cap="flat">
              <a:noFill/>
              <a:prstDash val="solid"/>
              <a:bevel/>
            </a:ln>
          </p:spPr>
          <p:txBody>
            <a:bodyPr rtlCol="0" anchor="ctr"/>
            <a:lstStyle/>
            <a:p>
              <a:endParaRPr lang="en-US"/>
            </a:p>
          </p:txBody>
        </p:sp>
        <p:sp>
          <p:nvSpPr>
            <p:cNvPr id="34" name="Freeform: Shape 33">
              <a:extLst>
                <a:ext uri="{FF2B5EF4-FFF2-40B4-BE49-F238E27FC236}">
                  <a16:creationId xmlns:a16="http://schemas.microsoft.com/office/drawing/2014/main" id="{5722BD76-6BDE-4B4F-98B5-A8BB9C91C12A}"/>
                </a:ext>
              </a:extLst>
            </p:cNvPr>
            <p:cNvSpPr/>
            <p:nvPr/>
          </p:nvSpPr>
          <p:spPr>
            <a:xfrm>
              <a:off x="5822209" y="6599037"/>
              <a:ext cx="303234" cy="260286"/>
            </a:xfrm>
            <a:custGeom>
              <a:avLst/>
              <a:gdLst>
                <a:gd name="connsiteX0" fmla="*/ 0 w 303234"/>
                <a:gd name="connsiteY0" fmla="*/ 0 h 260286"/>
                <a:gd name="connsiteX1" fmla="*/ 303235 w 303234"/>
                <a:gd name="connsiteY1" fmla="*/ 0 h 260286"/>
                <a:gd name="connsiteX2" fmla="*/ 283005 w 303234"/>
                <a:gd name="connsiteY2" fmla="*/ 260286 h 260286"/>
                <a:gd name="connsiteX3" fmla="*/ 20230 w 303234"/>
                <a:gd name="connsiteY3" fmla="*/ 260286 h 260286"/>
                <a:gd name="connsiteX4" fmla="*/ 0 w 303234"/>
                <a:gd name="connsiteY4" fmla="*/ 0 h 260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34" h="260286">
                  <a:moveTo>
                    <a:pt x="0" y="0"/>
                  </a:moveTo>
                  <a:lnTo>
                    <a:pt x="303235" y="0"/>
                  </a:lnTo>
                  <a:lnTo>
                    <a:pt x="283005" y="260286"/>
                  </a:lnTo>
                  <a:lnTo>
                    <a:pt x="20230" y="260286"/>
                  </a:lnTo>
                  <a:lnTo>
                    <a:pt x="0" y="0"/>
                  </a:lnTo>
                  <a:close/>
                </a:path>
              </a:pathLst>
            </a:custGeom>
            <a:solidFill>
              <a:srgbClr val="000000"/>
            </a:solidFill>
            <a:ln w="15870" cap="flat">
              <a:noFill/>
              <a:prstDash val="solid"/>
              <a:bevel/>
            </a:ln>
          </p:spPr>
          <p:txBody>
            <a:bodyPr rtlCol="0" anchor="ctr"/>
            <a:lstStyle/>
            <a:p>
              <a:endParaRPr lang="en-US"/>
            </a:p>
          </p:txBody>
        </p:sp>
        <p:sp>
          <p:nvSpPr>
            <p:cNvPr id="35" name="Freeform: Shape 34">
              <a:extLst>
                <a:ext uri="{FF2B5EF4-FFF2-40B4-BE49-F238E27FC236}">
                  <a16:creationId xmlns:a16="http://schemas.microsoft.com/office/drawing/2014/main" id="{C7D99F2C-55AE-4290-AE9B-B16194C800B9}"/>
                </a:ext>
              </a:extLst>
            </p:cNvPr>
            <p:cNvSpPr/>
            <p:nvPr/>
          </p:nvSpPr>
          <p:spPr>
            <a:xfrm>
              <a:off x="2574801" y="1906100"/>
              <a:ext cx="2025519" cy="426821"/>
            </a:xfrm>
            <a:custGeom>
              <a:avLst/>
              <a:gdLst>
                <a:gd name="connsiteX0" fmla="*/ 1012760 w 2025519"/>
                <a:gd name="connsiteY0" fmla="*/ 0 h 426821"/>
                <a:gd name="connsiteX1" fmla="*/ 0 w 2025519"/>
                <a:gd name="connsiteY1" fmla="*/ 426822 h 426821"/>
                <a:gd name="connsiteX2" fmla="*/ 1096009 w 2025519"/>
                <a:gd name="connsiteY2" fmla="*/ 291526 h 426821"/>
                <a:gd name="connsiteX3" fmla="*/ 2025519 w 2025519"/>
                <a:gd name="connsiteY3" fmla="*/ 426822 h 426821"/>
                <a:gd name="connsiteX4" fmla="*/ 1012760 w 2025519"/>
                <a:gd name="connsiteY4" fmla="*/ 0 h 426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5519" h="426821">
                  <a:moveTo>
                    <a:pt x="1012760" y="0"/>
                  </a:moveTo>
                  <a:cubicBezTo>
                    <a:pt x="601386" y="0"/>
                    <a:pt x="235290" y="167298"/>
                    <a:pt x="0" y="426822"/>
                  </a:cubicBezTo>
                  <a:cubicBezTo>
                    <a:pt x="0" y="426822"/>
                    <a:pt x="672508" y="406009"/>
                    <a:pt x="1096009" y="291526"/>
                  </a:cubicBezTo>
                  <a:cubicBezTo>
                    <a:pt x="1363418" y="187454"/>
                    <a:pt x="2025519" y="426822"/>
                    <a:pt x="2025519" y="426822"/>
                  </a:cubicBezTo>
                  <a:cubicBezTo>
                    <a:pt x="1790229" y="167298"/>
                    <a:pt x="1424134" y="0"/>
                    <a:pt x="1012760" y="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6" name="Freeform: Shape 35">
              <a:extLst>
                <a:ext uri="{FF2B5EF4-FFF2-40B4-BE49-F238E27FC236}">
                  <a16:creationId xmlns:a16="http://schemas.microsoft.com/office/drawing/2014/main" id="{4E54F822-2CAB-4F46-B9ED-CF0511A0FB04}"/>
                </a:ext>
              </a:extLst>
            </p:cNvPr>
            <p:cNvSpPr/>
            <p:nvPr/>
          </p:nvSpPr>
          <p:spPr>
            <a:xfrm>
              <a:off x="1262619" y="664749"/>
              <a:ext cx="260180" cy="158891"/>
            </a:xfrm>
            <a:custGeom>
              <a:avLst/>
              <a:gdLst>
                <a:gd name="connsiteX0" fmla="*/ 260180 w 260180"/>
                <a:gd name="connsiteY0" fmla="*/ 130090 h 158891"/>
                <a:gd name="connsiteX1" fmla="*/ 128512 w 260180"/>
                <a:gd name="connsiteY1" fmla="*/ 107123 h 158891"/>
                <a:gd name="connsiteX2" fmla="*/ 0 w 260180"/>
                <a:gd name="connsiteY2" fmla="*/ 130090 h 158891"/>
                <a:gd name="connsiteX3" fmla="*/ 130090 w 260180"/>
                <a:gd name="connsiteY3" fmla="*/ 0 h 158891"/>
                <a:gd name="connsiteX4" fmla="*/ 260180 w 260180"/>
                <a:gd name="connsiteY4" fmla="*/ 130090 h 158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80" h="158891">
                  <a:moveTo>
                    <a:pt x="260180" y="130090"/>
                  </a:moveTo>
                  <a:cubicBezTo>
                    <a:pt x="260180" y="201901"/>
                    <a:pt x="204003" y="68485"/>
                    <a:pt x="128512" y="107123"/>
                  </a:cubicBezTo>
                  <a:cubicBezTo>
                    <a:pt x="54864" y="118159"/>
                    <a:pt x="0" y="201901"/>
                    <a:pt x="0" y="130090"/>
                  </a:cubicBezTo>
                  <a:cubicBezTo>
                    <a:pt x="0" y="58280"/>
                    <a:pt x="58280" y="0"/>
                    <a:pt x="130090" y="0"/>
                  </a:cubicBezTo>
                  <a:cubicBezTo>
                    <a:pt x="201901" y="0"/>
                    <a:pt x="260180" y="58280"/>
                    <a:pt x="260180" y="13009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7" name="Freeform: Shape 36">
              <a:extLst>
                <a:ext uri="{FF2B5EF4-FFF2-40B4-BE49-F238E27FC236}">
                  <a16:creationId xmlns:a16="http://schemas.microsoft.com/office/drawing/2014/main" id="{D569A9E5-BED5-4939-A99C-7C2E75591C15}"/>
                </a:ext>
              </a:extLst>
            </p:cNvPr>
            <p:cNvSpPr/>
            <p:nvPr/>
          </p:nvSpPr>
          <p:spPr>
            <a:xfrm>
              <a:off x="5316200" y="24715"/>
              <a:ext cx="260180" cy="158890"/>
            </a:xfrm>
            <a:custGeom>
              <a:avLst/>
              <a:gdLst>
                <a:gd name="connsiteX0" fmla="*/ 260180 w 260180"/>
                <a:gd name="connsiteY0" fmla="*/ 130090 h 158890"/>
                <a:gd name="connsiteX1" fmla="*/ 128512 w 260180"/>
                <a:gd name="connsiteY1" fmla="*/ 107120 h 158890"/>
                <a:gd name="connsiteX2" fmla="*/ 0 w 260180"/>
                <a:gd name="connsiteY2" fmla="*/ 130090 h 158890"/>
                <a:gd name="connsiteX3" fmla="*/ 130090 w 260180"/>
                <a:gd name="connsiteY3" fmla="*/ 0 h 158890"/>
                <a:gd name="connsiteX4" fmla="*/ 260180 w 260180"/>
                <a:gd name="connsiteY4" fmla="*/ 130090 h 158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80" h="158890">
                  <a:moveTo>
                    <a:pt x="260180" y="130090"/>
                  </a:moveTo>
                  <a:cubicBezTo>
                    <a:pt x="260180" y="201901"/>
                    <a:pt x="204003" y="68485"/>
                    <a:pt x="128512" y="107120"/>
                  </a:cubicBezTo>
                  <a:cubicBezTo>
                    <a:pt x="54864" y="118159"/>
                    <a:pt x="0" y="201898"/>
                    <a:pt x="0" y="130090"/>
                  </a:cubicBezTo>
                  <a:cubicBezTo>
                    <a:pt x="0" y="58282"/>
                    <a:pt x="58280" y="0"/>
                    <a:pt x="130090" y="0"/>
                  </a:cubicBezTo>
                  <a:cubicBezTo>
                    <a:pt x="201901" y="0"/>
                    <a:pt x="260180" y="58280"/>
                    <a:pt x="260180" y="130090"/>
                  </a:cubicBezTo>
                  <a:close/>
                </a:path>
              </a:pathLst>
            </a:custGeom>
            <a:solidFill>
              <a:srgbClr val="EEEEEC">
                <a:alpha val="73000"/>
              </a:srgbClr>
            </a:solidFill>
            <a:ln w="10580" cap="flat">
              <a:noFill/>
              <a:prstDash val="solid"/>
              <a:bevel/>
            </a:ln>
          </p:spPr>
          <p:txBody>
            <a:bodyPr rtlCol="0" anchor="ctr"/>
            <a:lstStyle/>
            <a:p>
              <a:endParaRPr lang="en-US"/>
            </a:p>
          </p:txBody>
        </p:sp>
        <p:sp>
          <p:nvSpPr>
            <p:cNvPr id="38" name="Freeform: Shape 37">
              <a:extLst>
                <a:ext uri="{FF2B5EF4-FFF2-40B4-BE49-F238E27FC236}">
                  <a16:creationId xmlns:a16="http://schemas.microsoft.com/office/drawing/2014/main" id="{89B227DA-CFAB-4F9D-BBA1-7FE99AC33AC7}"/>
                </a:ext>
              </a:extLst>
            </p:cNvPr>
            <p:cNvSpPr/>
            <p:nvPr/>
          </p:nvSpPr>
          <p:spPr>
            <a:xfrm>
              <a:off x="5504782" y="3998346"/>
              <a:ext cx="663769" cy="663769"/>
            </a:xfrm>
            <a:custGeom>
              <a:avLst/>
              <a:gdLst>
                <a:gd name="connsiteX0" fmla="*/ 663769 w 663769"/>
                <a:gd name="connsiteY0" fmla="*/ 331885 h 663769"/>
                <a:gd name="connsiteX1" fmla="*/ 331885 w 663769"/>
                <a:gd name="connsiteY1" fmla="*/ 663770 h 663769"/>
                <a:gd name="connsiteX2" fmla="*/ 0 w 663769"/>
                <a:gd name="connsiteY2" fmla="*/ 331885 h 663769"/>
                <a:gd name="connsiteX3" fmla="*/ 331885 w 663769"/>
                <a:gd name="connsiteY3" fmla="*/ 0 h 663769"/>
                <a:gd name="connsiteX4" fmla="*/ 663769 w 663769"/>
                <a:gd name="connsiteY4" fmla="*/ 331885 h 663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769" h="663769">
                  <a:moveTo>
                    <a:pt x="663769" y="331885"/>
                  </a:moveTo>
                  <a:cubicBezTo>
                    <a:pt x="663769" y="515181"/>
                    <a:pt x="515171" y="663770"/>
                    <a:pt x="331885" y="663770"/>
                  </a:cubicBezTo>
                  <a:cubicBezTo>
                    <a:pt x="148599" y="663770"/>
                    <a:pt x="0" y="515181"/>
                    <a:pt x="0" y="331885"/>
                  </a:cubicBezTo>
                  <a:cubicBezTo>
                    <a:pt x="0" y="148588"/>
                    <a:pt x="148599" y="0"/>
                    <a:pt x="331885" y="0"/>
                  </a:cubicBezTo>
                  <a:cubicBezTo>
                    <a:pt x="515171" y="0"/>
                    <a:pt x="663769" y="148588"/>
                    <a:pt x="663769" y="331885"/>
                  </a:cubicBezTo>
                  <a:close/>
                </a:path>
              </a:pathLst>
            </a:custGeom>
            <a:solidFill>
              <a:srgbClr val="8D8D8D"/>
            </a:solidFill>
            <a:ln w="10580" cap="flat">
              <a:noFill/>
              <a:prstDash val="solid"/>
              <a:bevel/>
            </a:ln>
          </p:spPr>
          <p:txBody>
            <a:bodyPr rtlCol="0" anchor="ctr"/>
            <a:lstStyle/>
            <a:p>
              <a:endParaRPr lang="en-US"/>
            </a:p>
          </p:txBody>
        </p:sp>
        <p:sp>
          <p:nvSpPr>
            <p:cNvPr id="39" name="Freeform: Shape 38">
              <a:extLst>
                <a:ext uri="{FF2B5EF4-FFF2-40B4-BE49-F238E27FC236}">
                  <a16:creationId xmlns:a16="http://schemas.microsoft.com/office/drawing/2014/main" id="{0D482327-3E6B-4084-B2F6-F760C1BD3AD6}"/>
                </a:ext>
              </a:extLst>
            </p:cNvPr>
            <p:cNvSpPr/>
            <p:nvPr/>
          </p:nvSpPr>
          <p:spPr>
            <a:xfrm>
              <a:off x="5551856" y="4039997"/>
              <a:ext cx="570093" cy="353443"/>
            </a:xfrm>
            <a:custGeom>
              <a:avLst/>
              <a:gdLst>
                <a:gd name="connsiteX0" fmla="*/ 570093 w 570093"/>
                <a:gd name="connsiteY0" fmla="*/ 285044 h 353443"/>
                <a:gd name="connsiteX1" fmla="*/ 280574 w 570093"/>
                <a:gd name="connsiteY1" fmla="*/ 230423 h 353443"/>
                <a:gd name="connsiteX2" fmla="*/ 0 w 570093"/>
                <a:gd name="connsiteY2" fmla="*/ 285044 h 353443"/>
                <a:gd name="connsiteX3" fmla="*/ 285023 w 570093"/>
                <a:gd name="connsiteY3" fmla="*/ 0 h 353443"/>
                <a:gd name="connsiteX4" fmla="*/ 570093 w 570093"/>
                <a:gd name="connsiteY4" fmla="*/ 285044 h 353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093" h="353443">
                  <a:moveTo>
                    <a:pt x="570093" y="285044"/>
                  </a:moveTo>
                  <a:cubicBezTo>
                    <a:pt x="570093" y="442391"/>
                    <a:pt x="531699" y="136673"/>
                    <a:pt x="280574" y="230423"/>
                  </a:cubicBezTo>
                  <a:cubicBezTo>
                    <a:pt x="129910" y="286670"/>
                    <a:pt x="0" y="442391"/>
                    <a:pt x="0" y="285044"/>
                  </a:cubicBezTo>
                  <a:cubicBezTo>
                    <a:pt x="0" y="127696"/>
                    <a:pt x="127686" y="0"/>
                    <a:pt x="285023" y="0"/>
                  </a:cubicBezTo>
                  <a:cubicBezTo>
                    <a:pt x="442412" y="0"/>
                    <a:pt x="570093" y="127702"/>
                    <a:pt x="570093" y="285044"/>
                  </a:cubicBezTo>
                  <a:close/>
                </a:path>
              </a:pathLst>
            </a:custGeom>
            <a:solidFill>
              <a:srgbClr val="CDCDCC"/>
            </a:solidFill>
            <a:ln w="10580" cap="flat">
              <a:noFill/>
              <a:prstDash val="solid"/>
              <a:bevel/>
            </a:ln>
          </p:spPr>
          <p:txBody>
            <a:bodyPr rtlCol="0" anchor="ctr"/>
            <a:lstStyle/>
            <a:p>
              <a:endParaRPr lang="en-US"/>
            </a:p>
          </p:txBody>
        </p:sp>
        <p:sp>
          <p:nvSpPr>
            <p:cNvPr id="40" name="Freeform: Shape 39">
              <a:extLst>
                <a:ext uri="{FF2B5EF4-FFF2-40B4-BE49-F238E27FC236}">
                  <a16:creationId xmlns:a16="http://schemas.microsoft.com/office/drawing/2014/main" id="{F7474ADF-A592-49CE-B8D2-7CA0F968C21D}"/>
                </a:ext>
              </a:extLst>
            </p:cNvPr>
            <p:cNvSpPr/>
            <p:nvPr/>
          </p:nvSpPr>
          <p:spPr>
            <a:xfrm rot="1196221">
              <a:off x="5767460" y="4105956"/>
              <a:ext cx="121039" cy="484169"/>
            </a:xfrm>
            <a:custGeom>
              <a:avLst/>
              <a:gdLst>
                <a:gd name="connsiteX0" fmla="*/ 60302 w 121039"/>
                <a:gd name="connsiteY0" fmla="*/ 403 h 484169"/>
                <a:gd name="connsiteX1" fmla="*/ 120822 w 121039"/>
                <a:gd name="connsiteY1" fmla="*/ 60923 h 484169"/>
                <a:gd name="connsiteX2" fmla="*/ 120822 w 121039"/>
                <a:gd name="connsiteY2" fmla="*/ 424053 h 484169"/>
                <a:gd name="connsiteX3" fmla="*/ 60302 w 121039"/>
                <a:gd name="connsiteY3" fmla="*/ 484573 h 484169"/>
                <a:gd name="connsiteX4" fmla="*/ 60302 w 121039"/>
                <a:gd name="connsiteY4" fmla="*/ 484573 h 484169"/>
                <a:gd name="connsiteX5" fmla="*/ -218 w 121039"/>
                <a:gd name="connsiteY5" fmla="*/ 424053 h 484169"/>
                <a:gd name="connsiteX6" fmla="*/ -218 w 121039"/>
                <a:gd name="connsiteY6" fmla="*/ 60923 h 484169"/>
                <a:gd name="connsiteX7" fmla="*/ 60302 w 121039"/>
                <a:gd name="connsiteY7" fmla="*/ 403 h 4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39" h="484169">
                  <a:moveTo>
                    <a:pt x="60302" y="403"/>
                  </a:moveTo>
                  <a:cubicBezTo>
                    <a:pt x="93726" y="403"/>
                    <a:pt x="120822" y="27499"/>
                    <a:pt x="120822" y="60923"/>
                  </a:cubicBezTo>
                  <a:lnTo>
                    <a:pt x="120822" y="424053"/>
                  </a:lnTo>
                  <a:cubicBezTo>
                    <a:pt x="120822" y="457477"/>
                    <a:pt x="93726" y="484573"/>
                    <a:pt x="60302" y="484573"/>
                  </a:cubicBezTo>
                  <a:lnTo>
                    <a:pt x="60302" y="484573"/>
                  </a:lnTo>
                  <a:cubicBezTo>
                    <a:pt x="26878" y="484573"/>
                    <a:pt x="-218" y="457477"/>
                    <a:pt x="-218" y="424053"/>
                  </a:cubicBezTo>
                  <a:lnTo>
                    <a:pt x="-218" y="60923"/>
                  </a:lnTo>
                  <a:cubicBezTo>
                    <a:pt x="-218" y="27499"/>
                    <a:pt x="26878" y="403"/>
                    <a:pt x="60302" y="403"/>
                  </a:cubicBezTo>
                  <a:close/>
                </a:path>
              </a:pathLst>
            </a:custGeom>
            <a:solidFill>
              <a:srgbClr val="000000"/>
            </a:solidFill>
            <a:ln w="15870" cap="flat">
              <a:noFill/>
              <a:prstDash val="solid"/>
              <a:bevel/>
            </a:ln>
          </p:spPr>
          <p:txBody>
            <a:bodyPr rtlCol="0" anchor="ctr"/>
            <a:lstStyle/>
            <a:p>
              <a:endParaRPr lang="en-US"/>
            </a:p>
          </p:txBody>
        </p:sp>
        <p:sp>
          <p:nvSpPr>
            <p:cNvPr id="41" name="Freeform: Shape 40">
              <a:extLst>
                <a:ext uri="{FF2B5EF4-FFF2-40B4-BE49-F238E27FC236}">
                  <a16:creationId xmlns:a16="http://schemas.microsoft.com/office/drawing/2014/main" id="{4D50F6DE-73FA-47BC-BCDC-619CDF1E899A}"/>
                </a:ext>
              </a:extLst>
            </p:cNvPr>
            <p:cNvSpPr/>
            <p:nvPr/>
          </p:nvSpPr>
          <p:spPr>
            <a:xfrm>
              <a:off x="5504782" y="3108553"/>
              <a:ext cx="663769" cy="663769"/>
            </a:xfrm>
            <a:custGeom>
              <a:avLst/>
              <a:gdLst>
                <a:gd name="connsiteX0" fmla="*/ 663769 w 663769"/>
                <a:gd name="connsiteY0" fmla="*/ 331885 h 663769"/>
                <a:gd name="connsiteX1" fmla="*/ 331885 w 663769"/>
                <a:gd name="connsiteY1" fmla="*/ 663770 h 663769"/>
                <a:gd name="connsiteX2" fmla="*/ 0 w 663769"/>
                <a:gd name="connsiteY2" fmla="*/ 331885 h 663769"/>
                <a:gd name="connsiteX3" fmla="*/ 331885 w 663769"/>
                <a:gd name="connsiteY3" fmla="*/ 0 h 663769"/>
                <a:gd name="connsiteX4" fmla="*/ 663769 w 663769"/>
                <a:gd name="connsiteY4" fmla="*/ 331885 h 663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769" h="663769">
                  <a:moveTo>
                    <a:pt x="663769" y="331885"/>
                  </a:moveTo>
                  <a:cubicBezTo>
                    <a:pt x="663769" y="515181"/>
                    <a:pt x="515171" y="663770"/>
                    <a:pt x="331885" y="663770"/>
                  </a:cubicBezTo>
                  <a:cubicBezTo>
                    <a:pt x="148599" y="663770"/>
                    <a:pt x="0" y="515181"/>
                    <a:pt x="0" y="331885"/>
                  </a:cubicBezTo>
                  <a:cubicBezTo>
                    <a:pt x="0" y="148588"/>
                    <a:pt x="148599" y="0"/>
                    <a:pt x="331885" y="0"/>
                  </a:cubicBezTo>
                  <a:cubicBezTo>
                    <a:pt x="515171" y="0"/>
                    <a:pt x="663769" y="148588"/>
                    <a:pt x="663769" y="331885"/>
                  </a:cubicBezTo>
                  <a:close/>
                </a:path>
              </a:pathLst>
            </a:custGeom>
            <a:solidFill>
              <a:srgbClr val="8D8D8D"/>
            </a:solidFill>
            <a:ln w="10580" cap="flat">
              <a:noFill/>
              <a:prstDash val="solid"/>
              <a:bevel/>
            </a:ln>
          </p:spPr>
          <p:txBody>
            <a:bodyPr rtlCol="0" anchor="ctr"/>
            <a:lstStyle/>
            <a:p>
              <a:endParaRPr lang="en-US"/>
            </a:p>
          </p:txBody>
        </p:sp>
        <p:sp>
          <p:nvSpPr>
            <p:cNvPr id="42" name="Freeform: Shape 41">
              <a:extLst>
                <a:ext uri="{FF2B5EF4-FFF2-40B4-BE49-F238E27FC236}">
                  <a16:creationId xmlns:a16="http://schemas.microsoft.com/office/drawing/2014/main" id="{0048B75B-D330-47CC-A50A-212A289048E3}"/>
                </a:ext>
              </a:extLst>
            </p:cNvPr>
            <p:cNvSpPr/>
            <p:nvPr/>
          </p:nvSpPr>
          <p:spPr>
            <a:xfrm>
              <a:off x="5551856" y="3150204"/>
              <a:ext cx="570093" cy="353443"/>
            </a:xfrm>
            <a:custGeom>
              <a:avLst/>
              <a:gdLst>
                <a:gd name="connsiteX0" fmla="*/ 570093 w 570093"/>
                <a:gd name="connsiteY0" fmla="*/ 285044 h 353443"/>
                <a:gd name="connsiteX1" fmla="*/ 280574 w 570093"/>
                <a:gd name="connsiteY1" fmla="*/ 230424 h 353443"/>
                <a:gd name="connsiteX2" fmla="*/ 0 w 570093"/>
                <a:gd name="connsiteY2" fmla="*/ 285044 h 353443"/>
                <a:gd name="connsiteX3" fmla="*/ 285023 w 570093"/>
                <a:gd name="connsiteY3" fmla="*/ 0 h 353443"/>
                <a:gd name="connsiteX4" fmla="*/ 570093 w 570093"/>
                <a:gd name="connsiteY4" fmla="*/ 285044 h 353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093" h="353443">
                  <a:moveTo>
                    <a:pt x="570093" y="285044"/>
                  </a:moveTo>
                  <a:cubicBezTo>
                    <a:pt x="570093" y="442392"/>
                    <a:pt x="531699" y="136673"/>
                    <a:pt x="280574" y="230424"/>
                  </a:cubicBezTo>
                  <a:cubicBezTo>
                    <a:pt x="129910" y="286670"/>
                    <a:pt x="0" y="442392"/>
                    <a:pt x="0" y="285044"/>
                  </a:cubicBezTo>
                  <a:cubicBezTo>
                    <a:pt x="0" y="127697"/>
                    <a:pt x="127686" y="0"/>
                    <a:pt x="285023" y="0"/>
                  </a:cubicBezTo>
                  <a:cubicBezTo>
                    <a:pt x="442412" y="0"/>
                    <a:pt x="570093" y="127702"/>
                    <a:pt x="570093" y="285044"/>
                  </a:cubicBezTo>
                  <a:close/>
                </a:path>
              </a:pathLst>
            </a:custGeom>
            <a:solidFill>
              <a:srgbClr val="CDCDCC"/>
            </a:solidFill>
            <a:ln w="10580" cap="flat">
              <a:noFill/>
              <a:prstDash val="solid"/>
              <a:bevel/>
            </a:ln>
          </p:spPr>
          <p:txBody>
            <a:bodyPr rtlCol="0" anchor="ctr"/>
            <a:lstStyle/>
            <a:p>
              <a:endParaRPr lang="en-US"/>
            </a:p>
          </p:txBody>
        </p:sp>
        <p:sp>
          <p:nvSpPr>
            <p:cNvPr id="43" name="Freeform: Shape 42">
              <a:extLst>
                <a:ext uri="{FF2B5EF4-FFF2-40B4-BE49-F238E27FC236}">
                  <a16:creationId xmlns:a16="http://schemas.microsoft.com/office/drawing/2014/main" id="{197780F8-4B74-48EC-A84E-D32864A4A131}"/>
                </a:ext>
              </a:extLst>
            </p:cNvPr>
            <p:cNvSpPr/>
            <p:nvPr/>
          </p:nvSpPr>
          <p:spPr>
            <a:xfrm>
              <a:off x="5768193" y="3216481"/>
              <a:ext cx="121039" cy="484169"/>
            </a:xfrm>
            <a:custGeom>
              <a:avLst/>
              <a:gdLst>
                <a:gd name="connsiteX0" fmla="*/ 99263 w 121039"/>
                <a:gd name="connsiteY0" fmla="*/ 0 h 484169"/>
                <a:gd name="connsiteX1" fmla="*/ 121040 w 121039"/>
                <a:gd name="connsiteY1" fmla="*/ 21777 h 484169"/>
                <a:gd name="connsiteX2" fmla="*/ 121040 w 121039"/>
                <a:gd name="connsiteY2" fmla="*/ 462393 h 484169"/>
                <a:gd name="connsiteX3" fmla="*/ 99263 w 121039"/>
                <a:gd name="connsiteY3" fmla="*/ 484170 h 484169"/>
                <a:gd name="connsiteX4" fmla="*/ 21776 w 121039"/>
                <a:gd name="connsiteY4" fmla="*/ 484170 h 484169"/>
                <a:gd name="connsiteX5" fmla="*/ 0 w 121039"/>
                <a:gd name="connsiteY5" fmla="*/ 462393 h 484169"/>
                <a:gd name="connsiteX6" fmla="*/ 0 w 121039"/>
                <a:gd name="connsiteY6" fmla="*/ 21777 h 484169"/>
                <a:gd name="connsiteX7" fmla="*/ 21776 w 121039"/>
                <a:gd name="connsiteY7" fmla="*/ 0 h 48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039" h="484169">
                  <a:moveTo>
                    <a:pt x="99263" y="0"/>
                  </a:moveTo>
                  <a:cubicBezTo>
                    <a:pt x="111290" y="0"/>
                    <a:pt x="121040" y="9750"/>
                    <a:pt x="121040" y="21777"/>
                  </a:cubicBezTo>
                  <a:lnTo>
                    <a:pt x="121040" y="462393"/>
                  </a:lnTo>
                  <a:cubicBezTo>
                    <a:pt x="121040" y="474420"/>
                    <a:pt x="111290" y="484170"/>
                    <a:pt x="99263" y="484170"/>
                  </a:cubicBezTo>
                  <a:lnTo>
                    <a:pt x="21776" y="484170"/>
                  </a:lnTo>
                  <a:cubicBezTo>
                    <a:pt x="9750" y="484170"/>
                    <a:pt x="0" y="474420"/>
                    <a:pt x="0" y="462393"/>
                  </a:cubicBezTo>
                  <a:lnTo>
                    <a:pt x="0" y="21777"/>
                  </a:lnTo>
                  <a:cubicBezTo>
                    <a:pt x="0" y="9750"/>
                    <a:pt x="9750" y="0"/>
                    <a:pt x="21776" y="0"/>
                  </a:cubicBezTo>
                  <a:close/>
                </a:path>
              </a:pathLst>
            </a:custGeom>
            <a:solidFill>
              <a:srgbClr val="000000"/>
            </a:solidFill>
            <a:ln w="15870" cap="flat">
              <a:noFill/>
              <a:prstDash val="solid"/>
              <a:bevel/>
            </a:ln>
          </p:spPr>
          <p:txBody>
            <a:bodyPr rtlCol="0" anchor="ctr"/>
            <a:lstStyle/>
            <a:p>
              <a:endParaRPr lang="en-US"/>
            </a:p>
          </p:txBody>
        </p:sp>
        <p:sp>
          <p:nvSpPr>
            <p:cNvPr id="44" name="Freeform: Shape 43">
              <a:extLst>
                <a:ext uri="{FF2B5EF4-FFF2-40B4-BE49-F238E27FC236}">
                  <a16:creationId xmlns:a16="http://schemas.microsoft.com/office/drawing/2014/main" id="{F3D0BD19-590A-4835-848C-288D098C6FF5}"/>
                </a:ext>
              </a:extLst>
            </p:cNvPr>
            <p:cNvSpPr/>
            <p:nvPr/>
          </p:nvSpPr>
          <p:spPr>
            <a:xfrm>
              <a:off x="5400032" y="5023339"/>
              <a:ext cx="986439" cy="1248685"/>
            </a:xfrm>
            <a:custGeom>
              <a:avLst/>
              <a:gdLst>
                <a:gd name="connsiteX0" fmla="*/ 942589 w 986439"/>
                <a:gd name="connsiteY0" fmla="*/ 0 h 1248685"/>
                <a:gd name="connsiteX1" fmla="*/ 986440 w 986439"/>
                <a:gd name="connsiteY1" fmla="*/ 43851 h 1248685"/>
                <a:gd name="connsiteX2" fmla="*/ 986440 w 986439"/>
                <a:gd name="connsiteY2" fmla="*/ 1204835 h 1248685"/>
                <a:gd name="connsiteX3" fmla="*/ 942589 w 986439"/>
                <a:gd name="connsiteY3" fmla="*/ 1248686 h 1248685"/>
                <a:gd name="connsiteX4" fmla="*/ 43851 w 986439"/>
                <a:gd name="connsiteY4" fmla="*/ 1248686 h 1248685"/>
                <a:gd name="connsiteX5" fmla="*/ 0 w 986439"/>
                <a:gd name="connsiteY5" fmla="*/ 1204835 h 1248685"/>
                <a:gd name="connsiteX6" fmla="*/ 0 w 986439"/>
                <a:gd name="connsiteY6" fmla="*/ 43851 h 1248685"/>
                <a:gd name="connsiteX7" fmla="*/ 43851 w 986439"/>
                <a:gd name="connsiteY7" fmla="*/ 0 h 124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6439" h="1248685">
                  <a:moveTo>
                    <a:pt x="942589" y="0"/>
                  </a:moveTo>
                  <a:cubicBezTo>
                    <a:pt x="966807" y="0"/>
                    <a:pt x="986440" y="19633"/>
                    <a:pt x="986440" y="43851"/>
                  </a:cubicBezTo>
                  <a:lnTo>
                    <a:pt x="986440" y="1204835"/>
                  </a:lnTo>
                  <a:cubicBezTo>
                    <a:pt x="986440" y="1229053"/>
                    <a:pt x="966807" y="1248686"/>
                    <a:pt x="942589" y="1248686"/>
                  </a:cubicBezTo>
                  <a:lnTo>
                    <a:pt x="43851" y="1248686"/>
                  </a:lnTo>
                  <a:cubicBezTo>
                    <a:pt x="19633" y="1248686"/>
                    <a:pt x="0" y="1229053"/>
                    <a:pt x="0" y="1204835"/>
                  </a:cubicBezTo>
                  <a:lnTo>
                    <a:pt x="0" y="43851"/>
                  </a:lnTo>
                  <a:cubicBezTo>
                    <a:pt x="0" y="19633"/>
                    <a:pt x="19633" y="0"/>
                    <a:pt x="43851" y="0"/>
                  </a:cubicBezTo>
                  <a:close/>
                </a:path>
              </a:pathLst>
            </a:custGeom>
            <a:solidFill>
              <a:srgbClr val="CECECC">
                <a:alpha val="73000"/>
              </a:srgbClr>
            </a:solidFill>
            <a:ln w="10580" cap="flat">
              <a:noFill/>
              <a:prstDash val="solid"/>
              <a:bevel/>
            </a:ln>
          </p:spPr>
          <p:txBody>
            <a:bodyPr rtlCol="0" anchor="ctr"/>
            <a:lstStyle/>
            <a:p>
              <a:endParaRPr lang="en-US"/>
            </a:p>
          </p:txBody>
        </p:sp>
      </p:grpSp>
      <p:sp>
        <p:nvSpPr>
          <p:cNvPr id="50" name="Picture Placeholder">
            <a:extLst>
              <a:ext uri="{FF2B5EF4-FFF2-40B4-BE49-F238E27FC236}">
                <a16:creationId xmlns:a16="http://schemas.microsoft.com/office/drawing/2014/main" id="{3AF816F6-C756-4C59-AD60-7F2650E2AD98}"/>
              </a:ext>
            </a:extLst>
          </p:cNvPr>
          <p:cNvSpPr>
            <a:spLocks noGrp="1"/>
          </p:cNvSpPr>
          <p:nvPr>
            <p:ph type="pic" sz="quarter" idx="11"/>
          </p:nvPr>
        </p:nvSpPr>
        <p:spPr>
          <a:xfrm>
            <a:off x="6045911" y="2988457"/>
            <a:ext cx="3954224" cy="3076040"/>
          </a:xfrm>
          <a:custGeom>
            <a:avLst/>
            <a:gdLst>
              <a:gd name="connsiteX0" fmla="*/ 225289 w 3954224"/>
              <a:gd name="connsiteY0" fmla="*/ 0 h 3076040"/>
              <a:gd name="connsiteX1" fmla="*/ 3728935 w 3954224"/>
              <a:gd name="connsiteY1" fmla="*/ 0 h 3076040"/>
              <a:gd name="connsiteX2" fmla="*/ 3954224 w 3954224"/>
              <a:gd name="connsiteY2" fmla="*/ 225289 h 3076040"/>
              <a:gd name="connsiteX3" fmla="*/ 3954224 w 3954224"/>
              <a:gd name="connsiteY3" fmla="*/ 2850751 h 3076040"/>
              <a:gd name="connsiteX4" fmla="*/ 3728935 w 3954224"/>
              <a:gd name="connsiteY4" fmla="*/ 3076040 h 3076040"/>
              <a:gd name="connsiteX5" fmla="*/ 225289 w 3954224"/>
              <a:gd name="connsiteY5" fmla="*/ 3076040 h 3076040"/>
              <a:gd name="connsiteX6" fmla="*/ 0 w 3954224"/>
              <a:gd name="connsiteY6" fmla="*/ 2850751 h 3076040"/>
              <a:gd name="connsiteX7" fmla="*/ 0 w 3954224"/>
              <a:gd name="connsiteY7" fmla="*/ 225289 h 3076040"/>
              <a:gd name="connsiteX8" fmla="*/ 225289 w 3954224"/>
              <a:gd name="connsiteY8" fmla="*/ 0 h 307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224" h="3076040">
                <a:moveTo>
                  <a:pt x="225289" y="0"/>
                </a:moveTo>
                <a:lnTo>
                  <a:pt x="3728935" y="0"/>
                </a:lnTo>
                <a:cubicBezTo>
                  <a:pt x="3853359" y="0"/>
                  <a:pt x="3954224" y="100865"/>
                  <a:pt x="3954224" y="225289"/>
                </a:cubicBezTo>
                <a:lnTo>
                  <a:pt x="3954224" y="2850751"/>
                </a:lnTo>
                <a:cubicBezTo>
                  <a:pt x="3954224" y="2975175"/>
                  <a:pt x="3853359" y="3076040"/>
                  <a:pt x="3728935" y="3076040"/>
                </a:cubicBezTo>
                <a:lnTo>
                  <a:pt x="225289" y="3076040"/>
                </a:lnTo>
                <a:cubicBezTo>
                  <a:pt x="100865" y="3076040"/>
                  <a:pt x="0" y="2975175"/>
                  <a:pt x="0" y="2850751"/>
                </a:cubicBezTo>
                <a:lnTo>
                  <a:pt x="0" y="225289"/>
                </a:lnTo>
                <a:cubicBezTo>
                  <a:pt x="0" y="100865"/>
                  <a:pt x="100865" y="0"/>
                  <a:pt x="225289" y="0"/>
                </a:cubicBezTo>
                <a:close/>
              </a:path>
            </a:pathLst>
          </a:custGeom>
          <a:pattFill prst="pct5">
            <a:fgClr>
              <a:schemeClr val="accent1"/>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113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0"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5">
    <p:spTree>
      <p:nvGrpSpPr>
        <p:cNvPr id="1" name=""/>
        <p:cNvGrpSpPr/>
        <p:nvPr/>
      </p:nvGrpSpPr>
      <p:grpSpPr>
        <a:xfrm>
          <a:off x="0" y="0"/>
          <a:ext cx="0" cy="0"/>
          <a:chOff x="0" y="0"/>
          <a:chExt cx="0" cy="0"/>
        </a:xfrm>
      </p:grpSpPr>
      <p:sp>
        <p:nvSpPr>
          <p:cNvPr id="6" name="Picture Placeholder">
            <a:extLst>
              <a:ext uri="{FF2B5EF4-FFF2-40B4-BE49-F238E27FC236}">
                <a16:creationId xmlns:a16="http://schemas.microsoft.com/office/drawing/2014/main" id="{511139BC-F3E5-48F1-BC26-6B861B376652}"/>
              </a:ext>
            </a:extLst>
          </p:cNvPr>
          <p:cNvSpPr>
            <a:spLocks noGrp="1"/>
          </p:cNvSpPr>
          <p:nvPr>
            <p:ph type="pic" sz="quarter" idx="10"/>
          </p:nvPr>
        </p:nvSpPr>
        <p:spPr>
          <a:xfrm>
            <a:off x="202473" y="375555"/>
            <a:ext cx="5153298" cy="5153298"/>
          </a:xfrm>
          <a:custGeom>
            <a:avLst/>
            <a:gdLst>
              <a:gd name="connsiteX0" fmla="*/ 2576649 w 5153298"/>
              <a:gd name="connsiteY0" fmla="*/ 0 h 5153298"/>
              <a:gd name="connsiteX1" fmla="*/ 5153298 w 5153298"/>
              <a:gd name="connsiteY1" fmla="*/ 2576649 h 5153298"/>
              <a:gd name="connsiteX2" fmla="*/ 2576649 w 5153298"/>
              <a:gd name="connsiteY2" fmla="*/ 5153298 h 5153298"/>
              <a:gd name="connsiteX3" fmla="*/ 0 w 5153298"/>
              <a:gd name="connsiteY3" fmla="*/ 2576649 h 5153298"/>
              <a:gd name="connsiteX4" fmla="*/ 2576649 w 5153298"/>
              <a:gd name="connsiteY4" fmla="*/ 0 h 515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3298" h="5153298">
                <a:moveTo>
                  <a:pt x="2576649" y="0"/>
                </a:moveTo>
                <a:cubicBezTo>
                  <a:pt x="3999693" y="0"/>
                  <a:pt x="5153298" y="1153605"/>
                  <a:pt x="5153298" y="2576649"/>
                </a:cubicBezTo>
                <a:cubicBezTo>
                  <a:pt x="5153298" y="3999693"/>
                  <a:pt x="3999693" y="5153298"/>
                  <a:pt x="2576649" y="5153298"/>
                </a:cubicBezTo>
                <a:cubicBezTo>
                  <a:pt x="1153605" y="5153298"/>
                  <a:pt x="0" y="3999693"/>
                  <a:pt x="0" y="2576649"/>
                </a:cubicBezTo>
                <a:cubicBezTo>
                  <a:pt x="0" y="1153605"/>
                  <a:pt x="1153605" y="0"/>
                  <a:pt x="2576649"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11" name="Freeform: Shape">
            <a:extLst>
              <a:ext uri="{FF2B5EF4-FFF2-40B4-BE49-F238E27FC236}">
                <a16:creationId xmlns:a16="http://schemas.microsoft.com/office/drawing/2014/main" id="{9460C385-3F8A-461A-82AC-2D96EE35E0DC}"/>
              </a:ext>
            </a:extLst>
          </p:cNvPr>
          <p:cNvSpPr/>
          <p:nvPr userDrawn="1"/>
        </p:nvSpPr>
        <p:spPr>
          <a:xfrm>
            <a:off x="-1" y="-1"/>
            <a:ext cx="5400188" cy="6029906"/>
          </a:xfrm>
          <a:custGeom>
            <a:avLst/>
            <a:gdLst>
              <a:gd name="connsiteX0" fmla="*/ 1 w 5400188"/>
              <a:gd name="connsiteY0" fmla="*/ 3553308 h 6029906"/>
              <a:gd name="connsiteX1" fmla="*/ 62904 w 5400188"/>
              <a:gd name="connsiteY1" fmla="*/ 3797949 h 6029906"/>
              <a:gd name="connsiteX2" fmla="*/ 2085402 w 5400188"/>
              <a:gd name="connsiteY2" fmla="*/ 5711082 h 6029906"/>
              <a:gd name="connsiteX3" fmla="*/ 2085481 w 5400188"/>
              <a:gd name="connsiteY3" fmla="*/ 5711098 h 6029906"/>
              <a:gd name="connsiteX4" fmla="*/ 2085481 w 5400188"/>
              <a:gd name="connsiteY4" fmla="*/ 6029906 h 6029906"/>
              <a:gd name="connsiteX5" fmla="*/ 1915315 w 5400188"/>
              <a:gd name="connsiteY5" fmla="*/ 5987830 h 6029906"/>
              <a:gd name="connsiteX6" fmla="*/ 4630 w 5400188"/>
              <a:gd name="connsiteY6" fmla="*/ 4456220 h 6029906"/>
              <a:gd name="connsiteX7" fmla="*/ 1 w 5400188"/>
              <a:gd name="connsiteY7" fmla="*/ 4446611 h 6029906"/>
              <a:gd name="connsiteX8" fmla="*/ 0 w 5400188"/>
              <a:gd name="connsiteY8" fmla="*/ 0 h 6029906"/>
              <a:gd name="connsiteX9" fmla="*/ 1719943 w 5400188"/>
              <a:gd name="connsiteY9" fmla="*/ 0 h 6029906"/>
              <a:gd name="connsiteX10" fmla="*/ 1719941 w 5400188"/>
              <a:gd name="connsiteY10" fmla="*/ 1 h 6029906"/>
              <a:gd name="connsiteX11" fmla="*/ 3884802 w 5400188"/>
              <a:gd name="connsiteY11" fmla="*/ 1 h 6029906"/>
              <a:gd name="connsiteX12" fmla="*/ 4007317 w 5400188"/>
              <a:gd name="connsiteY12" fmla="*/ 44842 h 6029906"/>
              <a:gd name="connsiteX13" fmla="*/ 5395568 w 5400188"/>
              <a:gd name="connsiteY13" fmla="*/ 1188034 h 6029906"/>
              <a:gd name="connsiteX14" fmla="*/ 5400188 w 5400188"/>
              <a:gd name="connsiteY14" fmla="*/ 1195436 h 6029906"/>
              <a:gd name="connsiteX15" fmla="*/ 5012889 w 5400188"/>
              <a:gd name="connsiteY15" fmla="*/ 1195436 h 6029906"/>
              <a:gd name="connsiteX16" fmla="*/ 4973756 w 5400188"/>
              <a:gd name="connsiteY16" fmla="*/ 1143104 h 6029906"/>
              <a:gd name="connsiteX17" fmla="*/ 2779123 w 5400188"/>
              <a:gd name="connsiteY17" fmla="*/ 108122 h 6029906"/>
              <a:gd name="connsiteX18" fmla="*/ 62904 w 5400188"/>
              <a:gd name="connsiteY18" fmla="*/ 2106462 h 6029906"/>
              <a:gd name="connsiteX19" fmla="*/ 1 w 5400188"/>
              <a:gd name="connsiteY19" fmla="*/ 2351102 h 6029906"/>
              <a:gd name="connsiteX20" fmla="*/ 1 w 5400188"/>
              <a:gd name="connsiteY20" fmla="*/ 1632856 h 6029906"/>
              <a:gd name="connsiteX21" fmla="*/ 0 w 5400188"/>
              <a:gd name="connsiteY21" fmla="*/ 1632858 h 602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00188" h="6029906">
                <a:moveTo>
                  <a:pt x="1" y="3553308"/>
                </a:moveTo>
                <a:lnTo>
                  <a:pt x="62904" y="3797949"/>
                </a:lnTo>
                <a:cubicBezTo>
                  <a:pt x="355480" y="4738611"/>
                  <a:pt x="1123239" y="5469913"/>
                  <a:pt x="2085402" y="5711082"/>
                </a:cubicBezTo>
                <a:lnTo>
                  <a:pt x="2085481" y="5711098"/>
                </a:lnTo>
                <a:lnTo>
                  <a:pt x="2085481" y="6029906"/>
                </a:lnTo>
                <a:lnTo>
                  <a:pt x="1915315" y="5987830"/>
                </a:lnTo>
                <a:cubicBezTo>
                  <a:pt x="1091742" y="5753929"/>
                  <a:pt x="405370" y="5193916"/>
                  <a:pt x="4630" y="4456220"/>
                </a:cubicBezTo>
                <a:lnTo>
                  <a:pt x="1" y="4446611"/>
                </a:lnTo>
                <a:close/>
                <a:moveTo>
                  <a:pt x="0" y="0"/>
                </a:moveTo>
                <a:lnTo>
                  <a:pt x="1719943" y="0"/>
                </a:lnTo>
                <a:lnTo>
                  <a:pt x="1719941" y="1"/>
                </a:lnTo>
                <a:lnTo>
                  <a:pt x="3884802" y="1"/>
                </a:lnTo>
                <a:lnTo>
                  <a:pt x="4007317" y="44842"/>
                </a:lnTo>
                <a:cubicBezTo>
                  <a:pt x="4573564" y="284345"/>
                  <a:pt x="5055347" y="684441"/>
                  <a:pt x="5395568" y="1188034"/>
                </a:cubicBezTo>
                <a:lnTo>
                  <a:pt x="5400188" y="1195436"/>
                </a:lnTo>
                <a:lnTo>
                  <a:pt x="5012889" y="1195436"/>
                </a:lnTo>
                <a:lnTo>
                  <a:pt x="4973756" y="1143104"/>
                </a:lnTo>
                <a:cubicBezTo>
                  <a:pt x="4452110" y="511015"/>
                  <a:pt x="3662667" y="108122"/>
                  <a:pt x="2779123" y="108122"/>
                </a:cubicBezTo>
                <a:cubicBezTo>
                  <a:pt x="1502894" y="108122"/>
                  <a:pt x="422998" y="948725"/>
                  <a:pt x="62904" y="2106462"/>
                </a:cubicBezTo>
                <a:lnTo>
                  <a:pt x="1" y="2351102"/>
                </a:lnTo>
                <a:lnTo>
                  <a:pt x="1" y="1632856"/>
                </a:lnTo>
                <a:lnTo>
                  <a:pt x="0" y="1632858"/>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Tree>
    <p:extLst>
      <p:ext uri="{BB962C8B-B14F-4D97-AF65-F5344CB8AC3E}">
        <p14:creationId xmlns:p14="http://schemas.microsoft.com/office/powerpoint/2010/main" val="177257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6">
    <p:spTree>
      <p:nvGrpSpPr>
        <p:cNvPr id="1" name=""/>
        <p:cNvGrpSpPr/>
        <p:nvPr/>
      </p:nvGrpSpPr>
      <p:grpSpPr>
        <a:xfrm>
          <a:off x="0" y="0"/>
          <a:ext cx="0" cy="0"/>
          <a:chOff x="0" y="0"/>
          <a:chExt cx="0" cy="0"/>
        </a:xfrm>
      </p:grpSpPr>
      <p:sp>
        <p:nvSpPr>
          <p:cNvPr id="6" name="Picture Placeholder">
            <a:extLst>
              <a:ext uri="{FF2B5EF4-FFF2-40B4-BE49-F238E27FC236}">
                <a16:creationId xmlns:a16="http://schemas.microsoft.com/office/drawing/2014/main" id="{C062FFB0-AE91-491E-8DB9-EB6308385C9D}"/>
              </a:ext>
            </a:extLst>
          </p:cNvPr>
          <p:cNvSpPr>
            <a:spLocks noGrp="1"/>
          </p:cNvSpPr>
          <p:nvPr>
            <p:ph type="pic" sz="quarter" idx="10"/>
          </p:nvPr>
        </p:nvSpPr>
        <p:spPr>
          <a:xfrm>
            <a:off x="6851468" y="375555"/>
            <a:ext cx="5153298" cy="5153298"/>
          </a:xfrm>
          <a:custGeom>
            <a:avLst/>
            <a:gdLst>
              <a:gd name="connsiteX0" fmla="*/ 2576649 w 5153298"/>
              <a:gd name="connsiteY0" fmla="*/ 0 h 5153298"/>
              <a:gd name="connsiteX1" fmla="*/ 5153298 w 5153298"/>
              <a:gd name="connsiteY1" fmla="*/ 2576649 h 5153298"/>
              <a:gd name="connsiteX2" fmla="*/ 2576649 w 5153298"/>
              <a:gd name="connsiteY2" fmla="*/ 5153298 h 5153298"/>
              <a:gd name="connsiteX3" fmla="*/ 0 w 5153298"/>
              <a:gd name="connsiteY3" fmla="*/ 2576649 h 5153298"/>
              <a:gd name="connsiteX4" fmla="*/ 2576649 w 5153298"/>
              <a:gd name="connsiteY4" fmla="*/ 0 h 515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3298" h="5153298">
                <a:moveTo>
                  <a:pt x="2576649" y="0"/>
                </a:moveTo>
                <a:cubicBezTo>
                  <a:pt x="3999693" y="0"/>
                  <a:pt x="5153298" y="1153605"/>
                  <a:pt x="5153298" y="2576649"/>
                </a:cubicBezTo>
                <a:cubicBezTo>
                  <a:pt x="5153298" y="3999693"/>
                  <a:pt x="3999693" y="5153298"/>
                  <a:pt x="2576649" y="5153298"/>
                </a:cubicBezTo>
                <a:cubicBezTo>
                  <a:pt x="1153605" y="5153298"/>
                  <a:pt x="0" y="3999693"/>
                  <a:pt x="0" y="2576649"/>
                </a:cubicBezTo>
                <a:cubicBezTo>
                  <a:pt x="0" y="1153605"/>
                  <a:pt x="1153605" y="0"/>
                  <a:pt x="2576649"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7" name="Freeform: Shape">
            <a:extLst>
              <a:ext uri="{FF2B5EF4-FFF2-40B4-BE49-F238E27FC236}">
                <a16:creationId xmlns:a16="http://schemas.microsoft.com/office/drawing/2014/main" id="{218AC689-4AFE-46FD-8FF4-9D20C0927542}"/>
              </a:ext>
            </a:extLst>
          </p:cNvPr>
          <p:cNvSpPr/>
          <p:nvPr userDrawn="1"/>
        </p:nvSpPr>
        <p:spPr>
          <a:xfrm flipH="1" flipV="1">
            <a:off x="6791813" y="0"/>
            <a:ext cx="5400187" cy="6029905"/>
          </a:xfrm>
          <a:custGeom>
            <a:avLst/>
            <a:gdLst>
              <a:gd name="connsiteX0" fmla="*/ 0 w 5400187"/>
              <a:gd name="connsiteY0" fmla="*/ 2476598 h 6029905"/>
              <a:gd name="connsiteX1" fmla="*/ 0 w 5400187"/>
              <a:gd name="connsiteY1" fmla="*/ 1583295 h 6029905"/>
              <a:gd name="connsiteX2" fmla="*/ 4629 w 5400187"/>
              <a:gd name="connsiteY2" fmla="*/ 1573686 h 6029905"/>
              <a:gd name="connsiteX3" fmla="*/ 1915314 w 5400187"/>
              <a:gd name="connsiteY3" fmla="*/ 42076 h 6029905"/>
              <a:gd name="connsiteX4" fmla="*/ 2085480 w 5400187"/>
              <a:gd name="connsiteY4" fmla="*/ 0 h 6029905"/>
              <a:gd name="connsiteX5" fmla="*/ 2085480 w 5400187"/>
              <a:gd name="connsiteY5" fmla="*/ 318808 h 6029905"/>
              <a:gd name="connsiteX6" fmla="*/ 2085401 w 5400187"/>
              <a:gd name="connsiteY6" fmla="*/ 318824 h 6029905"/>
              <a:gd name="connsiteX7" fmla="*/ 62903 w 5400187"/>
              <a:gd name="connsiteY7" fmla="*/ 2231957 h 6029905"/>
              <a:gd name="connsiteX8" fmla="*/ 3884801 w 5400187"/>
              <a:gd name="connsiteY8" fmla="*/ 6029905 h 6029905"/>
              <a:gd name="connsiteX9" fmla="*/ 1666520 w 5400187"/>
              <a:gd name="connsiteY9" fmla="*/ 6029905 h 6029905"/>
              <a:gd name="connsiteX10" fmla="*/ 1644858 w 5400187"/>
              <a:gd name="connsiteY10" fmla="*/ 6021288 h 6029905"/>
              <a:gd name="connsiteX11" fmla="*/ 1654629 w 5400187"/>
              <a:gd name="connsiteY11" fmla="*/ 6029905 h 6029905"/>
              <a:gd name="connsiteX12" fmla="*/ 0 w 5400187"/>
              <a:gd name="connsiteY12" fmla="*/ 6029905 h 6029905"/>
              <a:gd name="connsiteX13" fmla="*/ 0 w 5400187"/>
              <a:gd name="connsiteY13" fmla="*/ 4572107 h 6029905"/>
              <a:gd name="connsiteX14" fmla="*/ 0 w 5400187"/>
              <a:gd name="connsiteY14" fmla="*/ 4570593 h 6029905"/>
              <a:gd name="connsiteX15" fmla="*/ 0 w 5400187"/>
              <a:gd name="connsiteY15" fmla="*/ 3678804 h 6029905"/>
              <a:gd name="connsiteX16" fmla="*/ 62903 w 5400187"/>
              <a:gd name="connsiteY16" fmla="*/ 3923444 h 6029905"/>
              <a:gd name="connsiteX17" fmla="*/ 2779122 w 5400187"/>
              <a:gd name="connsiteY17" fmla="*/ 5921784 h 6029905"/>
              <a:gd name="connsiteX18" fmla="*/ 4973755 w 5400187"/>
              <a:gd name="connsiteY18" fmla="*/ 4886802 h 6029905"/>
              <a:gd name="connsiteX19" fmla="*/ 5012888 w 5400187"/>
              <a:gd name="connsiteY19" fmla="*/ 4834470 h 6029905"/>
              <a:gd name="connsiteX20" fmla="*/ 5400187 w 5400187"/>
              <a:gd name="connsiteY20" fmla="*/ 4834470 h 6029905"/>
              <a:gd name="connsiteX21" fmla="*/ 5395567 w 5400187"/>
              <a:gd name="connsiteY21" fmla="*/ 4841872 h 6029905"/>
              <a:gd name="connsiteX22" fmla="*/ 4007316 w 5400187"/>
              <a:gd name="connsiteY22" fmla="*/ 5985064 h 6029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400187" h="6029905">
                <a:moveTo>
                  <a:pt x="0" y="2476598"/>
                </a:moveTo>
                <a:lnTo>
                  <a:pt x="0" y="1583295"/>
                </a:lnTo>
                <a:lnTo>
                  <a:pt x="4629" y="1573686"/>
                </a:lnTo>
                <a:cubicBezTo>
                  <a:pt x="405369" y="835990"/>
                  <a:pt x="1091741" y="275977"/>
                  <a:pt x="1915314" y="42076"/>
                </a:cubicBezTo>
                <a:lnTo>
                  <a:pt x="2085480" y="0"/>
                </a:lnTo>
                <a:lnTo>
                  <a:pt x="2085480" y="318808"/>
                </a:lnTo>
                <a:lnTo>
                  <a:pt x="2085401" y="318824"/>
                </a:lnTo>
                <a:cubicBezTo>
                  <a:pt x="1123238" y="559993"/>
                  <a:pt x="355479" y="1291295"/>
                  <a:pt x="62903" y="2231957"/>
                </a:cubicBezTo>
                <a:close/>
                <a:moveTo>
                  <a:pt x="3884801" y="6029905"/>
                </a:moveTo>
                <a:lnTo>
                  <a:pt x="1666520" y="6029905"/>
                </a:lnTo>
                <a:lnTo>
                  <a:pt x="1644858" y="6021288"/>
                </a:lnTo>
                <a:lnTo>
                  <a:pt x="1654629" y="6029905"/>
                </a:lnTo>
                <a:lnTo>
                  <a:pt x="0" y="6029905"/>
                </a:lnTo>
                <a:lnTo>
                  <a:pt x="0" y="4572107"/>
                </a:lnTo>
                <a:lnTo>
                  <a:pt x="0" y="4570593"/>
                </a:lnTo>
                <a:lnTo>
                  <a:pt x="0" y="3678804"/>
                </a:lnTo>
                <a:lnTo>
                  <a:pt x="62903" y="3923444"/>
                </a:lnTo>
                <a:cubicBezTo>
                  <a:pt x="422997" y="5081181"/>
                  <a:pt x="1502893" y="5921784"/>
                  <a:pt x="2779122" y="5921784"/>
                </a:cubicBezTo>
                <a:cubicBezTo>
                  <a:pt x="3662666" y="5921784"/>
                  <a:pt x="4452109" y="5518891"/>
                  <a:pt x="4973755" y="4886802"/>
                </a:cubicBezTo>
                <a:lnTo>
                  <a:pt x="5012888" y="4834470"/>
                </a:lnTo>
                <a:lnTo>
                  <a:pt x="5400187" y="4834470"/>
                </a:lnTo>
                <a:lnTo>
                  <a:pt x="5395567" y="4841872"/>
                </a:lnTo>
                <a:cubicBezTo>
                  <a:pt x="5055346" y="5345465"/>
                  <a:pt x="4573563" y="5745561"/>
                  <a:pt x="4007316" y="598506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85622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7">
    <p:spTree>
      <p:nvGrpSpPr>
        <p:cNvPr id="1" name=""/>
        <p:cNvGrpSpPr/>
        <p:nvPr/>
      </p:nvGrpSpPr>
      <p:grpSpPr>
        <a:xfrm>
          <a:off x="0" y="0"/>
          <a:ext cx="0" cy="0"/>
          <a:chOff x="0" y="0"/>
          <a:chExt cx="0" cy="0"/>
        </a:xfrm>
      </p:grpSpPr>
      <p:sp>
        <p:nvSpPr>
          <p:cNvPr id="8" name="Picture Placeholder 1">
            <a:extLst>
              <a:ext uri="{FF2B5EF4-FFF2-40B4-BE49-F238E27FC236}">
                <a16:creationId xmlns:a16="http://schemas.microsoft.com/office/drawing/2014/main" id="{A50D9B44-593B-4368-B412-69FFF0B371D0}"/>
              </a:ext>
            </a:extLst>
          </p:cNvPr>
          <p:cNvSpPr>
            <a:spLocks noGrp="1"/>
          </p:cNvSpPr>
          <p:nvPr>
            <p:ph type="pic" sz="quarter" idx="11"/>
          </p:nvPr>
        </p:nvSpPr>
        <p:spPr>
          <a:xfrm>
            <a:off x="0" y="0"/>
            <a:ext cx="12192000" cy="6858000"/>
          </a:xfrm>
          <a:prstGeom prst="rect">
            <a:avLst/>
          </a:prstGeom>
        </p:spPr>
        <p:txBody>
          <a:bodyPr anchor="ctr"/>
          <a:lstStyle>
            <a:lvl1pPr marL="0" indent="0" algn="ctr">
              <a:buNone/>
              <a:defRPr/>
            </a:lvl1pPr>
          </a:lstStyle>
          <a:p>
            <a:endParaRPr lang="en-US"/>
          </a:p>
        </p:txBody>
      </p:sp>
      <p:sp>
        <p:nvSpPr>
          <p:cNvPr id="6" name="Picture Placeholder 2">
            <a:extLst>
              <a:ext uri="{FF2B5EF4-FFF2-40B4-BE49-F238E27FC236}">
                <a16:creationId xmlns:a16="http://schemas.microsoft.com/office/drawing/2014/main" id="{0780E6D5-9F7C-4A1C-8707-286B53411A62}"/>
              </a:ext>
            </a:extLst>
          </p:cNvPr>
          <p:cNvSpPr>
            <a:spLocks noGrp="1"/>
          </p:cNvSpPr>
          <p:nvPr>
            <p:ph type="pic" sz="quarter" idx="10"/>
          </p:nvPr>
        </p:nvSpPr>
        <p:spPr>
          <a:xfrm>
            <a:off x="202473" y="375555"/>
            <a:ext cx="5153298" cy="5153298"/>
          </a:xfrm>
          <a:custGeom>
            <a:avLst/>
            <a:gdLst>
              <a:gd name="connsiteX0" fmla="*/ 2576649 w 5153298"/>
              <a:gd name="connsiteY0" fmla="*/ 0 h 5153298"/>
              <a:gd name="connsiteX1" fmla="*/ 5153298 w 5153298"/>
              <a:gd name="connsiteY1" fmla="*/ 2576649 h 5153298"/>
              <a:gd name="connsiteX2" fmla="*/ 2576649 w 5153298"/>
              <a:gd name="connsiteY2" fmla="*/ 5153298 h 5153298"/>
              <a:gd name="connsiteX3" fmla="*/ 0 w 5153298"/>
              <a:gd name="connsiteY3" fmla="*/ 2576649 h 5153298"/>
              <a:gd name="connsiteX4" fmla="*/ 2576649 w 5153298"/>
              <a:gd name="connsiteY4" fmla="*/ 0 h 515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3298" h="5153298">
                <a:moveTo>
                  <a:pt x="2576649" y="0"/>
                </a:moveTo>
                <a:cubicBezTo>
                  <a:pt x="3999693" y="0"/>
                  <a:pt x="5153298" y="1153605"/>
                  <a:pt x="5153298" y="2576649"/>
                </a:cubicBezTo>
                <a:cubicBezTo>
                  <a:pt x="5153298" y="3999693"/>
                  <a:pt x="3999693" y="5153298"/>
                  <a:pt x="2576649" y="5153298"/>
                </a:cubicBezTo>
                <a:cubicBezTo>
                  <a:pt x="1153605" y="5153298"/>
                  <a:pt x="0" y="3999693"/>
                  <a:pt x="0" y="2576649"/>
                </a:cubicBezTo>
                <a:cubicBezTo>
                  <a:pt x="0" y="1153605"/>
                  <a:pt x="1153605" y="0"/>
                  <a:pt x="2576649" y="0"/>
                </a:cubicBezTo>
                <a:close/>
              </a:path>
            </a:pathLst>
          </a:custGeom>
          <a:pattFill prst="pct5">
            <a:fgClr>
              <a:schemeClr val="accent1"/>
            </a:fgClr>
            <a:bgClr>
              <a:schemeClr val="bg1"/>
            </a:bgClr>
          </a:pattFill>
          <a:ln w="38100">
            <a:solidFill>
              <a:schemeClr val="bg1"/>
            </a:solidFill>
          </a:ln>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317914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3"/>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8">
    <p:spTree>
      <p:nvGrpSpPr>
        <p:cNvPr id="1" name=""/>
        <p:cNvGrpSpPr/>
        <p:nvPr/>
      </p:nvGrpSpPr>
      <p:grpSpPr>
        <a:xfrm>
          <a:off x="0" y="0"/>
          <a:ext cx="0" cy="0"/>
          <a:chOff x="0" y="0"/>
          <a:chExt cx="0" cy="0"/>
        </a:xfrm>
      </p:grpSpPr>
      <p:sp>
        <p:nvSpPr>
          <p:cNvPr id="8" name="Picture Placeholder 1">
            <a:extLst>
              <a:ext uri="{FF2B5EF4-FFF2-40B4-BE49-F238E27FC236}">
                <a16:creationId xmlns:a16="http://schemas.microsoft.com/office/drawing/2014/main" id="{EBC1E40F-8DCE-4E02-9A52-358CA8EED3CB}"/>
              </a:ext>
            </a:extLst>
          </p:cNvPr>
          <p:cNvSpPr>
            <a:spLocks noGrp="1"/>
          </p:cNvSpPr>
          <p:nvPr>
            <p:ph type="pic" sz="quarter" idx="11"/>
          </p:nvPr>
        </p:nvSpPr>
        <p:spPr>
          <a:xfrm>
            <a:off x="0" y="0"/>
            <a:ext cx="12192000" cy="6858000"/>
          </a:xfrm>
          <a:prstGeom prst="rect">
            <a:avLst/>
          </a:prstGeom>
        </p:spPr>
        <p:txBody>
          <a:bodyPr anchor="ctr"/>
          <a:lstStyle>
            <a:lvl1pPr marL="0" indent="0" algn="ctr">
              <a:buNone/>
              <a:defRPr/>
            </a:lvl1pPr>
          </a:lstStyle>
          <a:p>
            <a:endParaRPr lang="en-US"/>
          </a:p>
        </p:txBody>
      </p:sp>
      <p:sp>
        <p:nvSpPr>
          <p:cNvPr id="6" name="Picture Placeholder 2">
            <a:extLst>
              <a:ext uri="{FF2B5EF4-FFF2-40B4-BE49-F238E27FC236}">
                <a16:creationId xmlns:a16="http://schemas.microsoft.com/office/drawing/2014/main" id="{29311D8E-D45A-45C5-A3B1-2AEBA4032515}"/>
              </a:ext>
            </a:extLst>
          </p:cNvPr>
          <p:cNvSpPr>
            <a:spLocks noGrp="1"/>
          </p:cNvSpPr>
          <p:nvPr>
            <p:ph type="pic" sz="quarter" idx="10"/>
          </p:nvPr>
        </p:nvSpPr>
        <p:spPr>
          <a:xfrm>
            <a:off x="6851468" y="375555"/>
            <a:ext cx="5153298" cy="5153298"/>
          </a:xfrm>
          <a:custGeom>
            <a:avLst/>
            <a:gdLst>
              <a:gd name="connsiteX0" fmla="*/ 2576649 w 5153298"/>
              <a:gd name="connsiteY0" fmla="*/ 0 h 5153298"/>
              <a:gd name="connsiteX1" fmla="*/ 5153298 w 5153298"/>
              <a:gd name="connsiteY1" fmla="*/ 2576649 h 5153298"/>
              <a:gd name="connsiteX2" fmla="*/ 2576649 w 5153298"/>
              <a:gd name="connsiteY2" fmla="*/ 5153298 h 5153298"/>
              <a:gd name="connsiteX3" fmla="*/ 0 w 5153298"/>
              <a:gd name="connsiteY3" fmla="*/ 2576649 h 5153298"/>
              <a:gd name="connsiteX4" fmla="*/ 2576649 w 5153298"/>
              <a:gd name="connsiteY4" fmla="*/ 0 h 515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3298" h="5153298">
                <a:moveTo>
                  <a:pt x="2576649" y="0"/>
                </a:moveTo>
                <a:cubicBezTo>
                  <a:pt x="3999693" y="0"/>
                  <a:pt x="5153298" y="1153605"/>
                  <a:pt x="5153298" y="2576649"/>
                </a:cubicBezTo>
                <a:cubicBezTo>
                  <a:pt x="5153298" y="3999693"/>
                  <a:pt x="3999693" y="5153298"/>
                  <a:pt x="2576649" y="5153298"/>
                </a:cubicBezTo>
                <a:cubicBezTo>
                  <a:pt x="1153605" y="5153298"/>
                  <a:pt x="0" y="3999693"/>
                  <a:pt x="0" y="2576649"/>
                </a:cubicBezTo>
                <a:cubicBezTo>
                  <a:pt x="0" y="1153605"/>
                  <a:pt x="1153605" y="0"/>
                  <a:pt x="2576649" y="0"/>
                </a:cubicBezTo>
                <a:close/>
              </a:path>
            </a:pathLst>
          </a:custGeom>
          <a:pattFill prst="pct5">
            <a:fgClr>
              <a:schemeClr val="accent1"/>
            </a:fgClr>
            <a:bgClr>
              <a:schemeClr val="bg1"/>
            </a:bgClr>
          </a:pattFill>
          <a:ln w="38100">
            <a:solidFill>
              <a:schemeClr val="bg1"/>
            </a:solidFill>
          </a:ln>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19441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3"/>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p:spTree>
      <p:nvGrpSpPr>
        <p:cNvPr id="1" name=""/>
        <p:cNvGrpSpPr/>
        <p:nvPr/>
      </p:nvGrpSpPr>
      <p:grpSpPr>
        <a:xfrm>
          <a:off x="0" y="0"/>
          <a:ext cx="0" cy="0"/>
          <a:chOff x="0" y="0"/>
          <a:chExt cx="0" cy="0"/>
        </a:xfrm>
      </p:grpSpPr>
      <p:sp>
        <p:nvSpPr>
          <p:cNvPr id="3" name="Rectangle: Rounded Corners 1">
            <a:extLst>
              <a:ext uri="{FF2B5EF4-FFF2-40B4-BE49-F238E27FC236}">
                <a16:creationId xmlns:a16="http://schemas.microsoft.com/office/drawing/2014/main" id="{A030B24D-005F-4FFA-881C-7CA16398651A}"/>
              </a:ext>
            </a:extLst>
          </p:cNvPr>
          <p:cNvSpPr/>
          <p:nvPr userDrawn="1"/>
        </p:nvSpPr>
        <p:spPr>
          <a:xfrm>
            <a:off x="394194" y="2008904"/>
            <a:ext cx="2693638" cy="4475019"/>
          </a:xfrm>
          <a:prstGeom prst="roundRect">
            <a:avLst>
              <a:gd name="adj" fmla="val 8952"/>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Rounded Corners 2">
            <a:extLst>
              <a:ext uri="{FF2B5EF4-FFF2-40B4-BE49-F238E27FC236}">
                <a16:creationId xmlns:a16="http://schemas.microsoft.com/office/drawing/2014/main" id="{7E346B2B-F25A-48DE-85C9-38DDA362B8C4}"/>
              </a:ext>
            </a:extLst>
          </p:cNvPr>
          <p:cNvSpPr/>
          <p:nvPr userDrawn="1"/>
        </p:nvSpPr>
        <p:spPr>
          <a:xfrm>
            <a:off x="3292187" y="2008905"/>
            <a:ext cx="2701636" cy="4475019"/>
          </a:xfrm>
          <a:prstGeom prst="roundRect">
            <a:avLst>
              <a:gd name="adj" fmla="val 8975"/>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Rectangle: Rounded Corners 3">
            <a:extLst>
              <a:ext uri="{FF2B5EF4-FFF2-40B4-BE49-F238E27FC236}">
                <a16:creationId xmlns:a16="http://schemas.microsoft.com/office/drawing/2014/main" id="{96B8CC66-7791-4333-A71B-9B98B1806905}"/>
              </a:ext>
            </a:extLst>
          </p:cNvPr>
          <p:cNvSpPr/>
          <p:nvPr userDrawn="1"/>
        </p:nvSpPr>
        <p:spPr>
          <a:xfrm>
            <a:off x="6198178" y="2008904"/>
            <a:ext cx="2701636" cy="4475019"/>
          </a:xfrm>
          <a:prstGeom prst="roundRect">
            <a:avLst>
              <a:gd name="adj" fmla="val 8462"/>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Rectangle: Rounded Corners 4">
            <a:extLst>
              <a:ext uri="{FF2B5EF4-FFF2-40B4-BE49-F238E27FC236}">
                <a16:creationId xmlns:a16="http://schemas.microsoft.com/office/drawing/2014/main" id="{045187D5-A5F5-4A7E-BD1E-1EF0DF737A3B}"/>
              </a:ext>
            </a:extLst>
          </p:cNvPr>
          <p:cNvSpPr/>
          <p:nvPr userDrawn="1"/>
        </p:nvSpPr>
        <p:spPr>
          <a:xfrm>
            <a:off x="9104169" y="2008904"/>
            <a:ext cx="2684836" cy="4475019"/>
          </a:xfrm>
          <a:prstGeom prst="roundRect">
            <a:avLst>
              <a:gd name="adj" fmla="val 8411"/>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
            <a:extLst>
              <a:ext uri="{FF2B5EF4-FFF2-40B4-BE49-F238E27FC236}">
                <a16:creationId xmlns:a16="http://schemas.microsoft.com/office/drawing/2014/main" id="{E3AE09D3-2DCF-4BCF-8DF9-2B2373BFDCC0}"/>
              </a:ext>
            </a:extLst>
          </p:cNvPr>
          <p:cNvSpPr>
            <a:spLocks noGrp="1"/>
          </p:cNvSpPr>
          <p:nvPr>
            <p:ph type="pic" sz="quarter" idx="10"/>
          </p:nvPr>
        </p:nvSpPr>
        <p:spPr>
          <a:xfrm>
            <a:off x="386196" y="2225610"/>
            <a:ext cx="2701636" cy="2863840"/>
          </a:xfrm>
          <a:custGeom>
            <a:avLst/>
            <a:gdLst>
              <a:gd name="connsiteX0" fmla="*/ 7998 w 2701636"/>
              <a:gd name="connsiteY0" fmla="*/ 0 h 2863840"/>
              <a:gd name="connsiteX1" fmla="*/ 157595 w 2701636"/>
              <a:gd name="connsiteY1" fmla="*/ 74236 h 2863840"/>
              <a:gd name="connsiteX2" fmla="*/ 860713 w 2701636"/>
              <a:gd name="connsiteY2" fmla="*/ 392890 h 2863840"/>
              <a:gd name="connsiteX3" fmla="*/ 1650422 w 2701636"/>
              <a:gd name="connsiteY3" fmla="*/ 101945 h 2863840"/>
              <a:gd name="connsiteX4" fmla="*/ 1927513 w 2701636"/>
              <a:gd name="connsiteY4" fmla="*/ 309763 h 2863840"/>
              <a:gd name="connsiteX5" fmla="*/ 2329295 w 2701636"/>
              <a:gd name="connsiteY5" fmla="*/ 171218 h 2863840"/>
              <a:gd name="connsiteX6" fmla="*/ 2646461 w 2701636"/>
              <a:gd name="connsiteY6" fmla="*/ 250489 h 2863840"/>
              <a:gd name="connsiteX7" fmla="*/ 2701636 w 2701636"/>
              <a:gd name="connsiteY7" fmla="*/ 268707 h 2863840"/>
              <a:gd name="connsiteX8" fmla="*/ 2701636 w 2701636"/>
              <a:gd name="connsiteY8" fmla="*/ 2782821 h 2863840"/>
              <a:gd name="connsiteX9" fmla="*/ 2687781 w 2701636"/>
              <a:gd name="connsiteY9" fmla="*/ 2799252 h 2863840"/>
              <a:gd name="connsiteX10" fmla="*/ 2481695 w 2701636"/>
              <a:gd name="connsiteY10" fmla="*/ 2859000 h 2863840"/>
              <a:gd name="connsiteX11" fmla="*/ 1401040 w 2701636"/>
              <a:gd name="connsiteY11" fmla="*/ 2498781 h 2863840"/>
              <a:gd name="connsiteX12" fmla="*/ 708313 w 2701636"/>
              <a:gd name="connsiteY12" fmla="*/ 2720454 h 2863840"/>
              <a:gd name="connsiteX13" fmla="*/ 43295 w 2701636"/>
              <a:gd name="connsiteY13" fmla="*/ 2623472 h 2863840"/>
              <a:gd name="connsiteX14" fmla="*/ 1557 w 2701636"/>
              <a:gd name="connsiteY14" fmla="*/ 2630064 h 2863840"/>
              <a:gd name="connsiteX15" fmla="*/ 0 w 2701636"/>
              <a:gd name="connsiteY15" fmla="*/ 2630534 h 2863840"/>
              <a:gd name="connsiteX16" fmla="*/ 0 w 2701636"/>
              <a:gd name="connsiteY16" fmla="*/ 39613 h 286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01636" h="2863840">
                <a:moveTo>
                  <a:pt x="7998" y="0"/>
                </a:moveTo>
                <a:lnTo>
                  <a:pt x="157595" y="74236"/>
                </a:lnTo>
                <a:cubicBezTo>
                  <a:pt x="415636" y="211627"/>
                  <a:pt x="681759" y="379036"/>
                  <a:pt x="860713" y="392890"/>
                </a:cubicBezTo>
                <a:cubicBezTo>
                  <a:pt x="1218622" y="420599"/>
                  <a:pt x="1472622" y="115800"/>
                  <a:pt x="1650422" y="101945"/>
                </a:cubicBezTo>
                <a:cubicBezTo>
                  <a:pt x="1828222" y="88090"/>
                  <a:pt x="1814368" y="298218"/>
                  <a:pt x="1927513" y="309763"/>
                </a:cubicBezTo>
                <a:cubicBezTo>
                  <a:pt x="2040659" y="321309"/>
                  <a:pt x="2116859" y="157363"/>
                  <a:pt x="2329295" y="171218"/>
                </a:cubicBezTo>
                <a:cubicBezTo>
                  <a:pt x="2408959" y="176414"/>
                  <a:pt x="2523691" y="210509"/>
                  <a:pt x="2646461" y="250489"/>
                </a:cubicBezTo>
                <a:lnTo>
                  <a:pt x="2701636" y="268707"/>
                </a:lnTo>
                <a:lnTo>
                  <a:pt x="2701636" y="2782821"/>
                </a:lnTo>
                <a:lnTo>
                  <a:pt x="2687781" y="2799252"/>
                </a:lnTo>
                <a:cubicBezTo>
                  <a:pt x="2650836" y="2839950"/>
                  <a:pt x="2598304" y="2877473"/>
                  <a:pt x="2481695" y="2859000"/>
                </a:cubicBezTo>
                <a:cubicBezTo>
                  <a:pt x="2248477" y="2822055"/>
                  <a:pt x="1696604" y="2521872"/>
                  <a:pt x="1401040" y="2498781"/>
                </a:cubicBezTo>
                <a:cubicBezTo>
                  <a:pt x="1105476" y="2475690"/>
                  <a:pt x="934604" y="2699672"/>
                  <a:pt x="708313" y="2720454"/>
                </a:cubicBezTo>
                <a:cubicBezTo>
                  <a:pt x="482022" y="2741236"/>
                  <a:pt x="262659" y="2607308"/>
                  <a:pt x="43295" y="2623472"/>
                </a:cubicBezTo>
                <a:cubicBezTo>
                  <a:pt x="29585" y="2624482"/>
                  <a:pt x="15658" y="2626747"/>
                  <a:pt x="1557" y="2630064"/>
                </a:cubicBezTo>
                <a:lnTo>
                  <a:pt x="0" y="2630534"/>
                </a:lnTo>
                <a:lnTo>
                  <a:pt x="0" y="39613"/>
                </a:lnTo>
                <a:close/>
              </a:path>
            </a:pathLst>
          </a:custGeom>
        </p:spPr>
        <p:txBody>
          <a:bodyPr wrap="square" anchor="ctr">
            <a:noAutofit/>
          </a:bodyPr>
          <a:lstStyle>
            <a:lvl1pPr marL="0" indent="0" algn="ctr">
              <a:buNone/>
              <a:defRPr sz="1400"/>
            </a:lvl1pPr>
          </a:lstStyle>
          <a:p>
            <a:endParaRPr lang="en-US"/>
          </a:p>
        </p:txBody>
      </p:sp>
      <p:sp>
        <p:nvSpPr>
          <p:cNvPr id="16" name="Picture Placeholder 2">
            <a:extLst>
              <a:ext uri="{FF2B5EF4-FFF2-40B4-BE49-F238E27FC236}">
                <a16:creationId xmlns:a16="http://schemas.microsoft.com/office/drawing/2014/main" id="{81DB4203-3A6A-4B55-ADA5-F4D7D80FE9ED}"/>
              </a:ext>
            </a:extLst>
          </p:cNvPr>
          <p:cNvSpPr>
            <a:spLocks noGrp="1"/>
          </p:cNvSpPr>
          <p:nvPr>
            <p:ph type="pic" sz="quarter" idx="11"/>
          </p:nvPr>
        </p:nvSpPr>
        <p:spPr>
          <a:xfrm>
            <a:off x="3292187" y="2327292"/>
            <a:ext cx="2701636" cy="2910754"/>
          </a:xfrm>
          <a:custGeom>
            <a:avLst/>
            <a:gdLst>
              <a:gd name="connsiteX0" fmla="*/ 614795 w 2701636"/>
              <a:gd name="connsiteY0" fmla="*/ 263 h 2910754"/>
              <a:gd name="connsiteX1" fmla="*/ 1071995 w 2701636"/>
              <a:gd name="connsiteY1" fmla="*/ 235790 h 2910754"/>
              <a:gd name="connsiteX2" fmla="*/ 1681595 w 2701636"/>
              <a:gd name="connsiteY2" fmla="*/ 41827 h 2910754"/>
              <a:gd name="connsiteX3" fmla="*/ 2548857 w 2701636"/>
              <a:gd name="connsiteY3" fmla="*/ 282320 h 2910754"/>
              <a:gd name="connsiteX4" fmla="*/ 2701636 w 2701636"/>
              <a:gd name="connsiteY4" fmla="*/ 322625 h 2910754"/>
              <a:gd name="connsiteX5" fmla="*/ 2701636 w 2701636"/>
              <a:gd name="connsiteY5" fmla="*/ 2612034 h 2910754"/>
              <a:gd name="connsiteX6" fmla="*/ 2629495 w 2701636"/>
              <a:gd name="connsiteY6" fmla="*/ 2607488 h 2910754"/>
              <a:gd name="connsiteX7" fmla="*/ 2318904 w 2701636"/>
              <a:gd name="connsiteY7" fmla="*/ 2618772 h 2910754"/>
              <a:gd name="connsiteX8" fmla="*/ 1972540 w 2701636"/>
              <a:gd name="connsiteY8" fmla="*/ 2909718 h 2910754"/>
              <a:gd name="connsiteX9" fmla="*/ 1404504 w 2701636"/>
              <a:gd name="connsiteY9" fmla="*/ 2715754 h 2910754"/>
              <a:gd name="connsiteX10" fmla="*/ 587086 w 2701636"/>
              <a:gd name="connsiteY10" fmla="*/ 2715754 h 2910754"/>
              <a:gd name="connsiteX11" fmla="*/ 226868 w 2701636"/>
              <a:gd name="connsiteY11" fmla="*/ 2826590 h 2910754"/>
              <a:gd name="connsiteX12" fmla="*/ 16817 w 2701636"/>
              <a:gd name="connsiteY12" fmla="*/ 2685338 h 2910754"/>
              <a:gd name="connsiteX13" fmla="*/ 0 w 2701636"/>
              <a:gd name="connsiteY13" fmla="*/ 2672405 h 2910754"/>
              <a:gd name="connsiteX14" fmla="*/ 0 w 2701636"/>
              <a:gd name="connsiteY14" fmla="*/ 233033 h 2910754"/>
              <a:gd name="connsiteX15" fmla="*/ 105856 w 2701636"/>
              <a:gd name="connsiteY15" fmla="*/ 263391 h 2910754"/>
              <a:gd name="connsiteX16" fmla="*/ 296140 w 2701636"/>
              <a:gd name="connsiteY16" fmla="*/ 291208 h 2910754"/>
              <a:gd name="connsiteX17" fmla="*/ 614795 w 2701636"/>
              <a:gd name="connsiteY17" fmla="*/ 263 h 2910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01636" h="2910754">
                <a:moveTo>
                  <a:pt x="614795" y="263"/>
                </a:moveTo>
                <a:cubicBezTo>
                  <a:pt x="744104" y="-8973"/>
                  <a:pt x="894195" y="228863"/>
                  <a:pt x="1071995" y="235790"/>
                </a:cubicBezTo>
                <a:cubicBezTo>
                  <a:pt x="1249795" y="242717"/>
                  <a:pt x="1346777" y="18736"/>
                  <a:pt x="1681595" y="41827"/>
                </a:cubicBezTo>
                <a:cubicBezTo>
                  <a:pt x="1890856" y="56259"/>
                  <a:pt x="2227298" y="188851"/>
                  <a:pt x="2548857" y="282320"/>
                </a:cubicBezTo>
                <a:lnTo>
                  <a:pt x="2701636" y="322625"/>
                </a:lnTo>
                <a:lnTo>
                  <a:pt x="2701636" y="2612034"/>
                </a:lnTo>
                <a:lnTo>
                  <a:pt x="2629495" y="2607488"/>
                </a:lnTo>
                <a:cubicBezTo>
                  <a:pt x="2507781" y="2601995"/>
                  <a:pt x="2395970" y="2604052"/>
                  <a:pt x="2318904" y="2618772"/>
                </a:cubicBezTo>
                <a:cubicBezTo>
                  <a:pt x="2113395" y="2658027"/>
                  <a:pt x="2124940" y="2893554"/>
                  <a:pt x="1972540" y="2909718"/>
                </a:cubicBezTo>
                <a:cubicBezTo>
                  <a:pt x="1820140" y="2925882"/>
                  <a:pt x="1635413" y="2748081"/>
                  <a:pt x="1404504" y="2715754"/>
                </a:cubicBezTo>
                <a:cubicBezTo>
                  <a:pt x="1173595" y="2683427"/>
                  <a:pt x="783359" y="2697281"/>
                  <a:pt x="587086" y="2715754"/>
                </a:cubicBezTo>
                <a:cubicBezTo>
                  <a:pt x="390813" y="2734227"/>
                  <a:pt x="342323" y="2842754"/>
                  <a:pt x="226868" y="2826590"/>
                </a:cubicBezTo>
                <a:cubicBezTo>
                  <a:pt x="154709" y="2816488"/>
                  <a:pt x="85255" y="2742344"/>
                  <a:pt x="16817" y="2685338"/>
                </a:cubicBezTo>
                <a:lnTo>
                  <a:pt x="0" y="2672405"/>
                </a:lnTo>
                <a:lnTo>
                  <a:pt x="0" y="233033"/>
                </a:lnTo>
                <a:lnTo>
                  <a:pt x="105856" y="263391"/>
                </a:lnTo>
                <a:cubicBezTo>
                  <a:pt x="180397" y="282549"/>
                  <a:pt x="246495" y="294094"/>
                  <a:pt x="296140" y="291208"/>
                </a:cubicBezTo>
                <a:cubicBezTo>
                  <a:pt x="494722" y="279663"/>
                  <a:pt x="485486" y="9499"/>
                  <a:pt x="614795" y="263"/>
                </a:cubicBezTo>
                <a:close/>
              </a:path>
            </a:pathLst>
          </a:custGeom>
        </p:spPr>
        <p:txBody>
          <a:bodyPr wrap="square" anchor="ctr">
            <a:noAutofit/>
          </a:bodyPr>
          <a:lstStyle>
            <a:lvl1pPr marL="0" indent="0" algn="ctr">
              <a:buNone/>
              <a:defRPr sz="1400"/>
            </a:lvl1pPr>
          </a:lstStyle>
          <a:p>
            <a:endParaRPr lang="en-US"/>
          </a:p>
        </p:txBody>
      </p:sp>
      <p:sp>
        <p:nvSpPr>
          <p:cNvPr id="20" name="Picture Placeholder 3">
            <a:extLst>
              <a:ext uri="{FF2B5EF4-FFF2-40B4-BE49-F238E27FC236}">
                <a16:creationId xmlns:a16="http://schemas.microsoft.com/office/drawing/2014/main" id="{D82C4CF5-5B32-413F-AA27-F7862EA02E7B}"/>
              </a:ext>
            </a:extLst>
          </p:cNvPr>
          <p:cNvSpPr>
            <a:spLocks noGrp="1"/>
          </p:cNvSpPr>
          <p:nvPr>
            <p:ph type="pic" sz="quarter" idx="12"/>
          </p:nvPr>
        </p:nvSpPr>
        <p:spPr>
          <a:xfrm>
            <a:off x="6198178" y="2255898"/>
            <a:ext cx="2701636" cy="2954711"/>
          </a:xfrm>
          <a:custGeom>
            <a:avLst/>
            <a:gdLst>
              <a:gd name="connsiteX0" fmla="*/ 2135448 w 2701636"/>
              <a:gd name="connsiteY0" fmla="*/ 143 h 2954711"/>
              <a:gd name="connsiteX1" fmla="*/ 2183822 w 2701636"/>
              <a:gd name="connsiteY1" fmla="*/ 2384 h 2954711"/>
              <a:gd name="connsiteX2" fmla="*/ 2610742 w 2701636"/>
              <a:gd name="connsiteY2" fmla="*/ 167461 h 2954711"/>
              <a:gd name="connsiteX3" fmla="*/ 2701636 w 2701636"/>
              <a:gd name="connsiteY3" fmla="*/ 211947 h 2954711"/>
              <a:gd name="connsiteX4" fmla="*/ 2701636 w 2701636"/>
              <a:gd name="connsiteY4" fmla="*/ 2784502 h 2954711"/>
              <a:gd name="connsiteX5" fmla="*/ 2660965 w 2701636"/>
              <a:gd name="connsiteY5" fmla="*/ 2800190 h 2954711"/>
              <a:gd name="connsiteX6" fmla="*/ 2239240 w 2701636"/>
              <a:gd name="connsiteY6" fmla="*/ 2925693 h 2954711"/>
              <a:gd name="connsiteX7" fmla="*/ 1989858 w 2701636"/>
              <a:gd name="connsiteY7" fmla="*/ 2634748 h 2954711"/>
              <a:gd name="connsiteX8" fmla="*/ 784513 w 2701636"/>
              <a:gd name="connsiteY8" fmla="*/ 2953402 h 2954711"/>
              <a:gd name="connsiteX9" fmla="*/ 299604 w 2701636"/>
              <a:gd name="connsiteY9" fmla="*/ 2745584 h 2954711"/>
              <a:gd name="connsiteX10" fmla="*/ 93518 w 2701636"/>
              <a:gd name="connsiteY10" fmla="*/ 2712896 h 2954711"/>
              <a:gd name="connsiteX11" fmla="*/ 0 w 2701636"/>
              <a:gd name="connsiteY11" fmla="*/ 2701683 h 2954711"/>
              <a:gd name="connsiteX12" fmla="*/ 0 w 2701636"/>
              <a:gd name="connsiteY12" fmla="*/ 434720 h 2954711"/>
              <a:gd name="connsiteX13" fmla="*/ 12501 w 2701636"/>
              <a:gd name="connsiteY13" fmla="*/ 437030 h 2954711"/>
              <a:gd name="connsiteX14" fmla="*/ 174913 w 2701636"/>
              <a:gd name="connsiteY14" fmla="*/ 445730 h 2954711"/>
              <a:gd name="connsiteX15" fmla="*/ 1200149 w 2701636"/>
              <a:gd name="connsiteY15" fmla="*/ 16239 h 2954711"/>
              <a:gd name="connsiteX16" fmla="*/ 1782040 w 2701636"/>
              <a:gd name="connsiteY16" fmla="*/ 279475 h 2954711"/>
              <a:gd name="connsiteX17" fmla="*/ 2135448 w 2701636"/>
              <a:gd name="connsiteY17" fmla="*/ 143 h 2954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01636" h="2954711">
                <a:moveTo>
                  <a:pt x="2135448" y="143"/>
                </a:moveTo>
                <a:cubicBezTo>
                  <a:pt x="2150422" y="-331"/>
                  <a:pt x="2166504" y="364"/>
                  <a:pt x="2183822" y="2384"/>
                </a:cubicBezTo>
                <a:cubicBezTo>
                  <a:pt x="2287731" y="14507"/>
                  <a:pt x="2440997" y="84754"/>
                  <a:pt x="2610742" y="167461"/>
                </a:cubicBezTo>
                <a:lnTo>
                  <a:pt x="2701636" y="211947"/>
                </a:lnTo>
                <a:lnTo>
                  <a:pt x="2701636" y="2784502"/>
                </a:lnTo>
                <a:lnTo>
                  <a:pt x="2660965" y="2800190"/>
                </a:lnTo>
                <a:cubicBezTo>
                  <a:pt x="2486782" y="2865729"/>
                  <a:pt x="2328428" y="2918766"/>
                  <a:pt x="2239240" y="2925693"/>
                </a:cubicBezTo>
                <a:cubicBezTo>
                  <a:pt x="2001404" y="2944166"/>
                  <a:pt x="2232312" y="2630130"/>
                  <a:pt x="1989858" y="2634748"/>
                </a:cubicBezTo>
                <a:cubicBezTo>
                  <a:pt x="1747404" y="2639366"/>
                  <a:pt x="1066222" y="2934929"/>
                  <a:pt x="784513" y="2953402"/>
                </a:cubicBezTo>
                <a:cubicBezTo>
                  <a:pt x="502804" y="2971875"/>
                  <a:pt x="528204" y="2789457"/>
                  <a:pt x="299604" y="2745584"/>
                </a:cubicBezTo>
                <a:cubicBezTo>
                  <a:pt x="242454" y="2734616"/>
                  <a:pt x="171305" y="2723215"/>
                  <a:pt x="93518" y="2712896"/>
                </a:cubicBezTo>
                <a:lnTo>
                  <a:pt x="0" y="2701683"/>
                </a:lnTo>
                <a:lnTo>
                  <a:pt x="0" y="434720"/>
                </a:lnTo>
                <a:lnTo>
                  <a:pt x="12501" y="437030"/>
                </a:lnTo>
                <a:cubicBezTo>
                  <a:pt x="69886" y="444431"/>
                  <a:pt x="124402" y="447751"/>
                  <a:pt x="174913" y="445730"/>
                </a:cubicBezTo>
                <a:cubicBezTo>
                  <a:pt x="579004" y="429566"/>
                  <a:pt x="932295" y="43948"/>
                  <a:pt x="1200149" y="16239"/>
                </a:cubicBezTo>
                <a:cubicBezTo>
                  <a:pt x="1468003" y="-11470"/>
                  <a:pt x="1618095" y="281784"/>
                  <a:pt x="1782040" y="279475"/>
                </a:cubicBezTo>
                <a:cubicBezTo>
                  <a:pt x="1935739" y="277310"/>
                  <a:pt x="1910844" y="7255"/>
                  <a:pt x="2135448" y="143"/>
                </a:cubicBezTo>
                <a:close/>
              </a:path>
            </a:pathLst>
          </a:custGeom>
        </p:spPr>
        <p:txBody>
          <a:bodyPr wrap="square" anchor="ctr">
            <a:noAutofit/>
          </a:bodyPr>
          <a:lstStyle>
            <a:lvl1pPr marL="0" indent="0" algn="ctr">
              <a:buNone/>
              <a:defRPr sz="1400"/>
            </a:lvl1pPr>
          </a:lstStyle>
          <a:p>
            <a:endParaRPr lang="en-US"/>
          </a:p>
        </p:txBody>
      </p:sp>
      <p:sp>
        <p:nvSpPr>
          <p:cNvPr id="23" name="Picture Placeholder 4">
            <a:extLst>
              <a:ext uri="{FF2B5EF4-FFF2-40B4-BE49-F238E27FC236}">
                <a16:creationId xmlns:a16="http://schemas.microsoft.com/office/drawing/2014/main" id="{45282F73-266E-4654-A345-D427A0AD2AC4}"/>
              </a:ext>
            </a:extLst>
          </p:cNvPr>
          <p:cNvSpPr>
            <a:spLocks noGrp="1"/>
          </p:cNvSpPr>
          <p:nvPr>
            <p:ph type="pic" sz="quarter" idx="13"/>
          </p:nvPr>
        </p:nvSpPr>
        <p:spPr>
          <a:xfrm>
            <a:off x="9104169" y="2200635"/>
            <a:ext cx="2684836" cy="2760417"/>
          </a:xfrm>
          <a:custGeom>
            <a:avLst/>
            <a:gdLst>
              <a:gd name="connsiteX0" fmla="*/ 2668141 w 2684836"/>
              <a:gd name="connsiteY0" fmla="*/ 0 h 2760417"/>
              <a:gd name="connsiteX1" fmla="*/ 2673474 w 2684836"/>
              <a:gd name="connsiteY1" fmla="*/ 7960 h 2760417"/>
              <a:gd name="connsiteX2" fmla="*/ 2684836 w 2684836"/>
              <a:gd name="connsiteY2" fmla="*/ 64589 h 2760417"/>
              <a:gd name="connsiteX3" fmla="*/ 2684836 w 2684836"/>
              <a:gd name="connsiteY3" fmla="*/ 2508651 h 2760417"/>
              <a:gd name="connsiteX4" fmla="*/ 2670987 w 2684836"/>
              <a:gd name="connsiteY4" fmla="*/ 2519875 h 2760417"/>
              <a:gd name="connsiteX5" fmla="*/ 2297599 w 2684836"/>
              <a:gd name="connsiteY5" fmla="*/ 2759285 h 2760417"/>
              <a:gd name="connsiteX6" fmla="*/ 1499033 w 2684836"/>
              <a:gd name="connsiteY6" fmla="*/ 2468339 h 2760417"/>
              <a:gd name="connsiteX7" fmla="*/ 590319 w 2684836"/>
              <a:gd name="connsiteY7" fmla="*/ 2759285 h 2760417"/>
              <a:gd name="connsiteX8" fmla="*/ 507709 w 2684836"/>
              <a:gd name="connsiteY8" fmla="*/ 2579176 h 2760417"/>
              <a:gd name="connsiteX9" fmla="*/ 107968 w 2684836"/>
              <a:gd name="connsiteY9" fmla="*/ 2717667 h 2760417"/>
              <a:gd name="connsiteX10" fmla="*/ 0 w 2684836"/>
              <a:gd name="connsiteY10" fmla="*/ 2760417 h 2760417"/>
              <a:gd name="connsiteX11" fmla="*/ 0 w 2684836"/>
              <a:gd name="connsiteY11" fmla="*/ 364744 h 2760417"/>
              <a:gd name="connsiteX12" fmla="*/ 56122 w 2684836"/>
              <a:gd name="connsiteY12" fmla="*/ 391226 h 2760417"/>
              <a:gd name="connsiteX13" fmla="*/ 535246 w 2684836"/>
              <a:gd name="connsiteY13" fmla="*/ 528703 h 2760417"/>
              <a:gd name="connsiteX14" fmla="*/ 1402654 w 2684836"/>
              <a:gd name="connsiteY14" fmla="*/ 16085 h 2760417"/>
              <a:gd name="connsiteX15" fmla="*/ 1801938 w 2684836"/>
              <a:gd name="connsiteY15" fmla="*/ 293176 h 2760417"/>
              <a:gd name="connsiteX16" fmla="*/ 2462820 w 2684836"/>
              <a:gd name="connsiteY16" fmla="*/ 43794 h 2760417"/>
              <a:gd name="connsiteX17" fmla="*/ 2623738 w 2684836"/>
              <a:gd name="connsiteY17" fmla="*/ 10456 h 276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84836" h="2760417">
                <a:moveTo>
                  <a:pt x="2668141" y="0"/>
                </a:moveTo>
                <a:lnTo>
                  <a:pt x="2673474" y="7960"/>
                </a:lnTo>
                <a:cubicBezTo>
                  <a:pt x="2680790" y="25366"/>
                  <a:pt x="2684836" y="44502"/>
                  <a:pt x="2684836" y="64589"/>
                </a:cubicBezTo>
                <a:lnTo>
                  <a:pt x="2684836" y="2508651"/>
                </a:lnTo>
                <a:lnTo>
                  <a:pt x="2670987" y="2519875"/>
                </a:lnTo>
                <a:cubicBezTo>
                  <a:pt x="2567589" y="2612081"/>
                  <a:pt x="2435283" y="2757842"/>
                  <a:pt x="2297599" y="2759285"/>
                </a:cubicBezTo>
                <a:cubicBezTo>
                  <a:pt x="2077305" y="2761594"/>
                  <a:pt x="1783579" y="2468339"/>
                  <a:pt x="1499033" y="2468339"/>
                </a:cubicBezTo>
                <a:cubicBezTo>
                  <a:pt x="1214487" y="2468339"/>
                  <a:pt x="755540" y="2740812"/>
                  <a:pt x="590319" y="2759285"/>
                </a:cubicBezTo>
                <a:cubicBezTo>
                  <a:pt x="425099" y="2777758"/>
                  <a:pt x="716529" y="2542231"/>
                  <a:pt x="507709" y="2579176"/>
                </a:cubicBezTo>
                <a:cubicBezTo>
                  <a:pt x="429401" y="2593031"/>
                  <a:pt x="278486" y="2650397"/>
                  <a:pt x="107968" y="2717667"/>
                </a:cubicBezTo>
                <a:lnTo>
                  <a:pt x="0" y="2760417"/>
                </a:lnTo>
                <a:lnTo>
                  <a:pt x="0" y="364744"/>
                </a:lnTo>
                <a:lnTo>
                  <a:pt x="56122" y="391226"/>
                </a:lnTo>
                <a:cubicBezTo>
                  <a:pt x="232125" y="470254"/>
                  <a:pt x="402725" y="531301"/>
                  <a:pt x="535246" y="528703"/>
                </a:cubicBezTo>
                <a:cubicBezTo>
                  <a:pt x="888635" y="521776"/>
                  <a:pt x="1191539" y="55339"/>
                  <a:pt x="1402654" y="16085"/>
                </a:cubicBezTo>
                <a:cubicBezTo>
                  <a:pt x="1613769" y="-23169"/>
                  <a:pt x="1625243" y="288558"/>
                  <a:pt x="1801938" y="293176"/>
                </a:cubicBezTo>
                <a:cubicBezTo>
                  <a:pt x="1978632" y="297794"/>
                  <a:pt x="2240231" y="66885"/>
                  <a:pt x="2462820" y="43794"/>
                </a:cubicBezTo>
                <a:cubicBezTo>
                  <a:pt x="2518468" y="38021"/>
                  <a:pt x="2571390" y="23878"/>
                  <a:pt x="2623738" y="10456"/>
                </a:cubicBezTo>
                <a:close/>
              </a:path>
            </a:pathLst>
          </a:custGeom>
        </p:spPr>
        <p:txBody>
          <a:bodyPr wrap="square" anchor="ctr">
            <a:noAutofit/>
          </a:bodyPr>
          <a:lstStyle>
            <a:lvl1pPr marL="0" indent="0" algn="ctr">
              <a:buNone/>
              <a:defRPr sz="1400"/>
            </a:lvl1pPr>
          </a:lstStyle>
          <a:p>
            <a:endParaRPr lang="en-US"/>
          </a:p>
        </p:txBody>
      </p:sp>
    </p:spTree>
    <p:extLst>
      <p:ext uri="{BB962C8B-B14F-4D97-AF65-F5344CB8AC3E}">
        <p14:creationId xmlns:p14="http://schemas.microsoft.com/office/powerpoint/2010/main" val="3947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nodePh="1">
                                  <p:stCondLst>
                                    <p:cond delay="500"/>
                                  </p:stCondLst>
                                  <p:endCondLst>
                                    <p:cond evt="begin" delay="0">
                                      <p:tn val="25"/>
                                    </p:cond>
                                  </p:end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nodePh="1">
                                  <p:stCondLst>
                                    <p:cond delay="500"/>
                                  </p:stCondLst>
                                  <p:endCondLst>
                                    <p:cond evt="begin" delay="0">
                                      <p:tn val="28"/>
                                    </p:cond>
                                  </p:end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nodePh="1">
                                  <p:stCondLst>
                                    <p:cond delay="500"/>
                                  </p:stCondLst>
                                  <p:endCondLst>
                                    <p:cond evt="begin" delay="0">
                                      <p:tn val="31"/>
                                    </p:cond>
                                  </p:end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10" presetClass="entr" presetSubtype="0" fill="hold" grpId="0" nodeType="withEffect" nodePh="1">
                                  <p:stCondLst>
                                    <p:cond delay="500"/>
                                  </p:stCondLst>
                                  <p:endCondLst>
                                    <p:cond evt="begin" delay="0">
                                      <p:tn val="34"/>
                                    </p:cond>
                                  </p:end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3" grpId="0"/>
      <p:bldP spid="16" grpId="0"/>
      <p:bldP spid="20" grpId="0"/>
      <p:bldP spid="23"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9">
    <p:spTree>
      <p:nvGrpSpPr>
        <p:cNvPr id="1" name=""/>
        <p:cNvGrpSpPr/>
        <p:nvPr/>
      </p:nvGrpSpPr>
      <p:grpSpPr>
        <a:xfrm>
          <a:off x="0" y="0"/>
          <a:ext cx="0" cy="0"/>
          <a:chOff x="0" y="0"/>
          <a:chExt cx="0" cy="0"/>
        </a:xfrm>
      </p:grpSpPr>
      <p:sp>
        <p:nvSpPr>
          <p:cNvPr id="12" name="Picture Placeholder">
            <a:extLst>
              <a:ext uri="{FF2B5EF4-FFF2-40B4-BE49-F238E27FC236}">
                <a16:creationId xmlns:a16="http://schemas.microsoft.com/office/drawing/2014/main" id="{AD25E91A-2A16-4139-849F-F4FF810023E5}"/>
              </a:ext>
            </a:extLst>
          </p:cNvPr>
          <p:cNvSpPr>
            <a:spLocks noGrp="1"/>
          </p:cNvSpPr>
          <p:nvPr>
            <p:ph type="pic" sz="quarter" idx="10"/>
          </p:nvPr>
        </p:nvSpPr>
        <p:spPr>
          <a:xfrm>
            <a:off x="0" y="0"/>
            <a:ext cx="4820194" cy="6858000"/>
          </a:xfrm>
          <a:custGeom>
            <a:avLst/>
            <a:gdLst>
              <a:gd name="connsiteX0" fmla="*/ 0 w 4820194"/>
              <a:gd name="connsiteY0" fmla="*/ 0 h 6858000"/>
              <a:gd name="connsiteX1" fmla="*/ 4820194 w 4820194"/>
              <a:gd name="connsiteY1" fmla="*/ 0 h 6858000"/>
              <a:gd name="connsiteX2" fmla="*/ 4820194 w 4820194"/>
              <a:gd name="connsiteY2" fmla="*/ 2359485 h 6858000"/>
              <a:gd name="connsiteX3" fmla="*/ 4820190 w 4820194"/>
              <a:gd name="connsiteY3" fmla="*/ 2359484 h 6858000"/>
              <a:gd name="connsiteX4" fmla="*/ 4334958 w 4820194"/>
              <a:gd name="connsiteY4" fmla="*/ 2844716 h 6858000"/>
              <a:gd name="connsiteX5" fmla="*/ 4820190 w 4820194"/>
              <a:gd name="connsiteY5" fmla="*/ 3329948 h 6858000"/>
              <a:gd name="connsiteX6" fmla="*/ 4820194 w 4820194"/>
              <a:gd name="connsiteY6" fmla="*/ 3329948 h 6858000"/>
              <a:gd name="connsiteX7" fmla="*/ 4820194 w 4820194"/>
              <a:gd name="connsiteY7" fmla="*/ 3673935 h 6858000"/>
              <a:gd name="connsiteX8" fmla="*/ 4820190 w 4820194"/>
              <a:gd name="connsiteY8" fmla="*/ 3673934 h 6858000"/>
              <a:gd name="connsiteX9" fmla="*/ 4334958 w 4820194"/>
              <a:gd name="connsiteY9" fmla="*/ 4159166 h 6858000"/>
              <a:gd name="connsiteX10" fmla="*/ 4820190 w 4820194"/>
              <a:gd name="connsiteY10" fmla="*/ 4644398 h 6858000"/>
              <a:gd name="connsiteX11" fmla="*/ 4820194 w 4820194"/>
              <a:gd name="connsiteY11" fmla="*/ 4644398 h 6858000"/>
              <a:gd name="connsiteX12" fmla="*/ 4820194 w 4820194"/>
              <a:gd name="connsiteY12" fmla="*/ 4988385 h 6858000"/>
              <a:gd name="connsiteX13" fmla="*/ 4820190 w 4820194"/>
              <a:gd name="connsiteY13" fmla="*/ 4988384 h 6858000"/>
              <a:gd name="connsiteX14" fmla="*/ 4334958 w 4820194"/>
              <a:gd name="connsiteY14" fmla="*/ 5473616 h 6858000"/>
              <a:gd name="connsiteX15" fmla="*/ 4820190 w 4820194"/>
              <a:gd name="connsiteY15" fmla="*/ 5958848 h 6858000"/>
              <a:gd name="connsiteX16" fmla="*/ 4820194 w 4820194"/>
              <a:gd name="connsiteY16" fmla="*/ 5958848 h 6858000"/>
              <a:gd name="connsiteX17" fmla="*/ 4820194 w 4820194"/>
              <a:gd name="connsiteY17" fmla="*/ 6858000 h 6858000"/>
              <a:gd name="connsiteX18" fmla="*/ 0 w 4820194"/>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20194" h="6858000">
                <a:moveTo>
                  <a:pt x="0" y="0"/>
                </a:moveTo>
                <a:lnTo>
                  <a:pt x="4820194" y="0"/>
                </a:lnTo>
                <a:lnTo>
                  <a:pt x="4820194" y="2359485"/>
                </a:lnTo>
                <a:lnTo>
                  <a:pt x="4820190" y="2359484"/>
                </a:lnTo>
                <a:cubicBezTo>
                  <a:pt x="4552204" y="2359484"/>
                  <a:pt x="4334958" y="2576730"/>
                  <a:pt x="4334958" y="2844716"/>
                </a:cubicBezTo>
                <a:cubicBezTo>
                  <a:pt x="4334958" y="3112702"/>
                  <a:pt x="4552204" y="3329948"/>
                  <a:pt x="4820190" y="3329948"/>
                </a:cubicBezTo>
                <a:lnTo>
                  <a:pt x="4820194" y="3329948"/>
                </a:lnTo>
                <a:lnTo>
                  <a:pt x="4820194" y="3673935"/>
                </a:lnTo>
                <a:lnTo>
                  <a:pt x="4820190" y="3673934"/>
                </a:lnTo>
                <a:cubicBezTo>
                  <a:pt x="4552204" y="3673934"/>
                  <a:pt x="4334958" y="3891180"/>
                  <a:pt x="4334958" y="4159166"/>
                </a:cubicBezTo>
                <a:cubicBezTo>
                  <a:pt x="4334958" y="4427152"/>
                  <a:pt x="4552204" y="4644398"/>
                  <a:pt x="4820190" y="4644398"/>
                </a:cubicBezTo>
                <a:lnTo>
                  <a:pt x="4820194" y="4644398"/>
                </a:lnTo>
                <a:lnTo>
                  <a:pt x="4820194" y="4988385"/>
                </a:lnTo>
                <a:lnTo>
                  <a:pt x="4820190" y="4988384"/>
                </a:lnTo>
                <a:cubicBezTo>
                  <a:pt x="4552204" y="4988384"/>
                  <a:pt x="4334958" y="5205630"/>
                  <a:pt x="4334958" y="5473616"/>
                </a:cubicBezTo>
                <a:cubicBezTo>
                  <a:pt x="4334958" y="5741602"/>
                  <a:pt x="4552204" y="5958848"/>
                  <a:pt x="4820190" y="5958848"/>
                </a:cubicBezTo>
                <a:lnTo>
                  <a:pt x="4820194" y="5958848"/>
                </a:lnTo>
                <a:lnTo>
                  <a:pt x="4820194" y="6858000"/>
                </a:lnTo>
                <a:lnTo>
                  <a:pt x="0" y="6858000"/>
                </a:lnTo>
                <a:close/>
              </a:path>
            </a:pathLst>
          </a:custGeom>
        </p:spPr>
        <p:txBody>
          <a:bodyPr wrap="square" anchor="ctr">
            <a:noAutofit/>
          </a:bodyPr>
          <a:lstStyle>
            <a:lvl1pPr marL="0" indent="0" algn="ctr">
              <a:buNone/>
              <a:defRPr/>
            </a:lvl1pPr>
          </a:lstStyle>
          <a:p>
            <a:endParaRPr lang="en-US"/>
          </a:p>
        </p:txBody>
      </p:sp>
      <p:sp>
        <p:nvSpPr>
          <p:cNvPr id="3" name="Rectangle 1">
            <a:extLst>
              <a:ext uri="{FF2B5EF4-FFF2-40B4-BE49-F238E27FC236}">
                <a16:creationId xmlns:a16="http://schemas.microsoft.com/office/drawing/2014/main" id="{243B9484-65B7-4898-8CD5-25FD75286BB2}"/>
              </a:ext>
            </a:extLst>
          </p:cNvPr>
          <p:cNvSpPr/>
          <p:nvPr userDrawn="1"/>
        </p:nvSpPr>
        <p:spPr>
          <a:xfrm>
            <a:off x="4820189" y="2497597"/>
            <a:ext cx="7371809" cy="69423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a:extLst>
              <a:ext uri="{FF2B5EF4-FFF2-40B4-BE49-F238E27FC236}">
                <a16:creationId xmlns:a16="http://schemas.microsoft.com/office/drawing/2014/main" id="{5FBA8859-5A91-43BC-A0AD-CFBCC5FDAC5A}"/>
              </a:ext>
            </a:extLst>
          </p:cNvPr>
          <p:cNvSpPr/>
          <p:nvPr userDrawn="1"/>
        </p:nvSpPr>
        <p:spPr>
          <a:xfrm>
            <a:off x="4820191" y="3812047"/>
            <a:ext cx="7371809" cy="69423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3">
            <a:extLst>
              <a:ext uri="{FF2B5EF4-FFF2-40B4-BE49-F238E27FC236}">
                <a16:creationId xmlns:a16="http://schemas.microsoft.com/office/drawing/2014/main" id="{5FAD019A-24F3-4C49-BF17-00402CF22306}"/>
              </a:ext>
            </a:extLst>
          </p:cNvPr>
          <p:cNvSpPr/>
          <p:nvPr userDrawn="1"/>
        </p:nvSpPr>
        <p:spPr>
          <a:xfrm>
            <a:off x="4820193" y="5126497"/>
            <a:ext cx="7371809" cy="69423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1">
            <a:extLst>
              <a:ext uri="{FF2B5EF4-FFF2-40B4-BE49-F238E27FC236}">
                <a16:creationId xmlns:a16="http://schemas.microsoft.com/office/drawing/2014/main" id="{4AB40844-F278-4C3C-A9B0-7FB6EEAF7DA3}"/>
              </a:ext>
            </a:extLst>
          </p:cNvPr>
          <p:cNvSpPr/>
          <p:nvPr userDrawn="1"/>
        </p:nvSpPr>
        <p:spPr>
          <a:xfrm>
            <a:off x="4334958" y="4988384"/>
            <a:ext cx="970464" cy="970465"/>
          </a:xfrm>
          <a:custGeom>
            <a:avLst/>
            <a:gdLst>
              <a:gd name="connsiteX0" fmla="*/ 485232 w 970464"/>
              <a:gd name="connsiteY0" fmla="*/ 0 h 970465"/>
              <a:gd name="connsiteX1" fmla="*/ 485236 w 970464"/>
              <a:gd name="connsiteY1" fmla="*/ 1 h 970465"/>
              <a:gd name="connsiteX2" fmla="*/ 485236 w 970464"/>
              <a:gd name="connsiteY2" fmla="*/ 2 h 970465"/>
              <a:gd name="connsiteX3" fmla="*/ 583023 w 970464"/>
              <a:gd name="connsiteY3" fmla="*/ 9859 h 970465"/>
              <a:gd name="connsiteX4" fmla="*/ 970464 w 970464"/>
              <a:gd name="connsiteY4" fmla="*/ 485233 h 970465"/>
              <a:gd name="connsiteX5" fmla="*/ 583023 w 970464"/>
              <a:gd name="connsiteY5" fmla="*/ 960607 h 970465"/>
              <a:gd name="connsiteX6" fmla="*/ 485236 w 970464"/>
              <a:gd name="connsiteY6" fmla="*/ 970465 h 970465"/>
              <a:gd name="connsiteX7" fmla="*/ 485236 w 970464"/>
              <a:gd name="connsiteY7" fmla="*/ 970464 h 970465"/>
              <a:gd name="connsiteX8" fmla="*/ 485232 w 970464"/>
              <a:gd name="connsiteY8" fmla="*/ 970464 h 970465"/>
              <a:gd name="connsiteX9" fmla="*/ 0 w 970464"/>
              <a:gd name="connsiteY9" fmla="*/ 485232 h 970465"/>
              <a:gd name="connsiteX10" fmla="*/ 485232 w 970464"/>
              <a:gd name="connsiteY10" fmla="*/ 0 h 97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0464" h="970465">
                <a:moveTo>
                  <a:pt x="485232" y="0"/>
                </a:moveTo>
                <a:lnTo>
                  <a:pt x="485236" y="1"/>
                </a:lnTo>
                <a:lnTo>
                  <a:pt x="485236" y="2"/>
                </a:lnTo>
                <a:lnTo>
                  <a:pt x="583023" y="9859"/>
                </a:lnTo>
                <a:cubicBezTo>
                  <a:pt x="804135" y="55106"/>
                  <a:pt x="970464" y="250745"/>
                  <a:pt x="970464" y="485233"/>
                </a:cubicBezTo>
                <a:cubicBezTo>
                  <a:pt x="970464" y="719721"/>
                  <a:pt x="804135" y="915361"/>
                  <a:pt x="583023" y="960607"/>
                </a:cubicBezTo>
                <a:lnTo>
                  <a:pt x="485236" y="970465"/>
                </a:lnTo>
                <a:lnTo>
                  <a:pt x="485236" y="970464"/>
                </a:lnTo>
                <a:lnTo>
                  <a:pt x="485232" y="970464"/>
                </a:lnTo>
                <a:cubicBezTo>
                  <a:pt x="217246" y="970464"/>
                  <a:pt x="0" y="753218"/>
                  <a:pt x="0" y="485232"/>
                </a:cubicBezTo>
                <a:cubicBezTo>
                  <a:pt x="0" y="217246"/>
                  <a:pt x="217246" y="0"/>
                  <a:pt x="48523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2">
            <a:extLst>
              <a:ext uri="{FF2B5EF4-FFF2-40B4-BE49-F238E27FC236}">
                <a16:creationId xmlns:a16="http://schemas.microsoft.com/office/drawing/2014/main" id="{CF3D31A9-FC12-40A2-9895-71FEC33A1705}"/>
              </a:ext>
            </a:extLst>
          </p:cNvPr>
          <p:cNvSpPr/>
          <p:nvPr userDrawn="1"/>
        </p:nvSpPr>
        <p:spPr>
          <a:xfrm>
            <a:off x="4334958" y="3673934"/>
            <a:ext cx="970464" cy="970465"/>
          </a:xfrm>
          <a:custGeom>
            <a:avLst/>
            <a:gdLst>
              <a:gd name="connsiteX0" fmla="*/ 485232 w 970464"/>
              <a:gd name="connsiteY0" fmla="*/ 0 h 970465"/>
              <a:gd name="connsiteX1" fmla="*/ 485236 w 970464"/>
              <a:gd name="connsiteY1" fmla="*/ 1 h 970465"/>
              <a:gd name="connsiteX2" fmla="*/ 485236 w 970464"/>
              <a:gd name="connsiteY2" fmla="*/ 2 h 970465"/>
              <a:gd name="connsiteX3" fmla="*/ 583023 w 970464"/>
              <a:gd name="connsiteY3" fmla="*/ 9859 h 970465"/>
              <a:gd name="connsiteX4" fmla="*/ 970464 w 970464"/>
              <a:gd name="connsiteY4" fmla="*/ 485233 h 970465"/>
              <a:gd name="connsiteX5" fmla="*/ 583023 w 970464"/>
              <a:gd name="connsiteY5" fmla="*/ 960607 h 970465"/>
              <a:gd name="connsiteX6" fmla="*/ 485236 w 970464"/>
              <a:gd name="connsiteY6" fmla="*/ 970465 h 970465"/>
              <a:gd name="connsiteX7" fmla="*/ 485236 w 970464"/>
              <a:gd name="connsiteY7" fmla="*/ 970464 h 970465"/>
              <a:gd name="connsiteX8" fmla="*/ 485232 w 970464"/>
              <a:gd name="connsiteY8" fmla="*/ 970464 h 970465"/>
              <a:gd name="connsiteX9" fmla="*/ 0 w 970464"/>
              <a:gd name="connsiteY9" fmla="*/ 485232 h 970465"/>
              <a:gd name="connsiteX10" fmla="*/ 485232 w 970464"/>
              <a:gd name="connsiteY10" fmla="*/ 0 h 97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0464" h="970465">
                <a:moveTo>
                  <a:pt x="485232" y="0"/>
                </a:moveTo>
                <a:lnTo>
                  <a:pt x="485236" y="1"/>
                </a:lnTo>
                <a:lnTo>
                  <a:pt x="485236" y="2"/>
                </a:lnTo>
                <a:lnTo>
                  <a:pt x="583023" y="9859"/>
                </a:lnTo>
                <a:cubicBezTo>
                  <a:pt x="804135" y="55105"/>
                  <a:pt x="970464" y="250745"/>
                  <a:pt x="970464" y="485233"/>
                </a:cubicBezTo>
                <a:cubicBezTo>
                  <a:pt x="970464" y="719721"/>
                  <a:pt x="804135" y="915361"/>
                  <a:pt x="583023" y="960607"/>
                </a:cubicBezTo>
                <a:lnTo>
                  <a:pt x="485236" y="970465"/>
                </a:lnTo>
                <a:lnTo>
                  <a:pt x="485236" y="970464"/>
                </a:lnTo>
                <a:lnTo>
                  <a:pt x="485232" y="970464"/>
                </a:lnTo>
                <a:cubicBezTo>
                  <a:pt x="217246" y="970464"/>
                  <a:pt x="0" y="753218"/>
                  <a:pt x="0" y="485232"/>
                </a:cubicBezTo>
                <a:cubicBezTo>
                  <a:pt x="0" y="217246"/>
                  <a:pt x="217246" y="0"/>
                  <a:pt x="48523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3">
            <a:extLst>
              <a:ext uri="{FF2B5EF4-FFF2-40B4-BE49-F238E27FC236}">
                <a16:creationId xmlns:a16="http://schemas.microsoft.com/office/drawing/2014/main" id="{46DB21F2-7B17-421C-8387-B04EDE38CD2D}"/>
              </a:ext>
            </a:extLst>
          </p:cNvPr>
          <p:cNvSpPr/>
          <p:nvPr userDrawn="1"/>
        </p:nvSpPr>
        <p:spPr>
          <a:xfrm>
            <a:off x="4334958" y="2359484"/>
            <a:ext cx="970464" cy="970465"/>
          </a:xfrm>
          <a:custGeom>
            <a:avLst/>
            <a:gdLst>
              <a:gd name="connsiteX0" fmla="*/ 485232 w 970464"/>
              <a:gd name="connsiteY0" fmla="*/ 0 h 970465"/>
              <a:gd name="connsiteX1" fmla="*/ 485236 w 970464"/>
              <a:gd name="connsiteY1" fmla="*/ 1 h 970465"/>
              <a:gd name="connsiteX2" fmla="*/ 485236 w 970464"/>
              <a:gd name="connsiteY2" fmla="*/ 2 h 970465"/>
              <a:gd name="connsiteX3" fmla="*/ 583023 w 970464"/>
              <a:gd name="connsiteY3" fmla="*/ 9859 h 970465"/>
              <a:gd name="connsiteX4" fmla="*/ 970464 w 970464"/>
              <a:gd name="connsiteY4" fmla="*/ 485233 h 970465"/>
              <a:gd name="connsiteX5" fmla="*/ 583023 w 970464"/>
              <a:gd name="connsiteY5" fmla="*/ 960607 h 970465"/>
              <a:gd name="connsiteX6" fmla="*/ 485236 w 970464"/>
              <a:gd name="connsiteY6" fmla="*/ 970465 h 970465"/>
              <a:gd name="connsiteX7" fmla="*/ 485236 w 970464"/>
              <a:gd name="connsiteY7" fmla="*/ 970464 h 970465"/>
              <a:gd name="connsiteX8" fmla="*/ 485232 w 970464"/>
              <a:gd name="connsiteY8" fmla="*/ 970464 h 970465"/>
              <a:gd name="connsiteX9" fmla="*/ 0 w 970464"/>
              <a:gd name="connsiteY9" fmla="*/ 485232 h 970465"/>
              <a:gd name="connsiteX10" fmla="*/ 485232 w 970464"/>
              <a:gd name="connsiteY10" fmla="*/ 0 h 97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0464" h="970465">
                <a:moveTo>
                  <a:pt x="485232" y="0"/>
                </a:moveTo>
                <a:lnTo>
                  <a:pt x="485236" y="1"/>
                </a:lnTo>
                <a:lnTo>
                  <a:pt x="485236" y="2"/>
                </a:lnTo>
                <a:lnTo>
                  <a:pt x="583023" y="9859"/>
                </a:lnTo>
                <a:cubicBezTo>
                  <a:pt x="804135" y="55105"/>
                  <a:pt x="970464" y="250745"/>
                  <a:pt x="970464" y="485233"/>
                </a:cubicBezTo>
                <a:cubicBezTo>
                  <a:pt x="970464" y="719721"/>
                  <a:pt x="804135" y="915361"/>
                  <a:pt x="583023" y="960607"/>
                </a:cubicBezTo>
                <a:lnTo>
                  <a:pt x="485236" y="970465"/>
                </a:lnTo>
                <a:lnTo>
                  <a:pt x="485236" y="970464"/>
                </a:lnTo>
                <a:lnTo>
                  <a:pt x="485232" y="970464"/>
                </a:lnTo>
                <a:cubicBezTo>
                  <a:pt x="217246" y="970464"/>
                  <a:pt x="0" y="753218"/>
                  <a:pt x="0" y="485232"/>
                </a:cubicBezTo>
                <a:cubicBezTo>
                  <a:pt x="0" y="217246"/>
                  <a:pt x="217246" y="0"/>
                  <a:pt x="48523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
            <a:extLst>
              <a:ext uri="{FF2B5EF4-FFF2-40B4-BE49-F238E27FC236}">
                <a16:creationId xmlns:a16="http://schemas.microsoft.com/office/drawing/2014/main" id="{338CF1F7-FCB9-4D18-BA05-41B8BD0108F1}"/>
              </a:ext>
            </a:extLst>
          </p:cNvPr>
          <p:cNvSpPr>
            <a:spLocks noGrp="1"/>
          </p:cNvSpPr>
          <p:nvPr>
            <p:ph type="pic" sz="quarter" idx="11"/>
          </p:nvPr>
        </p:nvSpPr>
        <p:spPr>
          <a:xfrm>
            <a:off x="4537474" y="2562000"/>
            <a:ext cx="565430" cy="565430"/>
          </a:xfrm>
          <a:prstGeom prst="rect">
            <a:avLst/>
          </a:prstGeom>
        </p:spPr>
        <p:txBody>
          <a:bodyPr anchor="ctr"/>
          <a:lstStyle>
            <a:lvl1pPr marL="0" indent="0" algn="ctr">
              <a:buNone/>
              <a:defRPr sz="1000">
                <a:solidFill>
                  <a:schemeClr val="bg1"/>
                </a:solidFill>
              </a:defRPr>
            </a:lvl1pPr>
          </a:lstStyle>
          <a:p>
            <a:endParaRPr lang="en-US"/>
          </a:p>
        </p:txBody>
      </p:sp>
      <p:sp>
        <p:nvSpPr>
          <p:cNvPr id="15" name="Picture Placeholder 2">
            <a:extLst>
              <a:ext uri="{FF2B5EF4-FFF2-40B4-BE49-F238E27FC236}">
                <a16:creationId xmlns:a16="http://schemas.microsoft.com/office/drawing/2014/main" id="{48464B3D-FF82-4723-BBE7-B8F6AD72545F}"/>
              </a:ext>
            </a:extLst>
          </p:cNvPr>
          <p:cNvSpPr>
            <a:spLocks noGrp="1"/>
          </p:cNvSpPr>
          <p:nvPr>
            <p:ph type="pic" sz="quarter" idx="12"/>
          </p:nvPr>
        </p:nvSpPr>
        <p:spPr>
          <a:xfrm>
            <a:off x="4537474" y="3876450"/>
            <a:ext cx="565430" cy="565430"/>
          </a:xfrm>
          <a:prstGeom prst="rect">
            <a:avLst/>
          </a:prstGeom>
        </p:spPr>
        <p:txBody>
          <a:bodyPr anchor="ctr"/>
          <a:lstStyle>
            <a:lvl1pPr marL="0" indent="0" algn="ctr">
              <a:buNone/>
              <a:defRPr sz="1000">
                <a:solidFill>
                  <a:schemeClr val="bg1"/>
                </a:solidFill>
              </a:defRPr>
            </a:lvl1pPr>
          </a:lstStyle>
          <a:p>
            <a:endParaRPr lang="en-US"/>
          </a:p>
        </p:txBody>
      </p:sp>
      <p:sp>
        <p:nvSpPr>
          <p:cNvPr id="16" name="Picture Placeholder 3">
            <a:extLst>
              <a:ext uri="{FF2B5EF4-FFF2-40B4-BE49-F238E27FC236}">
                <a16:creationId xmlns:a16="http://schemas.microsoft.com/office/drawing/2014/main" id="{3B190D67-C4F2-4FE2-91C5-2BB4F659A09A}"/>
              </a:ext>
            </a:extLst>
          </p:cNvPr>
          <p:cNvSpPr>
            <a:spLocks noGrp="1"/>
          </p:cNvSpPr>
          <p:nvPr>
            <p:ph type="pic" sz="quarter" idx="13"/>
          </p:nvPr>
        </p:nvSpPr>
        <p:spPr>
          <a:xfrm>
            <a:off x="4537474" y="5179762"/>
            <a:ext cx="565430" cy="565430"/>
          </a:xfrm>
          <a:prstGeom prst="rect">
            <a:avLst/>
          </a:prstGeom>
        </p:spPr>
        <p:txBody>
          <a:bodyPr anchor="ctr"/>
          <a:lstStyle>
            <a:lvl1pPr marL="0" indent="0" algn="ctr">
              <a:buNone/>
              <a:defRPr sz="1000">
                <a:solidFill>
                  <a:schemeClr val="bg1"/>
                </a:solidFill>
              </a:defRPr>
            </a:lvl1pPr>
          </a:lstStyle>
          <a:p>
            <a:endParaRPr lang="en-US"/>
          </a:p>
        </p:txBody>
      </p:sp>
      <p:sp>
        <p:nvSpPr>
          <p:cNvPr id="18" name="Text Placeholder 1">
            <a:extLst>
              <a:ext uri="{FF2B5EF4-FFF2-40B4-BE49-F238E27FC236}">
                <a16:creationId xmlns:a16="http://schemas.microsoft.com/office/drawing/2014/main" id="{F0D6F81F-165F-46EF-80F3-445459765300}"/>
              </a:ext>
            </a:extLst>
          </p:cNvPr>
          <p:cNvSpPr>
            <a:spLocks noGrp="1"/>
          </p:cNvSpPr>
          <p:nvPr>
            <p:ph type="body" sz="quarter" idx="14"/>
          </p:nvPr>
        </p:nvSpPr>
        <p:spPr>
          <a:xfrm>
            <a:off x="5461305" y="2562000"/>
            <a:ext cx="5432635" cy="517793"/>
          </a:xfrm>
          <a:prstGeom prst="rect">
            <a:avLst/>
          </a:prstGeom>
        </p:spPr>
        <p:txBody>
          <a:bodyPr anchor="ctr"/>
          <a:lstStyle>
            <a:lvl1pPr marL="0" indent="0">
              <a:buNone/>
              <a:defRPr sz="1600">
                <a:solidFill>
                  <a:schemeClr val="bg1"/>
                </a:solidFill>
              </a:defRPr>
            </a:lvl1pPr>
            <a:lvl2pPr marL="457200" indent="0">
              <a:buNone/>
              <a:defRPr/>
            </a:lvl2pPr>
          </a:lstStyle>
          <a:p>
            <a:pPr lvl="0"/>
            <a:r>
              <a:rPr lang="en-US"/>
              <a:t>Click to edit Master text styles</a:t>
            </a:r>
          </a:p>
        </p:txBody>
      </p:sp>
      <p:sp>
        <p:nvSpPr>
          <p:cNvPr id="19" name="Text Placeholder 2">
            <a:extLst>
              <a:ext uri="{FF2B5EF4-FFF2-40B4-BE49-F238E27FC236}">
                <a16:creationId xmlns:a16="http://schemas.microsoft.com/office/drawing/2014/main" id="{59E5BE62-4692-4A45-B133-9E7DAA6CBACE}"/>
              </a:ext>
            </a:extLst>
          </p:cNvPr>
          <p:cNvSpPr>
            <a:spLocks noGrp="1"/>
          </p:cNvSpPr>
          <p:nvPr>
            <p:ph type="body" sz="quarter" idx="15"/>
          </p:nvPr>
        </p:nvSpPr>
        <p:spPr>
          <a:xfrm>
            <a:off x="5507938" y="3898329"/>
            <a:ext cx="5432635" cy="517793"/>
          </a:xfrm>
          <a:prstGeom prst="rect">
            <a:avLst/>
          </a:prstGeom>
        </p:spPr>
        <p:txBody>
          <a:bodyPr anchor="ctr"/>
          <a:lstStyle>
            <a:lvl1pPr marL="0" indent="0">
              <a:buNone/>
              <a:defRPr sz="1600">
                <a:solidFill>
                  <a:schemeClr val="bg1"/>
                </a:solidFill>
              </a:defRPr>
            </a:lvl1pPr>
            <a:lvl2pPr marL="457200" indent="0">
              <a:buNone/>
              <a:defRPr/>
            </a:lvl2pPr>
          </a:lstStyle>
          <a:p>
            <a:pPr lvl="0"/>
            <a:r>
              <a:rPr lang="en-US"/>
              <a:t>Click to edit Master text styles</a:t>
            </a:r>
          </a:p>
        </p:txBody>
      </p:sp>
      <p:sp>
        <p:nvSpPr>
          <p:cNvPr id="20" name="Text Placeholder 3">
            <a:extLst>
              <a:ext uri="{FF2B5EF4-FFF2-40B4-BE49-F238E27FC236}">
                <a16:creationId xmlns:a16="http://schemas.microsoft.com/office/drawing/2014/main" id="{DD7942EA-3CC9-48F4-BFE2-F0EF0C9553BE}"/>
              </a:ext>
            </a:extLst>
          </p:cNvPr>
          <p:cNvSpPr>
            <a:spLocks noGrp="1"/>
          </p:cNvSpPr>
          <p:nvPr>
            <p:ph type="body" sz="quarter" idx="16"/>
          </p:nvPr>
        </p:nvSpPr>
        <p:spPr>
          <a:xfrm>
            <a:off x="5554571" y="5234658"/>
            <a:ext cx="5432635" cy="517793"/>
          </a:xfrm>
          <a:prstGeom prst="rect">
            <a:avLst/>
          </a:prstGeom>
        </p:spPr>
        <p:txBody>
          <a:bodyPr anchor="ctr"/>
          <a:lstStyle>
            <a:lvl1pPr marL="0" indent="0">
              <a:buNone/>
              <a:defRPr sz="1600">
                <a:solidFill>
                  <a:schemeClr val="bg1"/>
                </a:solidFill>
              </a:defRPr>
            </a:lvl1pPr>
            <a:lvl2pPr marL="457200" indent="0">
              <a:buNone/>
              <a:defRPr/>
            </a:lvl2pPr>
          </a:lstStyle>
          <a:p>
            <a:pPr lvl="0"/>
            <a:r>
              <a:rPr lang="en-US"/>
              <a:t>Click to edit Master text styles</a:t>
            </a:r>
          </a:p>
        </p:txBody>
      </p:sp>
      <p:sp>
        <p:nvSpPr>
          <p:cNvPr id="21" name="Title">
            <a:extLst>
              <a:ext uri="{FF2B5EF4-FFF2-40B4-BE49-F238E27FC236}">
                <a16:creationId xmlns:a16="http://schemas.microsoft.com/office/drawing/2014/main" id="{B02258C9-467F-414A-9ADC-F4ACF1F15A81}"/>
              </a:ext>
            </a:extLst>
          </p:cNvPr>
          <p:cNvSpPr>
            <a:spLocks noGrp="1"/>
          </p:cNvSpPr>
          <p:nvPr>
            <p:ph type="title"/>
          </p:nvPr>
        </p:nvSpPr>
        <p:spPr>
          <a:xfrm>
            <a:off x="5461304" y="1410177"/>
            <a:ext cx="5432635" cy="694237"/>
          </a:xfrm>
          <a:prstGeom prst="rect">
            <a:avLst/>
          </a:prstGeom>
        </p:spPr>
        <p:txBody>
          <a:bodyPr anchor="ctr"/>
          <a:lstStyle>
            <a:lvl1pPr>
              <a:defRPr sz="3600"/>
            </a:lvl1pPr>
          </a:lstStyle>
          <a:p>
            <a:r>
              <a:rPr lang="en-US"/>
              <a:t>Click to edit</a:t>
            </a:r>
          </a:p>
        </p:txBody>
      </p:sp>
    </p:spTree>
    <p:extLst>
      <p:ext uri="{BB962C8B-B14F-4D97-AF65-F5344CB8AC3E}">
        <p14:creationId xmlns:p14="http://schemas.microsoft.com/office/powerpoint/2010/main" val="139357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nodePh="1">
                                  <p:stCondLst>
                                    <p:cond delay="500"/>
                                  </p:stCondLst>
                                  <p:endCondLst>
                                    <p:cond evt="begin" delay="0">
                                      <p:tn val="18"/>
                                    </p:cond>
                                  </p:end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22" presetClass="entr" presetSubtype="8" fill="hold" grpId="0" nodeType="withEffect">
                                  <p:stCondLst>
                                    <p:cond delay="100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par>
                                <p:cTn id="24" presetID="22" presetClass="entr" presetSubtype="8" fill="hold" grpId="0" nodeType="withEffect">
                                  <p:stCondLst>
                                    <p:cond delay="150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wipe(left)">
                                      <p:cBhvr>
                                        <p:cTn id="26" dur="500"/>
                                        <p:tgtEl>
                                          <p:spTgt spid="1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nodePh="1">
                                  <p:stCondLst>
                                    <p:cond delay="500"/>
                                  </p:stCondLst>
                                  <p:endCondLst>
                                    <p:cond evt="begin" delay="0">
                                      <p:tn val="32"/>
                                    </p:cond>
                                  </p:end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par>
                                <p:cTn id="38" presetID="22" presetClass="entr" presetSubtype="8" fill="hold" grpId="0" nodeType="withEffect">
                                  <p:stCondLst>
                                    <p:cond delay="150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left)">
                                      <p:cBhvr>
                                        <p:cTn id="40" dur="500"/>
                                        <p:tgtEl>
                                          <p:spTgt spid="19">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nodePh="1">
                                  <p:stCondLst>
                                    <p:cond delay="500"/>
                                  </p:stCondLst>
                                  <p:endCondLst>
                                    <p:cond evt="begin" delay="0">
                                      <p:tn val="46"/>
                                    </p:cond>
                                  </p:end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20">
                                            <p:txEl>
                                              <p:pRg st="0" end="0"/>
                                            </p:txEl>
                                          </p:spTgt>
                                        </p:tgtEl>
                                        <p:attrNameLst>
                                          <p:attrName>style.visibility</p:attrName>
                                        </p:attrNameLst>
                                      </p:cBhvr>
                                      <p:to>
                                        <p:strVal val="visible"/>
                                      </p:to>
                                    </p:set>
                                    <p:animEffect transition="in" filter="wipe(left)">
                                      <p:cBhvr>
                                        <p:cTn id="5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animBg="1"/>
      <p:bldP spid="4" grpId="0" animBg="1"/>
      <p:bldP spid="5" grpId="0" animBg="1"/>
      <p:bldP spid="7" grpId="0" animBg="1"/>
      <p:bldP spid="6" grpId="0" animBg="1"/>
      <p:bldP spid="9" grpId="0" animBg="1"/>
      <p:bldP spid="14" grpId="0"/>
      <p:bldP spid="15" grpId="0"/>
      <p:bldP spid="16" grpId="0"/>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bldP spid="20" grpId="0" build="p"/>
      <p:bldP spid="21" grpId="0"/>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0">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7B4DCD51-898A-4725-B350-19ECC8E7C47B}"/>
              </a:ext>
            </a:extLst>
          </p:cNvPr>
          <p:cNvSpPr/>
          <p:nvPr/>
        </p:nvSpPr>
        <p:spPr>
          <a:xfrm>
            <a:off x="895716" y="2755813"/>
            <a:ext cx="2237983" cy="2247900"/>
          </a:xfrm>
          <a:custGeom>
            <a:avLst/>
            <a:gdLst>
              <a:gd name="connsiteX0" fmla="*/ 0 w 2237983"/>
              <a:gd name="connsiteY0" fmla="*/ 1222147 h 2247900"/>
              <a:gd name="connsiteX1" fmla="*/ 158072 w 2237983"/>
              <a:gd name="connsiteY1" fmla="*/ 1222147 h 2247900"/>
              <a:gd name="connsiteX2" fmla="*/ 158100 w 2237983"/>
              <a:gd name="connsiteY2" fmla="*/ 1222706 h 2247900"/>
              <a:gd name="connsiteX3" fmla="*/ 1118991 w 2237983"/>
              <a:gd name="connsiteY3" fmla="*/ 2089828 h 2247900"/>
              <a:gd name="connsiteX4" fmla="*/ 2079882 w 2237983"/>
              <a:gd name="connsiteY4" fmla="*/ 1222706 h 2247900"/>
              <a:gd name="connsiteX5" fmla="*/ 2079911 w 2237983"/>
              <a:gd name="connsiteY5" fmla="*/ 1222147 h 2247900"/>
              <a:gd name="connsiteX6" fmla="*/ 2237983 w 2237983"/>
              <a:gd name="connsiteY6" fmla="*/ 1222147 h 2247900"/>
              <a:gd name="connsiteX7" fmla="*/ 2237138 w 2237983"/>
              <a:gd name="connsiteY7" fmla="*/ 1238867 h 2247900"/>
              <a:gd name="connsiteX8" fmla="*/ 1118991 w 2237983"/>
              <a:gd name="connsiteY8" fmla="*/ 2247900 h 2247900"/>
              <a:gd name="connsiteX9" fmla="*/ 844 w 2237983"/>
              <a:gd name="connsiteY9" fmla="*/ 1238867 h 2247900"/>
              <a:gd name="connsiteX10" fmla="*/ 1118991 w 2237983"/>
              <a:gd name="connsiteY10" fmla="*/ 0 h 2247900"/>
              <a:gd name="connsiteX11" fmla="*/ 2237138 w 2237983"/>
              <a:gd name="connsiteY11" fmla="*/ 1009033 h 2247900"/>
              <a:gd name="connsiteX12" fmla="*/ 2237983 w 2237983"/>
              <a:gd name="connsiteY12" fmla="*/ 1025753 h 2247900"/>
              <a:gd name="connsiteX13" fmla="*/ 2079911 w 2237983"/>
              <a:gd name="connsiteY13" fmla="*/ 1025753 h 2247900"/>
              <a:gd name="connsiteX14" fmla="*/ 2079882 w 2237983"/>
              <a:gd name="connsiteY14" fmla="*/ 1025195 h 2247900"/>
              <a:gd name="connsiteX15" fmla="*/ 1118991 w 2237983"/>
              <a:gd name="connsiteY15" fmla="*/ 158072 h 2247900"/>
              <a:gd name="connsiteX16" fmla="*/ 158100 w 2237983"/>
              <a:gd name="connsiteY16" fmla="*/ 1025195 h 2247900"/>
              <a:gd name="connsiteX17" fmla="*/ 158072 w 2237983"/>
              <a:gd name="connsiteY17" fmla="*/ 1025753 h 2247900"/>
              <a:gd name="connsiteX18" fmla="*/ 0 w 2237983"/>
              <a:gd name="connsiteY18" fmla="*/ 1025753 h 2247900"/>
              <a:gd name="connsiteX19" fmla="*/ 844 w 2237983"/>
              <a:gd name="connsiteY19" fmla="*/ 1009033 h 2247900"/>
              <a:gd name="connsiteX20" fmla="*/ 1118991 w 2237983"/>
              <a:gd name="connsiteY20" fmla="*/ 0 h 224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37983" h="2247900">
                <a:moveTo>
                  <a:pt x="0" y="1222147"/>
                </a:moveTo>
                <a:lnTo>
                  <a:pt x="158072" y="1222147"/>
                </a:lnTo>
                <a:lnTo>
                  <a:pt x="158100" y="1222706"/>
                </a:lnTo>
                <a:cubicBezTo>
                  <a:pt x="207562" y="1709756"/>
                  <a:pt x="618891" y="2089828"/>
                  <a:pt x="1118991" y="2089828"/>
                </a:cubicBezTo>
                <a:cubicBezTo>
                  <a:pt x="1619091" y="2089828"/>
                  <a:pt x="2030420" y="1709756"/>
                  <a:pt x="2079882" y="1222706"/>
                </a:cubicBezTo>
                <a:lnTo>
                  <a:pt x="2079911" y="1222147"/>
                </a:lnTo>
                <a:lnTo>
                  <a:pt x="2237983" y="1222147"/>
                </a:lnTo>
                <a:lnTo>
                  <a:pt x="2237138" y="1238867"/>
                </a:lnTo>
                <a:cubicBezTo>
                  <a:pt x="2179581" y="1805626"/>
                  <a:pt x="1700935" y="2247900"/>
                  <a:pt x="1118991" y="2247900"/>
                </a:cubicBezTo>
                <a:cubicBezTo>
                  <a:pt x="537047" y="2247900"/>
                  <a:pt x="58401" y="1805626"/>
                  <a:pt x="844" y="1238867"/>
                </a:cubicBezTo>
                <a:close/>
                <a:moveTo>
                  <a:pt x="1118991" y="0"/>
                </a:moveTo>
                <a:cubicBezTo>
                  <a:pt x="1700935" y="0"/>
                  <a:pt x="2179581" y="442275"/>
                  <a:pt x="2237138" y="1009033"/>
                </a:cubicBezTo>
                <a:lnTo>
                  <a:pt x="2237983" y="1025753"/>
                </a:lnTo>
                <a:lnTo>
                  <a:pt x="2079911" y="1025753"/>
                </a:lnTo>
                <a:lnTo>
                  <a:pt x="2079882" y="1025195"/>
                </a:lnTo>
                <a:cubicBezTo>
                  <a:pt x="2030420" y="538145"/>
                  <a:pt x="1619091" y="158072"/>
                  <a:pt x="1118991" y="158072"/>
                </a:cubicBezTo>
                <a:cubicBezTo>
                  <a:pt x="618891" y="158072"/>
                  <a:pt x="207562" y="538145"/>
                  <a:pt x="158100" y="1025195"/>
                </a:cubicBezTo>
                <a:lnTo>
                  <a:pt x="158072" y="1025753"/>
                </a:lnTo>
                <a:lnTo>
                  <a:pt x="0" y="1025753"/>
                </a:lnTo>
                <a:lnTo>
                  <a:pt x="844" y="1009033"/>
                </a:lnTo>
                <a:cubicBezTo>
                  <a:pt x="58401" y="442275"/>
                  <a:pt x="537047" y="0"/>
                  <a:pt x="1118991" y="0"/>
                </a:cubicBezTo>
                <a:close/>
              </a:path>
            </a:pathLst>
          </a:cu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B0F1CB41-67D9-4F70-A9A9-1C9D2C9D026B}"/>
              </a:ext>
            </a:extLst>
          </p:cNvPr>
          <p:cNvSpPr/>
          <p:nvPr userDrawn="1"/>
        </p:nvSpPr>
        <p:spPr>
          <a:xfrm>
            <a:off x="9053345" y="2755813"/>
            <a:ext cx="2237983" cy="2247900"/>
          </a:xfrm>
          <a:custGeom>
            <a:avLst/>
            <a:gdLst>
              <a:gd name="connsiteX0" fmla="*/ 0 w 2237983"/>
              <a:gd name="connsiteY0" fmla="*/ 1222147 h 2247900"/>
              <a:gd name="connsiteX1" fmla="*/ 158072 w 2237983"/>
              <a:gd name="connsiteY1" fmla="*/ 1222147 h 2247900"/>
              <a:gd name="connsiteX2" fmla="*/ 158100 w 2237983"/>
              <a:gd name="connsiteY2" fmla="*/ 1222706 h 2247900"/>
              <a:gd name="connsiteX3" fmla="*/ 1118991 w 2237983"/>
              <a:gd name="connsiteY3" fmla="*/ 2089828 h 2247900"/>
              <a:gd name="connsiteX4" fmla="*/ 2079882 w 2237983"/>
              <a:gd name="connsiteY4" fmla="*/ 1222706 h 2247900"/>
              <a:gd name="connsiteX5" fmla="*/ 2079911 w 2237983"/>
              <a:gd name="connsiteY5" fmla="*/ 1222147 h 2247900"/>
              <a:gd name="connsiteX6" fmla="*/ 2237983 w 2237983"/>
              <a:gd name="connsiteY6" fmla="*/ 1222147 h 2247900"/>
              <a:gd name="connsiteX7" fmla="*/ 2237138 w 2237983"/>
              <a:gd name="connsiteY7" fmla="*/ 1238867 h 2247900"/>
              <a:gd name="connsiteX8" fmla="*/ 1118991 w 2237983"/>
              <a:gd name="connsiteY8" fmla="*/ 2247900 h 2247900"/>
              <a:gd name="connsiteX9" fmla="*/ 844 w 2237983"/>
              <a:gd name="connsiteY9" fmla="*/ 1238867 h 2247900"/>
              <a:gd name="connsiteX10" fmla="*/ 1118991 w 2237983"/>
              <a:gd name="connsiteY10" fmla="*/ 0 h 2247900"/>
              <a:gd name="connsiteX11" fmla="*/ 2237138 w 2237983"/>
              <a:gd name="connsiteY11" fmla="*/ 1009033 h 2247900"/>
              <a:gd name="connsiteX12" fmla="*/ 2237983 w 2237983"/>
              <a:gd name="connsiteY12" fmla="*/ 1025753 h 2247900"/>
              <a:gd name="connsiteX13" fmla="*/ 2079911 w 2237983"/>
              <a:gd name="connsiteY13" fmla="*/ 1025753 h 2247900"/>
              <a:gd name="connsiteX14" fmla="*/ 2079882 w 2237983"/>
              <a:gd name="connsiteY14" fmla="*/ 1025195 h 2247900"/>
              <a:gd name="connsiteX15" fmla="*/ 1118991 w 2237983"/>
              <a:gd name="connsiteY15" fmla="*/ 158072 h 2247900"/>
              <a:gd name="connsiteX16" fmla="*/ 158100 w 2237983"/>
              <a:gd name="connsiteY16" fmla="*/ 1025195 h 2247900"/>
              <a:gd name="connsiteX17" fmla="*/ 158072 w 2237983"/>
              <a:gd name="connsiteY17" fmla="*/ 1025753 h 2247900"/>
              <a:gd name="connsiteX18" fmla="*/ 0 w 2237983"/>
              <a:gd name="connsiteY18" fmla="*/ 1025753 h 2247900"/>
              <a:gd name="connsiteX19" fmla="*/ 844 w 2237983"/>
              <a:gd name="connsiteY19" fmla="*/ 1009033 h 2247900"/>
              <a:gd name="connsiteX20" fmla="*/ 1118991 w 2237983"/>
              <a:gd name="connsiteY20" fmla="*/ 0 h 224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37983" h="2247900">
                <a:moveTo>
                  <a:pt x="0" y="1222147"/>
                </a:moveTo>
                <a:lnTo>
                  <a:pt x="158072" y="1222147"/>
                </a:lnTo>
                <a:lnTo>
                  <a:pt x="158100" y="1222706"/>
                </a:lnTo>
                <a:cubicBezTo>
                  <a:pt x="207562" y="1709756"/>
                  <a:pt x="618891" y="2089828"/>
                  <a:pt x="1118991" y="2089828"/>
                </a:cubicBezTo>
                <a:cubicBezTo>
                  <a:pt x="1619091" y="2089828"/>
                  <a:pt x="2030420" y="1709756"/>
                  <a:pt x="2079882" y="1222706"/>
                </a:cubicBezTo>
                <a:lnTo>
                  <a:pt x="2079911" y="1222147"/>
                </a:lnTo>
                <a:lnTo>
                  <a:pt x="2237983" y="1222147"/>
                </a:lnTo>
                <a:lnTo>
                  <a:pt x="2237138" y="1238867"/>
                </a:lnTo>
                <a:cubicBezTo>
                  <a:pt x="2179581" y="1805626"/>
                  <a:pt x="1700935" y="2247900"/>
                  <a:pt x="1118991" y="2247900"/>
                </a:cubicBezTo>
                <a:cubicBezTo>
                  <a:pt x="537047" y="2247900"/>
                  <a:pt x="58401" y="1805626"/>
                  <a:pt x="844" y="1238867"/>
                </a:cubicBezTo>
                <a:close/>
                <a:moveTo>
                  <a:pt x="1118991" y="0"/>
                </a:moveTo>
                <a:cubicBezTo>
                  <a:pt x="1700935" y="0"/>
                  <a:pt x="2179581" y="442275"/>
                  <a:pt x="2237138" y="1009033"/>
                </a:cubicBezTo>
                <a:lnTo>
                  <a:pt x="2237983" y="1025753"/>
                </a:lnTo>
                <a:lnTo>
                  <a:pt x="2079911" y="1025753"/>
                </a:lnTo>
                <a:lnTo>
                  <a:pt x="2079882" y="1025195"/>
                </a:lnTo>
                <a:cubicBezTo>
                  <a:pt x="2030420" y="538145"/>
                  <a:pt x="1619091" y="158072"/>
                  <a:pt x="1118991" y="158072"/>
                </a:cubicBezTo>
                <a:cubicBezTo>
                  <a:pt x="618891" y="158072"/>
                  <a:pt x="207562" y="538145"/>
                  <a:pt x="158100" y="1025195"/>
                </a:cubicBezTo>
                <a:lnTo>
                  <a:pt x="158072" y="1025753"/>
                </a:lnTo>
                <a:lnTo>
                  <a:pt x="0" y="1025753"/>
                </a:lnTo>
                <a:lnTo>
                  <a:pt x="844" y="1009033"/>
                </a:lnTo>
                <a:cubicBezTo>
                  <a:pt x="58401" y="442275"/>
                  <a:pt x="537047" y="0"/>
                  <a:pt x="1118991" y="0"/>
                </a:cubicBezTo>
                <a:close/>
              </a:path>
            </a:pathLst>
          </a:cu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9" name="Straight Arrow Connector 1">
            <a:extLst>
              <a:ext uri="{FF2B5EF4-FFF2-40B4-BE49-F238E27FC236}">
                <a16:creationId xmlns:a16="http://schemas.microsoft.com/office/drawing/2014/main" id="{A1896E2C-3727-4148-AB3C-68FF634540D3}"/>
              </a:ext>
            </a:extLst>
          </p:cNvPr>
          <p:cNvCxnSpPr/>
          <p:nvPr userDrawn="1"/>
        </p:nvCxnSpPr>
        <p:spPr>
          <a:xfrm>
            <a:off x="3248376" y="3879763"/>
            <a:ext cx="78498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2">
            <a:extLst>
              <a:ext uri="{FF2B5EF4-FFF2-40B4-BE49-F238E27FC236}">
                <a16:creationId xmlns:a16="http://schemas.microsoft.com/office/drawing/2014/main" id="{4494A287-11FF-4615-8C56-2286DD256E42}"/>
              </a:ext>
            </a:extLst>
          </p:cNvPr>
          <p:cNvCxnSpPr/>
          <p:nvPr userDrawn="1"/>
        </p:nvCxnSpPr>
        <p:spPr>
          <a:xfrm>
            <a:off x="8092976" y="3879763"/>
            <a:ext cx="78498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1">
            <a:extLst>
              <a:ext uri="{FF2B5EF4-FFF2-40B4-BE49-F238E27FC236}">
                <a16:creationId xmlns:a16="http://schemas.microsoft.com/office/drawing/2014/main" id="{52FF312F-D0AA-4E5B-A200-6F82864D5168}"/>
              </a:ext>
            </a:extLst>
          </p:cNvPr>
          <p:cNvSpPr/>
          <p:nvPr userDrawn="1"/>
        </p:nvSpPr>
        <p:spPr>
          <a:xfrm>
            <a:off x="4090511" y="2384345"/>
            <a:ext cx="3827081" cy="74293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2">
            <a:extLst>
              <a:ext uri="{FF2B5EF4-FFF2-40B4-BE49-F238E27FC236}">
                <a16:creationId xmlns:a16="http://schemas.microsoft.com/office/drawing/2014/main" id="{DE063B81-4B06-4E19-B94D-71B88545B3C0}"/>
              </a:ext>
            </a:extLst>
          </p:cNvPr>
          <p:cNvSpPr/>
          <p:nvPr userDrawn="1"/>
        </p:nvSpPr>
        <p:spPr>
          <a:xfrm>
            <a:off x="4090511" y="3508295"/>
            <a:ext cx="3827081" cy="74293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3">
            <a:extLst>
              <a:ext uri="{FF2B5EF4-FFF2-40B4-BE49-F238E27FC236}">
                <a16:creationId xmlns:a16="http://schemas.microsoft.com/office/drawing/2014/main" id="{0494F6CC-42DA-403B-B673-C73BF351C820}"/>
              </a:ext>
            </a:extLst>
          </p:cNvPr>
          <p:cNvSpPr/>
          <p:nvPr userDrawn="1"/>
        </p:nvSpPr>
        <p:spPr>
          <a:xfrm>
            <a:off x="4090511" y="4632245"/>
            <a:ext cx="3827081" cy="7429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1">
            <a:extLst>
              <a:ext uri="{FF2B5EF4-FFF2-40B4-BE49-F238E27FC236}">
                <a16:creationId xmlns:a16="http://schemas.microsoft.com/office/drawing/2014/main" id="{2B46B711-5A84-4B27-AFED-2D0FE641B52F}"/>
              </a:ext>
            </a:extLst>
          </p:cNvPr>
          <p:cNvSpPr>
            <a:spLocks noGrp="1"/>
          </p:cNvSpPr>
          <p:nvPr>
            <p:ph type="pic" sz="quarter" idx="10"/>
          </p:nvPr>
        </p:nvSpPr>
        <p:spPr>
          <a:xfrm>
            <a:off x="1409792" y="3280895"/>
            <a:ext cx="1197735" cy="1197735"/>
          </a:xfrm>
          <a:prstGeom prst="rect">
            <a:avLst/>
          </a:prstGeom>
        </p:spPr>
        <p:txBody>
          <a:bodyPr anchor="ctr"/>
          <a:lstStyle>
            <a:lvl1pPr marL="0" indent="0" algn="ctr">
              <a:buNone/>
              <a:defRPr sz="1400"/>
            </a:lvl1pPr>
          </a:lstStyle>
          <a:p>
            <a:endParaRPr lang="en-US"/>
          </a:p>
        </p:txBody>
      </p:sp>
      <p:sp>
        <p:nvSpPr>
          <p:cNvPr id="21" name="Picture Placeholder 2">
            <a:extLst>
              <a:ext uri="{FF2B5EF4-FFF2-40B4-BE49-F238E27FC236}">
                <a16:creationId xmlns:a16="http://schemas.microsoft.com/office/drawing/2014/main" id="{9C93A244-D5C4-4A06-8D4B-51644603F7C6}"/>
              </a:ext>
            </a:extLst>
          </p:cNvPr>
          <p:cNvSpPr>
            <a:spLocks noGrp="1"/>
          </p:cNvSpPr>
          <p:nvPr>
            <p:ph type="pic" sz="quarter" idx="11"/>
          </p:nvPr>
        </p:nvSpPr>
        <p:spPr>
          <a:xfrm>
            <a:off x="9584473" y="3264798"/>
            <a:ext cx="1197735" cy="1197735"/>
          </a:xfrm>
          <a:prstGeom prst="rect">
            <a:avLst/>
          </a:prstGeom>
        </p:spPr>
        <p:txBody>
          <a:bodyPr anchor="ctr"/>
          <a:lstStyle>
            <a:lvl1pPr marL="0" indent="0" algn="ctr">
              <a:buNone/>
              <a:defRPr sz="1400"/>
            </a:lvl1pPr>
          </a:lstStyle>
          <a:p>
            <a:endParaRPr lang="en-US"/>
          </a:p>
        </p:txBody>
      </p:sp>
      <p:sp>
        <p:nvSpPr>
          <p:cNvPr id="15" name="Text Placeholder 1">
            <a:extLst>
              <a:ext uri="{FF2B5EF4-FFF2-40B4-BE49-F238E27FC236}">
                <a16:creationId xmlns:a16="http://schemas.microsoft.com/office/drawing/2014/main" id="{C082CBFF-A28E-41DA-9D34-280F5CBE2E62}"/>
              </a:ext>
            </a:extLst>
          </p:cNvPr>
          <p:cNvSpPr>
            <a:spLocks noGrp="1"/>
          </p:cNvSpPr>
          <p:nvPr>
            <p:ph type="body" sz="quarter" idx="17"/>
          </p:nvPr>
        </p:nvSpPr>
        <p:spPr>
          <a:xfrm>
            <a:off x="744797" y="5141700"/>
            <a:ext cx="2527724" cy="517793"/>
          </a:xfrm>
          <a:prstGeom prst="rect">
            <a:avLst/>
          </a:prstGeom>
        </p:spPr>
        <p:txBody>
          <a:bodyPr anchor="ctr"/>
          <a:lstStyle>
            <a:lvl1pPr marL="0" indent="0" algn="ctr">
              <a:buNone/>
              <a:defRPr sz="1600">
                <a:solidFill>
                  <a:schemeClr val="tx1">
                    <a:lumMod val="65000"/>
                    <a:lumOff val="35000"/>
                  </a:schemeClr>
                </a:solidFill>
              </a:defRPr>
            </a:lvl1pPr>
            <a:lvl2pPr marL="457200" indent="0">
              <a:buNone/>
              <a:defRPr/>
            </a:lvl2pPr>
          </a:lstStyle>
          <a:p>
            <a:pPr lvl="0"/>
            <a:r>
              <a:rPr lang="en-US"/>
              <a:t>Click to edit</a:t>
            </a:r>
          </a:p>
        </p:txBody>
      </p:sp>
      <p:sp>
        <p:nvSpPr>
          <p:cNvPr id="16" name="Text Placeholder 3">
            <a:extLst>
              <a:ext uri="{FF2B5EF4-FFF2-40B4-BE49-F238E27FC236}">
                <a16:creationId xmlns:a16="http://schemas.microsoft.com/office/drawing/2014/main" id="{D94F933B-550E-4E8B-A2E4-712617AED65C}"/>
              </a:ext>
            </a:extLst>
          </p:cNvPr>
          <p:cNvSpPr>
            <a:spLocks noGrp="1"/>
          </p:cNvSpPr>
          <p:nvPr>
            <p:ph type="body" sz="quarter" idx="18"/>
          </p:nvPr>
        </p:nvSpPr>
        <p:spPr>
          <a:xfrm>
            <a:off x="8919481" y="5141700"/>
            <a:ext cx="2527724" cy="517793"/>
          </a:xfrm>
          <a:prstGeom prst="rect">
            <a:avLst/>
          </a:prstGeom>
        </p:spPr>
        <p:txBody>
          <a:bodyPr anchor="ctr"/>
          <a:lstStyle>
            <a:lvl1pPr marL="0" indent="0" algn="ctr">
              <a:buNone/>
              <a:defRPr sz="1600">
                <a:solidFill>
                  <a:schemeClr val="tx1">
                    <a:lumMod val="65000"/>
                    <a:lumOff val="35000"/>
                  </a:schemeClr>
                </a:solidFill>
              </a:defRPr>
            </a:lvl1pPr>
            <a:lvl2pPr marL="457200" indent="0">
              <a:buNone/>
              <a:defRPr/>
            </a:lvl2pPr>
          </a:lstStyle>
          <a:p>
            <a:pPr lvl="0"/>
            <a:r>
              <a:rPr lang="en-US"/>
              <a:t>Click to edit</a:t>
            </a:r>
          </a:p>
        </p:txBody>
      </p:sp>
      <p:sp>
        <p:nvSpPr>
          <p:cNvPr id="22" name="Text Placeholder 4">
            <a:extLst>
              <a:ext uri="{FF2B5EF4-FFF2-40B4-BE49-F238E27FC236}">
                <a16:creationId xmlns:a16="http://schemas.microsoft.com/office/drawing/2014/main" id="{B7A15021-55B6-4715-B97C-21F37A3C2309}"/>
              </a:ext>
            </a:extLst>
          </p:cNvPr>
          <p:cNvSpPr>
            <a:spLocks noGrp="1"/>
          </p:cNvSpPr>
          <p:nvPr>
            <p:ph type="body" sz="quarter" idx="14"/>
          </p:nvPr>
        </p:nvSpPr>
        <p:spPr>
          <a:xfrm>
            <a:off x="4242918" y="2476884"/>
            <a:ext cx="3522266" cy="517793"/>
          </a:xfrm>
          <a:prstGeom prst="rect">
            <a:avLst/>
          </a:prstGeom>
        </p:spPr>
        <p:txBody>
          <a:bodyPr anchor="ctr"/>
          <a:lstStyle>
            <a:lvl1pPr marL="0" indent="0" algn="ctr">
              <a:buNone/>
              <a:defRPr sz="1600">
                <a:solidFill>
                  <a:schemeClr val="bg1"/>
                </a:solidFill>
              </a:defRPr>
            </a:lvl1pPr>
            <a:lvl2pPr marL="457200" indent="0">
              <a:buNone/>
              <a:defRPr/>
            </a:lvl2pPr>
          </a:lstStyle>
          <a:p>
            <a:pPr lvl="0"/>
            <a:r>
              <a:rPr lang="en-US"/>
              <a:t>Click to edit</a:t>
            </a:r>
          </a:p>
        </p:txBody>
      </p:sp>
      <p:sp>
        <p:nvSpPr>
          <p:cNvPr id="23" name="Text Placeholder 5">
            <a:extLst>
              <a:ext uri="{FF2B5EF4-FFF2-40B4-BE49-F238E27FC236}">
                <a16:creationId xmlns:a16="http://schemas.microsoft.com/office/drawing/2014/main" id="{ACDED3EB-6A5D-49D6-981B-A881596C6499}"/>
              </a:ext>
            </a:extLst>
          </p:cNvPr>
          <p:cNvSpPr>
            <a:spLocks noGrp="1"/>
          </p:cNvSpPr>
          <p:nvPr>
            <p:ph type="body" sz="quarter" idx="15"/>
          </p:nvPr>
        </p:nvSpPr>
        <p:spPr>
          <a:xfrm>
            <a:off x="4242918" y="3604768"/>
            <a:ext cx="3522266" cy="517793"/>
          </a:xfrm>
          <a:prstGeom prst="rect">
            <a:avLst/>
          </a:prstGeom>
        </p:spPr>
        <p:txBody>
          <a:bodyPr anchor="ctr"/>
          <a:lstStyle>
            <a:lvl1pPr marL="0" indent="0" algn="ctr">
              <a:buNone/>
              <a:defRPr sz="1600">
                <a:solidFill>
                  <a:schemeClr val="bg1"/>
                </a:solidFill>
              </a:defRPr>
            </a:lvl1pPr>
            <a:lvl2pPr marL="457200" indent="0">
              <a:buNone/>
              <a:defRPr/>
            </a:lvl2pPr>
          </a:lstStyle>
          <a:p>
            <a:pPr lvl="0"/>
            <a:r>
              <a:rPr lang="en-US"/>
              <a:t>Click to edit</a:t>
            </a:r>
          </a:p>
        </p:txBody>
      </p:sp>
      <p:sp>
        <p:nvSpPr>
          <p:cNvPr id="24" name="Text Placeholder 6">
            <a:extLst>
              <a:ext uri="{FF2B5EF4-FFF2-40B4-BE49-F238E27FC236}">
                <a16:creationId xmlns:a16="http://schemas.microsoft.com/office/drawing/2014/main" id="{ED6F9453-6C3E-45B2-B86D-51D2771A87CD}"/>
              </a:ext>
            </a:extLst>
          </p:cNvPr>
          <p:cNvSpPr>
            <a:spLocks noGrp="1"/>
          </p:cNvSpPr>
          <p:nvPr>
            <p:ph type="body" sz="quarter" idx="16"/>
          </p:nvPr>
        </p:nvSpPr>
        <p:spPr>
          <a:xfrm>
            <a:off x="4242918" y="4744816"/>
            <a:ext cx="3522266" cy="517793"/>
          </a:xfrm>
          <a:prstGeom prst="rect">
            <a:avLst/>
          </a:prstGeom>
        </p:spPr>
        <p:txBody>
          <a:bodyPr anchor="ctr"/>
          <a:lstStyle>
            <a:lvl1pPr marL="0" indent="0" algn="ctr">
              <a:buNone/>
              <a:defRPr sz="1600">
                <a:solidFill>
                  <a:schemeClr val="bg1"/>
                </a:solidFill>
              </a:defRPr>
            </a:lvl1pPr>
            <a:lvl2pPr marL="457200" indent="0">
              <a:buNone/>
              <a:defRPr/>
            </a:lvl2pPr>
          </a:lstStyle>
          <a:p>
            <a:pPr lvl="0"/>
            <a:r>
              <a:rPr lang="en-US"/>
              <a:t>Click to edit</a:t>
            </a:r>
          </a:p>
        </p:txBody>
      </p:sp>
      <p:sp>
        <p:nvSpPr>
          <p:cNvPr id="14" name="Title">
            <a:extLst>
              <a:ext uri="{FF2B5EF4-FFF2-40B4-BE49-F238E27FC236}">
                <a16:creationId xmlns:a16="http://schemas.microsoft.com/office/drawing/2014/main" id="{D00B5AA0-33E3-4917-8D66-5FAE613597F8}"/>
              </a:ext>
            </a:extLst>
          </p:cNvPr>
          <p:cNvSpPr>
            <a:spLocks noGrp="1"/>
          </p:cNvSpPr>
          <p:nvPr userDrawn="1">
            <p:ph type="title"/>
          </p:nvPr>
        </p:nvSpPr>
        <p:spPr>
          <a:xfrm>
            <a:off x="1039776" y="1087287"/>
            <a:ext cx="10112448" cy="771975"/>
          </a:xfrm>
          <a:prstGeom prst="rect">
            <a:avLst/>
          </a:prstGeom>
        </p:spPr>
        <p:txBody>
          <a:bodyPr anchor="ctr"/>
          <a:lstStyle>
            <a:lvl1pPr algn="ctr">
              <a:defRPr sz="2800"/>
            </a:lvl1pPr>
          </a:lstStyle>
          <a:p>
            <a:r>
              <a:rPr lang="en-US"/>
              <a:t>Click to edit Master title style</a:t>
            </a:r>
          </a:p>
        </p:txBody>
      </p:sp>
    </p:spTree>
    <p:extLst>
      <p:ext uri="{BB962C8B-B14F-4D97-AF65-F5344CB8AC3E}">
        <p14:creationId xmlns:p14="http://schemas.microsoft.com/office/powerpoint/2010/main" val="274517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nodePh="1">
                                  <p:stCondLst>
                                    <p:cond delay="500"/>
                                  </p:stCondLst>
                                  <p:endCondLst>
                                    <p:cond evt="begin" delay="0">
                                      <p:tn val="11"/>
                                    </p:cond>
                                  </p:end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par>
                                <p:cTn id="17" presetID="22" presetClass="entr" presetSubtype="8"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nodeType="withEffect">
                                  <p:stCondLst>
                                    <p:cond delay="150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10" presetClass="entr" presetSubtype="0" fill="hold" grpId="0" nodeType="withEffect">
                                  <p:stCondLst>
                                    <p:cond delay="20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nodePh="1">
                                  <p:stCondLst>
                                    <p:cond delay="2500"/>
                                  </p:stCondLst>
                                  <p:endCondLst>
                                    <p:cond evt="begin" delay="0">
                                      <p:tn val="26"/>
                                    </p:cond>
                                  </p:end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250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fade">
                                      <p:cBhvr>
                                        <p:cTn id="31" dur="500"/>
                                        <p:tgtEl>
                                          <p:spTgt spid="1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2">
                                            <p:txEl>
                                              <p:pRg st="0" end="0"/>
                                            </p:txEl>
                                          </p:spTgt>
                                        </p:tgtEl>
                                        <p:attrNameLst>
                                          <p:attrName>style.visibility</p:attrName>
                                        </p:attrNameLst>
                                      </p:cBhvr>
                                      <p:to>
                                        <p:strVal val="visible"/>
                                      </p:to>
                                    </p:set>
                                    <p:animEffect transition="in" filter="fade">
                                      <p:cBhvr>
                                        <p:cTn id="39" dur="500"/>
                                        <p:tgtEl>
                                          <p:spTgt spid="22">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500"/>
                                        <p:tgtEl>
                                          <p:spTgt spid="2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4">
                                            <p:txEl>
                                              <p:pRg st="0" end="0"/>
                                            </p:txEl>
                                          </p:spTgt>
                                        </p:tgtEl>
                                        <p:attrNameLst>
                                          <p:attrName>style.visibility</p:attrName>
                                        </p:attrNameLst>
                                      </p:cBhvr>
                                      <p:to>
                                        <p:strVal val="visible"/>
                                      </p:to>
                                    </p:set>
                                    <p:animEffect transition="in" filter="fade">
                                      <p:cBhvr>
                                        <p:cTn id="5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0" grpId="0" animBg="1"/>
      <p:bldP spid="11" grpId="0" animBg="1"/>
      <p:bldP spid="12" grpId="0" animBg="1"/>
      <p:bldP spid="20" grpId="0"/>
      <p:bldP spid="21" grpId="0"/>
      <p:bldP spid="15" grpId="0" build="p">
        <p:tmplLst>
          <p:tmpl lvl="1">
            <p:tnLst>
              <p:par>
                <p:cTn presetID="10" presetClass="entr" presetSubtype="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2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2" grpId="0" build="p">
        <p:tmplLst>
          <p:tmpl lvl="1">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14" grpId="0"/>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1">
    <p:spTree>
      <p:nvGrpSpPr>
        <p:cNvPr id="1" name=""/>
        <p:cNvGrpSpPr/>
        <p:nvPr/>
      </p:nvGrpSpPr>
      <p:grpSpPr>
        <a:xfrm>
          <a:off x="0" y="0"/>
          <a:ext cx="0" cy="0"/>
          <a:chOff x="0" y="0"/>
          <a:chExt cx="0" cy="0"/>
        </a:xfrm>
      </p:grpSpPr>
      <p:sp>
        <p:nvSpPr>
          <p:cNvPr id="21" name="Picture Placeholder 1">
            <a:extLst>
              <a:ext uri="{FF2B5EF4-FFF2-40B4-BE49-F238E27FC236}">
                <a16:creationId xmlns:a16="http://schemas.microsoft.com/office/drawing/2014/main" id="{7EE5D80A-AB3A-40C3-B75D-F5DA9AF1D95B}"/>
              </a:ext>
            </a:extLst>
          </p:cNvPr>
          <p:cNvSpPr>
            <a:spLocks noGrp="1"/>
          </p:cNvSpPr>
          <p:nvPr>
            <p:ph type="pic" sz="quarter" idx="13"/>
          </p:nvPr>
        </p:nvSpPr>
        <p:spPr>
          <a:xfrm>
            <a:off x="0" y="0"/>
            <a:ext cx="12192000" cy="4206240"/>
          </a:xfrm>
          <a:custGeom>
            <a:avLst/>
            <a:gdLst>
              <a:gd name="connsiteX0" fmla="*/ 0 w 12192000"/>
              <a:gd name="connsiteY0" fmla="*/ 0 h 4206240"/>
              <a:gd name="connsiteX1" fmla="*/ 12192000 w 12192000"/>
              <a:gd name="connsiteY1" fmla="*/ 0 h 4206240"/>
              <a:gd name="connsiteX2" fmla="*/ 12192000 w 12192000"/>
              <a:gd name="connsiteY2" fmla="*/ 4206240 h 4206240"/>
              <a:gd name="connsiteX3" fmla="*/ 0 w 12192000"/>
              <a:gd name="connsiteY3" fmla="*/ 4206240 h 4206240"/>
            </a:gdLst>
            <a:ahLst/>
            <a:cxnLst>
              <a:cxn ang="0">
                <a:pos x="connsiteX0" y="connsiteY0"/>
              </a:cxn>
              <a:cxn ang="0">
                <a:pos x="connsiteX1" y="connsiteY1"/>
              </a:cxn>
              <a:cxn ang="0">
                <a:pos x="connsiteX2" y="connsiteY2"/>
              </a:cxn>
              <a:cxn ang="0">
                <a:pos x="connsiteX3" y="connsiteY3"/>
              </a:cxn>
            </a:cxnLst>
            <a:rect l="l" t="t" r="r" b="b"/>
            <a:pathLst>
              <a:path w="12192000" h="4206240">
                <a:moveTo>
                  <a:pt x="0" y="0"/>
                </a:moveTo>
                <a:lnTo>
                  <a:pt x="12192000" y="0"/>
                </a:lnTo>
                <a:lnTo>
                  <a:pt x="12192000" y="4206240"/>
                </a:lnTo>
                <a:lnTo>
                  <a:pt x="0" y="4206240"/>
                </a:ln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sp>
        <p:nvSpPr>
          <p:cNvPr id="9" name="Freeform: Shape 8">
            <a:extLst>
              <a:ext uri="{FF2B5EF4-FFF2-40B4-BE49-F238E27FC236}">
                <a16:creationId xmlns:a16="http://schemas.microsoft.com/office/drawing/2014/main" id="{2EAE0006-73DE-4FDC-937F-A02A41C75842}"/>
              </a:ext>
            </a:extLst>
          </p:cNvPr>
          <p:cNvSpPr/>
          <p:nvPr userDrawn="1"/>
        </p:nvSpPr>
        <p:spPr>
          <a:xfrm flipV="1">
            <a:off x="5878992" y="4206240"/>
            <a:ext cx="3017520" cy="1188720"/>
          </a:xfrm>
          <a:custGeom>
            <a:avLst/>
            <a:gdLst>
              <a:gd name="connsiteX0" fmla="*/ 0 w 3017520"/>
              <a:gd name="connsiteY0" fmla="*/ 1188720 h 1188720"/>
              <a:gd name="connsiteX1" fmla="*/ 48009 w 3017520"/>
              <a:gd name="connsiteY1" fmla="*/ 1188720 h 1188720"/>
              <a:gd name="connsiteX2" fmla="*/ 48009 w 3017520"/>
              <a:gd name="connsiteY2" fmla="*/ 48009 h 1188720"/>
              <a:gd name="connsiteX3" fmla="*/ 2969511 w 3017520"/>
              <a:gd name="connsiteY3" fmla="*/ 48009 h 1188720"/>
              <a:gd name="connsiteX4" fmla="*/ 2969511 w 3017520"/>
              <a:gd name="connsiteY4" fmla="*/ 1188720 h 1188720"/>
              <a:gd name="connsiteX5" fmla="*/ 3017520 w 3017520"/>
              <a:gd name="connsiteY5" fmla="*/ 1188720 h 1188720"/>
              <a:gd name="connsiteX6" fmla="*/ 3017520 w 3017520"/>
              <a:gd name="connsiteY6" fmla="*/ 0 h 1188720"/>
              <a:gd name="connsiteX7" fmla="*/ 0 w 3017520"/>
              <a:gd name="connsiteY7" fmla="*/ 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7520" h="1188720">
                <a:moveTo>
                  <a:pt x="0" y="1188720"/>
                </a:moveTo>
                <a:lnTo>
                  <a:pt x="48009" y="1188720"/>
                </a:lnTo>
                <a:lnTo>
                  <a:pt x="48009" y="48009"/>
                </a:lnTo>
                <a:lnTo>
                  <a:pt x="2969511" y="48009"/>
                </a:lnTo>
                <a:lnTo>
                  <a:pt x="2969511" y="1188720"/>
                </a:lnTo>
                <a:lnTo>
                  <a:pt x="3017520" y="1188720"/>
                </a:lnTo>
                <a:lnTo>
                  <a:pt x="3017520" y="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12" name="Picture Placeholder 2">
            <a:extLst>
              <a:ext uri="{FF2B5EF4-FFF2-40B4-BE49-F238E27FC236}">
                <a16:creationId xmlns:a16="http://schemas.microsoft.com/office/drawing/2014/main" id="{41731F8F-AA77-47B5-828E-1A35E4122575}"/>
              </a:ext>
            </a:extLst>
          </p:cNvPr>
          <p:cNvSpPr>
            <a:spLocks noGrp="1"/>
          </p:cNvSpPr>
          <p:nvPr>
            <p:ph type="pic" sz="quarter" idx="10"/>
          </p:nvPr>
        </p:nvSpPr>
        <p:spPr>
          <a:xfrm>
            <a:off x="3080147" y="1133857"/>
            <a:ext cx="2650247" cy="3240873"/>
          </a:xfrm>
          <a:custGeom>
            <a:avLst/>
            <a:gdLst>
              <a:gd name="connsiteX0" fmla="*/ 0 w 2650247"/>
              <a:gd name="connsiteY0" fmla="*/ 0 h 3240873"/>
              <a:gd name="connsiteX1" fmla="*/ 2650247 w 2650247"/>
              <a:gd name="connsiteY1" fmla="*/ 0 h 3240873"/>
              <a:gd name="connsiteX2" fmla="*/ 2650247 w 2650247"/>
              <a:gd name="connsiteY2" fmla="*/ 3240873 h 3240873"/>
              <a:gd name="connsiteX3" fmla="*/ 0 w 2650247"/>
              <a:gd name="connsiteY3" fmla="*/ 3240873 h 3240873"/>
            </a:gdLst>
            <a:ahLst/>
            <a:cxnLst>
              <a:cxn ang="0">
                <a:pos x="connsiteX0" y="connsiteY0"/>
              </a:cxn>
              <a:cxn ang="0">
                <a:pos x="connsiteX1" y="connsiteY1"/>
              </a:cxn>
              <a:cxn ang="0">
                <a:pos x="connsiteX2" y="connsiteY2"/>
              </a:cxn>
              <a:cxn ang="0">
                <a:pos x="connsiteX3" y="connsiteY3"/>
              </a:cxn>
            </a:cxnLst>
            <a:rect l="l" t="t" r="r" b="b"/>
            <a:pathLst>
              <a:path w="2650247" h="3240873">
                <a:moveTo>
                  <a:pt x="0" y="0"/>
                </a:moveTo>
                <a:lnTo>
                  <a:pt x="2650247" y="0"/>
                </a:lnTo>
                <a:lnTo>
                  <a:pt x="2650247" y="3240873"/>
                </a:lnTo>
                <a:lnTo>
                  <a:pt x="0" y="3240873"/>
                </a:lnTo>
                <a:close/>
              </a:path>
            </a:pathLst>
          </a:custGeom>
          <a:pattFill prst="pct5">
            <a:fgClr>
              <a:schemeClr val="accent1"/>
            </a:fgClr>
            <a:bgClr>
              <a:schemeClr val="bg1"/>
            </a:bgClr>
          </a:pattFill>
        </p:spPr>
        <p:txBody>
          <a:bodyPr wrap="square" anchor="ctr">
            <a:noAutofit/>
          </a:bodyPr>
          <a:lstStyle>
            <a:lvl1pPr marL="0" indent="0" algn="ctr">
              <a:buNone/>
              <a:defRPr sz="1400"/>
            </a:lvl1pPr>
          </a:lstStyle>
          <a:p>
            <a:endParaRPr lang="en-US"/>
          </a:p>
        </p:txBody>
      </p:sp>
      <p:sp>
        <p:nvSpPr>
          <p:cNvPr id="15" name="Picture Placeholder 3">
            <a:extLst>
              <a:ext uri="{FF2B5EF4-FFF2-40B4-BE49-F238E27FC236}">
                <a16:creationId xmlns:a16="http://schemas.microsoft.com/office/drawing/2014/main" id="{6D37CD98-3627-49D7-9A95-049E7475EFA3}"/>
              </a:ext>
            </a:extLst>
          </p:cNvPr>
          <p:cNvSpPr>
            <a:spLocks noGrp="1"/>
          </p:cNvSpPr>
          <p:nvPr>
            <p:ph type="pic" sz="quarter" idx="11"/>
          </p:nvPr>
        </p:nvSpPr>
        <p:spPr>
          <a:xfrm>
            <a:off x="6061091" y="1975104"/>
            <a:ext cx="2650247" cy="3240873"/>
          </a:xfrm>
          <a:custGeom>
            <a:avLst/>
            <a:gdLst>
              <a:gd name="connsiteX0" fmla="*/ 0 w 2650247"/>
              <a:gd name="connsiteY0" fmla="*/ 0 h 3240873"/>
              <a:gd name="connsiteX1" fmla="*/ 2650247 w 2650247"/>
              <a:gd name="connsiteY1" fmla="*/ 0 h 3240873"/>
              <a:gd name="connsiteX2" fmla="*/ 2650247 w 2650247"/>
              <a:gd name="connsiteY2" fmla="*/ 3240873 h 3240873"/>
              <a:gd name="connsiteX3" fmla="*/ 0 w 2650247"/>
              <a:gd name="connsiteY3" fmla="*/ 3240873 h 3240873"/>
            </a:gdLst>
            <a:ahLst/>
            <a:cxnLst>
              <a:cxn ang="0">
                <a:pos x="connsiteX0" y="connsiteY0"/>
              </a:cxn>
              <a:cxn ang="0">
                <a:pos x="connsiteX1" y="connsiteY1"/>
              </a:cxn>
              <a:cxn ang="0">
                <a:pos x="connsiteX2" y="connsiteY2"/>
              </a:cxn>
              <a:cxn ang="0">
                <a:pos x="connsiteX3" y="connsiteY3"/>
              </a:cxn>
            </a:cxnLst>
            <a:rect l="l" t="t" r="r" b="b"/>
            <a:pathLst>
              <a:path w="2650247" h="3240873">
                <a:moveTo>
                  <a:pt x="0" y="0"/>
                </a:moveTo>
                <a:lnTo>
                  <a:pt x="2650247" y="0"/>
                </a:lnTo>
                <a:lnTo>
                  <a:pt x="2650247" y="3240873"/>
                </a:lnTo>
                <a:lnTo>
                  <a:pt x="0" y="3240873"/>
                </a:lnTo>
                <a:close/>
              </a:path>
            </a:pathLst>
          </a:custGeom>
          <a:pattFill prst="pct5">
            <a:fgClr>
              <a:schemeClr val="accent1"/>
            </a:fgClr>
            <a:bgClr>
              <a:schemeClr val="bg1"/>
            </a:bgClr>
          </a:pattFill>
        </p:spPr>
        <p:txBody>
          <a:bodyPr wrap="square" anchor="ctr">
            <a:noAutofit/>
          </a:bodyPr>
          <a:lstStyle>
            <a:lvl1pPr marL="0" indent="0" algn="ctr">
              <a:buNone/>
              <a:defRPr sz="1400"/>
            </a:lvl1pPr>
          </a:lstStyle>
          <a:p>
            <a:endParaRPr lang="en-US"/>
          </a:p>
        </p:txBody>
      </p:sp>
      <p:sp>
        <p:nvSpPr>
          <p:cNvPr id="18" name="Picture Placeholder 4">
            <a:extLst>
              <a:ext uri="{FF2B5EF4-FFF2-40B4-BE49-F238E27FC236}">
                <a16:creationId xmlns:a16="http://schemas.microsoft.com/office/drawing/2014/main" id="{0252ED13-19C9-40FB-98BB-3EE62DC395F7}"/>
              </a:ext>
            </a:extLst>
          </p:cNvPr>
          <p:cNvSpPr>
            <a:spLocks noGrp="1"/>
          </p:cNvSpPr>
          <p:nvPr>
            <p:ph type="pic" sz="quarter" idx="12"/>
          </p:nvPr>
        </p:nvSpPr>
        <p:spPr>
          <a:xfrm>
            <a:off x="9043574" y="2699428"/>
            <a:ext cx="2650247" cy="3240873"/>
          </a:xfrm>
          <a:custGeom>
            <a:avLst/>
            <a:gdLst>
              <a:gd name="connsiteX0" fmla="*/ 0 w 2650247"/>
              <a:gd name="connsiteY0" fmla="*/ 0 h 3240873"/>
              <a:gd name="connsiteX1" fmla="*/ 2650247 w 2650247"/>
              <a:gd name="connsiteY1" fmla="*/ 0 h 3240873"/>
              <a:gd name="connsiteX2" fmla="*/ 2650247 w 2650247"/>
              <a:gd name="connsiteY2" fmla="*/ 3240873 h 3240873"/>
              <a:gd name="connsiteX3" fmla="*/ 0 w 2650247"/>
              <a:gd name="connsiteY3" fmla="*/ 3240873 h 3240873"/>
            </a:gdLst>
            <a:ahLst/>
            <a:cxnLst>
              <a:cxn ang="0">
                <a:pos x="connsiteX0" y="connsiteY0"/>
              </a:cxn>
              <a:cxn ang="0">
                <a:pos x="connsiteX1" y="connsiteY1"/>
              </a:cxn>
              <a:cxn ang="0">
                <a:pos x="connsiteX2" y="connsiteY2"/>
              </a:cxn>
              <a:cxn ang="0">
                <a:pos x="connsiteX3" y="connsiteY3"/>
              </a:cxn>
            </a:cxnLst>
            <a:rect l="l" t="t" r="r" b="b"/>
            <a:pathLst>
              <a:path w="2650247" h="3240873">
                <a:moveTo>
                  <a:pt x="0" y="0"/>
                </a:moveTo>
                <a:lnTo>
                  <a:pt x="2650247" y="0"/>
                </a:lnTo>
                <a:lnTo>
                  <a:pt x="2650247" y="3240873"/>
                </a:lnTo>
                <a:lnTo>
                  <a:pt x="0" y="3240873"/>
                </a:lnTo>
                <a:close/>
              </a:path>
            </a:pathLst>
          </a:custGeom>
          <a:pattFill prst="pct5">
            <a:fgClr>
              <a:schemeClr val="accent1"/>
            </a:fgClr>
            <a:bgClr>
              <a:schemeClr val="bg1"/>
            </a:bgClr>
          </a:pattFill>
        </p:spPr>
        <p:txBody>
          <a:bodyPr wrap="square" anchor="ctr">
            <a:noAutofit/>
          </a:bodyPr>
          <a:lstStyle>
            <a:lvl1pPr marL="0" indent="0" algn="ctr">
              <a:buNone/>
              <a:defRPr sz="1400"/>
            </a:lvl1pPr>
          </a:lstStyle>
          <a:p>
            <a:endParaRPr lang="en-US"/>
          </a:p>
        </p:txBody>
      </p:sp>
    </p:spTree>
    <p:extLst>
      <p:ext uri="{BB962C8B-B14F-4D97-AF65-F5344CB8AC3E}">
        <p14:creationId xmlns:p14="http://schemas.microsoft.com/office/powerpoint/2010/main" val="229362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1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5" grpId="0" animBg="1"/>
      <p:bldP spid="18"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2">
    <p:spTree>
      <p:nvGrpSpPr>
        <p:cNvPr id="1" name=""/>
        <p:cNvGrpSpPr/>
        <p:nvPr/>
      </p:nvGrpSpPr>
      <p:grpSpPr>
        <a:xfrm>
          <a:off x="0" y="0"/>
          <a:ext cx="0" cy="0"/>
          <a:chOff x="0" y="0"/>
          <a:chExt cx="0" cy="0"/>
        </a:xfrm>
      </p:grpSpPr>
      <p:sp>
        <p:nvSpPr>
          <p:cNvPr id="3" name="Freeform: Shape 1">
            <a:extLst>
              <a:ext uri="{FF2B5EF4-FFF2-40B4-BE49-F238E27FC236}">
                <a16:creationId xmlns:a16="http://schemas.microsoft.com/office/drawing/2014/main" id="{A17473B7-932A-4AFF-B510-68D26BC49EB9}"/>
              </a:ext>
            </a:extLst>
          </p:cNvPr>
          <p:cNvSpPr/>
          <p:nvPr userDrawn="1"/>
        </p:nvSpPr>
        <p:spPr>
          <a:xfrm>
            <a:off x="4175449" y="3870000"/>
            <a:ext cx="2520000" cy="665424"/>
          </a:xfrm>
          <a:custGeom>
            <a:avLst/>
            <a:gdLst>
              <a:gd name="connsiteX0" fmla="*/ 0 w 2520000"/>
              <a:gd name="connsiteY0" fmla="*/ 0 h 1908000"/>
              <a:gd name="connsiteX1" fmla="*/ 2520000 w 2520000"/>
              <a:gd name="connsiteY1" fmla="*/ 0 h 1908000"/>
              <a:gd name="connsiteX2" fmla="*/ 2520000 w 2520000"/>
              <a:gd name="connsiteY2" fmla="*/ 1908000 h 1908000"/>
              <a:gd name="connsiteX3" fmla="*/ 0 w 2520000"/>
              <a:gd name="connsiteY3" fmla="*/ 1908000 h 1908000"/>
            </a:gdLst>
            <a:ahLst/>
            <a:cxnLst>
              <a:cxn ang="0">
                <a:pos x="connsiteX0" y="connsiteY0"/>
              </a:cxn>
              <a:cxn ang="0">
                <a:pos x="connsiteX1" y="connsiteY1"/>
              </a:cxn>
              <a:cxn ang="0">
                <a:pos x="connsiteX2" y="connsiteY2"/>
              </a:cxn>
              <a:cxn ang="0">
                <a:pos x="connsiteX3" y="connsiteY3"/>
              </a:cxn>
            </a:cxnLst>
            <a:rect l="l" t="t" r="r" b="b"/>
            <a:pathLst>
              <a:path w="2520000" h="1908000">
                <a:moveTo>
                  <a:pt x="0" y="0"/>
                </a:moveTo>
                <a:lnTo>
                  <a:pt x="2520000" y="0"/>
                </a:lnTo>
                <a:lnTo>
                  <a:pt x="2520000" y="1908000"/>
                </a:lnTo>
                <a:lnTo>
                  <a:pt x="0" y="190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2">
            <a:extLst>
              <a:ext uri="{FF2B5EF4-FFF2-40B4-BE49-F238E27FC236}">
                <a16:creationId xmlns:a16="http://schemas.microsoft.com/office/drawing/2014/main" id="{CACC233A-A542-47C8-B1FB-749BD08733BD}"/>
              </a:ext>
            </a:extLst>
          </p:cNvPr>
          <p:cNvSpPr/>
          <p:nvPr userDrawn="1"/>
        </p:nvSpPr>
        <p:spPr>
          <a:xfrm>
            <a:off x="397584" y="6188916"/>
            <a:ext cx="3599999" cy="665424"/>
          </a:xfrm>
          <a:custGeom>
            <a:avLst/>
            <a:gdLst>
              <a:gd name="connsiteX0" fmla="*/ 0 w 2520000"/>
              <a:gd name="connsiteY0" fmla="*/ 0 h 1908000"/>
              <a:gd name="connsiteX1" fmla="*/ 2520000 w 2520000"/>
              <a:gd name="connsiteY1" fmla="*/ 0 h 1908000"/>
              <a:gd name="connsiteX2" fmla="*/ 2520000 w 2520000"/>
              <a:gd name="connsiteY2" fmla="*/ 1908000 h 1908000"/>
              <a:gd name="connsiteX3" fmla="*/ 0 w 2520000"/>
              <a:gd name="connsiteY3" fmla="*/ 1908000 h 1908000"/>
            </a:gdLst>
            <a:ahLst/>
            <a:cxnLst>
              <a:cxn ang="0">
                <a:pos x="connsiteX0" y="connsiteY0"/>
              </a:cxn>
              <a:cxn ang="0">
                <a:pos x="connsiteX1" y="connsiteY1"/>
              </a:cxn>
              <a:cxn ang="0">
                <a:pos x="connsiteX2" y="connsiteY2"/>
              </a:cxn>
              <a:cxn ang="0">
                <a:pos x="connsiteX3" y="connsiteY3"/>
              </a:cxn>
            </a:cxnLst>
            <a:rect l="l" t="t" r="r" b="b"/>
            <a:pathLst>
              <a:path w="2520000" h="1908000">
                <a:moveTo>
                  <a:pt x="0" y="0"/>
                </a:moveTo>
                <a:lnTo>
                  <a:pt x="2520000" y="0"/>
                </a:lnTo>
                <a:lnTo>
                  <a:pt x="2520000" y="1908000"/>
                </a:lnTo>
                <a:lnTo>
                  <a:pt x="0" y="190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Picture Placeholder 1">
            <a:extLst>
              <a:ext uri="{FF2B5EF4-FFF2-40B4-BE49-F238E27FC236}">
                <a16:creationId xmlns:a16="http://schemas.microsoft.com/office/drawing/2014/main" id="{4F59C714-682D-411E-AA8E-65D7D926A446}"/>
              </a:ext>
            </a:extLst>
          </p:cNvPr>
          <p:cNvSpPr>
            <a:spLocks noGrp="1"/>
          </p:cNvSpPr>
          <p:nvPr>
            <p:ph type="pic" sz="quarter" idx="14"/>
          </p:nvPr>
        </p:nvSpPr>
        <p:spPr>
          <a:xfrm>
            <a:off x="4175449" y="4729765"/>
            <a:ext cx="2520000" cy="2124576"/>
          </a:xfrm>
          <a:custGeom>
            <a:avLst/>
            <a:gdLst>
              <a:gd name="connsiteX0" fmla="*/ 0 w 2520000"/>
              <a:gd name="connsiteY0" fmla="*/ 0 h 2124576"/>
              <a:gd name="connsiteX1" fmla="*/ 2520000 w 2520000"/>
              <a:gd name="connsiteY1" fmla="*/ 0 h 2124576"/>
              <a:gd name="connsiteX2" fmla="*/ 2520000 w 2520000"/>
              <a:gd name="connsiteY2" fmla="*/ 2124576 h 2124576"/>
              <a:gd name="connsiteX3" fmla="*/ 0 w 2520000"/>
              <a:gd name="connsiteY3" fmla="*/ 2124576 h 2124576"/>
            </a:gdLst>
            <a:ahLst/>
            <a:cxnLst>
              <a:cxn ang="0">
                <a:pos x="connsiteX0" y="connsiteY0"/>
              </a:cxn>
              <a:cxn ang="0">
                <a:pos x="connsiteX1" y="connsiteY1"/>
              </a:cxn>
              <a:cxn ang="0">
                <a:pos x="connsiteX2" y="connsiteY2"/>
              </a:cxn>
              <a:cxn ang="0">
                <a:pos x="connsiteX3" y="connsiteY3"/>
              </a:cxn>
            </a:cxnLst>
            <a:rect l="l" t="t" r="r" b="b"/>
            <a:pathLst>
              <a:path w="2520000" h="2124576">
                <a:moveTo>
                  <a:pt x="0" y="0"/>
                </a:moveTo>
                <a:lnTo>
                  <a:pt x="2520000" y="0"/>
                </a:lnTo>
                <a:lnTo>
                  <a:pt x="2520000" y="2124576"/>
                </a:lnTo>
                <a:lnTo>
                  <a:pt x="0" y="2124576"/>
                </a:lnTo>
                <a:close/>
              </a:path>
            </a:pathLst>
          </a:custGeom>
          <a:pattFill prst="pct5">
            <a:fgClr>
              <a:schemeClr val="tx2"/>
            </a:fgClr>
            <a:bgClr>
              <a:schemeClr val="bg1"/>
            </a:bgClr>
          </a:pattFill>
        </p:spPr>
        <p:txBody>
          <a:bodyPr wrap="square" anchor="ctr">
            <a:noAutofit/>
          </a:bodyPr>
          <a:lstStyle>
            <a:lvl1pPr marL="0" indent="0" algn="ctr">
              <a:buNone/>
              <a:defRPr sz="1400"/>
            </a:lvl1pPr>
          </a:lstStyle>
          <a:p>
            <a:endParaRPr lang="en-US"/>
          </a:p>
        </p:txBody>
      </p:sp>
      <p:sp>
        <p:nvSpPr>
          <p:cNvPr id="21" name="Picture Placeholder 2">
            <a:extLst>
              <a:ext uri="{FF2B5EF4-FFF2-40B4-BE49-F238E27FC236}">
                <a16:creationId xmlns:a16="http://schemas.microsoft.com/office/drawing/2014/main" id="{6330EB55-59B7-42ED-992D-81BD59CB6EFA}"/>
              </a:ext>
            </a:extLst>
          </p:cNvPr>
          <p:cNvSpPr>
            <a:spLocks noGrp="1"/>
          </p:cNvSpPr>
          <p:nvPr>
            <p:ph type="pic" sz="quarter" idx="13"/>
          </p:nvPr>
        </p:nvSpPr>
        <p:spPr>
          <a:xfrm>
            <a:off x="397585" y="3870000"/>
            <a:ext cx="3600000" cy="2124576"/>
          </a:xfrm>
          <a:custGeom>
            <a:avLst/>
            <a:gdLst>
              <a:gd name="connsiteX0" fmla="*/ 0 w 3600000"/>
              <a:gd name="connsiteY0" fmla="*/ 0 h 2124576"/>
              <a:gd name="connsiteX1" fmla="*/ 3600000 w 3600000"/>
              <a:gd name="connsiteY1" fmla="*/ 0 h 2124576"/>
              <a:gd name="connsiteX2" fmla="*/ 3600000 w 3600000"/>
              <a:gd name="connsiteY2" fmla="*/ 2124576 h 2124576"/>
              <a:gd name="connsiteX3" fmla="*/ 0 w 3600000"/>
              <a:gd name="connsiteY3" fmla="*/ 2124576 h 2124576"/>
            </a:gdLst>
            <a:ahLst/>
            <a:cxnLst>
              <a:cxn ang="0">
                <a:pos x="connsiteX0" y="connsiteY0"/>
              </a:cxn>
              <a:cxn ang="0">
                <a:pos x="connsiteX1" y="connsiteY1"/>
              </a:cxn>
              <a:cxn ang="0">
                <a:pos x="connsiteX2" y="connsiteY2"/>
              </a:cxn>
              <a:cxn ang="0">
                <a:pos x="connsiteX3" y="connsiteY3"/>
              </a:cxn>
            </a:cxnLst>
            <a:rect l="l" t="t" r="r" b="b"/>
            <a:pathLst>
              <a:path w="3600000" h="2124576">
                <a:moveTo>
                  <a:pt x="0" y="0"/>
                </a:moveTo>
                <a:lnTo>
                  <a:pt x="3600000" y="0"/>
                </a:lnTo>
                <a:lnTo>
                  <a:pt x="3600000" y="2124576"/>
                </a:lnTo>
                <a:lnTo>
                  <a:pt x="0" y="2124576"/>
                </a:lnTo>
                <a:close/>
              </a:path>
            </a:pathLst>
          </a:custGeom>
          <a:pattFill prst="pct5">
            <a:fgClr>
              <a:schemeClr val="tx2"/>
            </a:fgClr>
            <a:bgClr>
              <a:schemeClr val="bg1"/>
            </a:bgClr>
          </a:pattFill>
        </p:spPr>
        <p:txBody>
          <a:bodyPr wrap="square" anchor="ctr">
            <a:noAutofit/>
          </a:bodyPr>
          <a:lstStyle>
            <a:lvl1pPr marL="0" indent="0" algn="ctr">
              <a:buNone/>
              <a:defRPr sz="1400"/>
            </a:lvl1pPr>
          </a:lstStyle>
          <a:p>
            <a:endParaRPr lang="en-US"/>
          </a:p>
        </p:txBody>
      </p:sp>
      <p:sp>
        <p:nvSpPr>
          <p:cNvPr id="12" name="Picture Placeholder 3">
            <a:extLst>
              <a:ext uri="{FF2B5EF4-FFF2-40B4-BE49-F238E27FC236}">
                <a16:creationId xmlns:a16="http://schemas.microsoft.com/office/drawing/2014/main" id="{761FE863-5BDD-41FE-832B-E31A4B15F32E}"/>
              </a:ext>
            </a:extLst>
          </p:cNvPr>
          <p:cNvSpPr>
            <a:spLocks noGrp="1"/>
          </p:cNvSpPr>
          <p:nvPr>
            <p:ph type="pic" sz="quarter" idx="10"/>
          </p:nvPr>
        </p:nvSpPr>
        <p:spPr>
          <a:xfrm>
            <a:off x="3095449" y="3660"/>
            <a:ext cx="3600000" cy="3672000"/>
          </a:xfrm>
          <a:custGeom>
            <a:avLst/>
            <a:gdLst>
              <a:gd name="connsiteX0" fmla="*/ 0 w 3600000"/>
              <a:gd name="connsiteY0" fmla="*/ 0 h 3672000"/>
              <a:gd name="connsiteX1" fmla="*/ 3600000 w 3600000"/>
              <a:gd name="connsiteY1" fmla="*/ 0 h 3672000"/>
              <a:gd name="connsiteX2" fmla="*/ 3600000 w 3600000"/>
              <a:gd name="connsiteY2" fmla="*/ 3672000 h 3672000"/>
              <a:gd name="connsiteX3" fmla="*/ 0 w 3600000"/>
              <a:gd name="connsiteY3" fmla="*/ 3672000 h 3672000"/>
            </a:gdLst>
            <a:ahLst/>
            <a:cxnLst>
              <a:cxn ang="0">
                <a:pos x="connsiteX0" y="connsiteY0"/>
              </a:cxn>
              <a:cxn ang="0">
                <a:pos x="connsiteX1" y="connsiteY1"/>
              </a:cxn>
              <a:cxn ang="0">
                <a:pos x="connsiteX2" y="connsiteY2"/>
              </a:cxn>
              <a:cxn ang="0">
                <a:pos x="connsiteX3" y="connsiteY3"/>
              </a:cxn>
            </a:cxnLst>
            <a:rect l="l" t="t" r="r" b="b"/>
            <a:pathLst>
              <a:path w="3600000" h="3672000">
                <a:moveTo>
                  <a:pt x="0" y="0"/>
                </a:moveTo>
                <a:lnTo>
                  <a:pt x="3600000" y="0"/>
                </a:lnTo>
                <a:lnTo>
                  <a:pt x="3600000" y="3672000"/>
                </a:lnTo>
                <a:lnTo>
                  <a:pt x="0" y="3672000"/>
                </a:lnTo>
                <a:close/>
              </a:path>
            </a:pathLst>
          </a:custGeom>
          <a:pattFill prst="pct5">
            <a:fgClr>
              <a:schemeClr val="tx2"/>
            </a:fgClr>
            <a:bgClr>
              <a:schemeClr val="bg1"/>
            </a:bgClr>
          </a:pattFill>
        </p:spPr>
        <p:txBody>
          <a:bodyPr wrap="square" anchor="ctr">
            <a:noAutofit/>
          </a:bodyPr>
          <a:lstStyle>
            <a:lvl1pPr marL="0" indent="0" algn="ctr">
              <a:buNone/>
              <a:defRPr sz="1400"/>
            </a:lvl1pPr>
          </a:lstStyle>
          <a:p>
            <a:endParaRPr lang="en-US"/>
          </a:p>
        </p:txBody>
      </p:sp>
      <p:sp>
        <p:nvSpPr>
          <p:cNvPr id="18" name="Picture Placeholder 4">
            <a:extLst>
              <a:ext uri="{FF2B5EF4-FFF2-40B4-BE49-F238E27FC236}">
                <a16:creationId xmlns:a16="http://schemas.microsoft.com/office/drawing/2014/main" id="{BEFC4A4D-DAE2-4D66-80D8-D73EAC23E135}"/>
              </a:ext>
            </a:extLst>
          </p:cNvPr>
          <p:cNvSpPr>
            <a:spLocks noGrp="1"/>
          </p:cNvSpPr>
          <p:nvPr>
            <p:ph type="pic" sz="quarter" idx="12"/>
          </p:nvPr>
        </p:nvSpPr>
        <p:spPr>
          <a:xfrm>
            <a:off x="397585" y="1733388"/>
            <a:ext cx="2520000" cy="1942272"/>
          </a:xfrm>
          <a:custGeom>
            <a:avLst/>
            <a:gdLst>
              <a:gd name="connsiteX0" fmla="*/ 0 w 2520000"/>
              <a:gd name="connsiteY0" fmla="*/ 0 h 1942272"/>
              <a:gd name="connsiteX1" fmla="*/ 2520000 w 2520000"/>
              <a:gd name="connsiteY1" fmla="*/ 0 h 1942272"/>
              <a:gd name="connsiteX2" fmla="*/ 2520000 w 2520000"/>
              <a:gd name="connsiteY2" fmla="*/ 1942272 h 1942272"/>
              <a:gd name="connsiteX3" fmla="*/ 0 w 2520000"/>
              <a:gd name="connsiteY3" fmla="*/ 1942272 h 1942272"/>
            </a:gdLst>
            <a:ahLst/>
            <a:cxnLst>
              <a:cxn ang="0">
                <a:pos x="connsiteX0" y="connsiteY0"/>
              </a:cxn>
              <a:cxn ang="0">
                <a:pos x="connsiteX1" y="connsiteY1"/>
              </a:cxn>
              <a:cxn ang="0">
                <a:pos x="connsiteX2" y="connsiteY2"/>
              </a:cxn>
              <a:cxn ang="0">
                <a:pos x="connsiteX3" y="connsiteY3"/>
              </a:cxn>
            </a:cxnLst>
            <a:rect l="l" t="t" r="r" b="b"/>
            <a:pathLst>
              <a:path w="2520000" h="1942272">
                <a:moveTo>
                  <a:pt x="0" y="0"/>
                </a:moveTo>
                <a:lnTo>
                  <a:pt x="2520000" y="0"/>
                </a:lnTo>
                <a:lnTo>
                  <a:pt x="2520000" y="1942272"/>
                </a:lnTo>
                <a:lnTo>
                  <a:pt x="0" y="1942272"/>
                </a:lnTo>
                <a:close/>
              </a:path>
            </a:pathLst>
          </a:custGeom>
          <a:pattFill prst="pct5">
            <a:fgClr>
              <a:schemeClr val="tx2"/>
            </a:fgClr>
            <a:bgClr>
              <a:schemeClr val="bg1"/>
            </a:bgClr>
          </a:pattFill>
        </p:spPr>
        <p:txBody>
          <a:bodyPr wrap="square" anchor="ctr">
            <a:noAutofit/>
          </a:bodyPr>
          <a:lstStyle>
            <a:lvl1pPr marL="0" indent="0" algn="ctr">
              <a:buNone/>
              <a:defRPr sz="1400"/>
            </a:lvl1pPr>
          </a:lstStyle>
          <a:p>
            <a:endParaRPr lang="en-US"/>
          </a:p>
        </p:txBody>
      </p:sp>
      <p:sp>
        <p:nvSpPr>
          <p:cNvPr id="15" name="Picture Placeholder 5">
            <a:extLst>
              <a:ext uri="{FF2B5EF4-FFF2-40B4-BE49-F238E27FC236}">
                <a16:creationId xmlns:a16="http://schemas.microsoft.com/office/drawing/2014/main" id="{8B719C83-2F1F-4114-A4C8-2BFB648DACB0}"/>
              </a:ext>
            </a:extLst>
          </p:cNvPr>
          <p:cNvSpPr>
            <a:spLocks noGrp="1"/>
          </p:cNvSpPr>
          <p:nvPr>
            <p:ph type="pic" sz="quarter" idx="11"/>
          </p:nvPr>
        </p:nvSpPr>
        <p:spPr>
          <a:xfrm>
            <a:off x="397585" y="0"/>
            <a:ext cx="2520000" cy="1584000"/>
          </a:xfrm>
          <a:custGeom>
            <a:avLst/>
            <a:gdLst>
              <a:gd name="connsiteX0" fmla="*/ 0 w 2520000"/>
              <a:gd name="connsiteY0" fmla="*/ 0 h 1584000"/>
              <a:gd name="connsiteX1" fmla="*/ 2520000 w 2520000"/>
              <a:gd name="connsiteY1" fmla="*/ 0 h 1584000"/>
              <a:gd name="connsiteX2" fmla="*/ 2520000 w 2520000"/>
              <a:gd name="connsiteY2" fmla="*/ 1584000 h 1584000"/>
              <a:gd name="connsiteX3" fmla="*/ 0 w 2520000"/>
              <a:gd name="connsiteY3" fmla="*/ 1584000 h 1584000"/>
            </a:gdLst>
            <a:ahLst/>
            <a:cxnLst>
              <a:cxn ang="0">
                <a:pos x="connsiteX0" y="connsiteY0"/>
              </a:cxn>
              <a:cxn ang="0">
                <a:pos x="connsiteX1" y="connsiteY1"/>
              </a:cxn>
              <a:cxn ang="0">
                <a:pos x="connsiteX2" y="connsiteY2"/>
              </a:cxn>
              <a:cxn ang="0">
                <a:pos x="connsiteX3" y="connsiteY3"/>
              </a:cxn>
            </a:cxnLst>
            <a:rect l="l" t="t" r="r" b="b"/>
            <a:pathLst>
              <a:path w="2520000" h="1584000">
                <a:moveTo>
                  <a:pt x="0" y="0"/>
                </a:moveTo>
                <a:lnTo>
                  <a:pt x="2520000" y="0"/>
                </a:lnTo>
                <a:lnTo>
                  <a:pt x="2520000" y="1584000"/>
                </a:lnTo>
                <a:lnTo>
                  <a:pt x="0" y="1584000"/>
                </a:lnTo>
                <a:close/>
              </a:path>
            </a:pathLst>
          </a:custGeom>
          <a:pattFill prst="pct5">
            <a:fgClr>
              <a:schemeClr val="tx2"/>
            </a:fgClr>
            <a:bgClr>
              <a:schemeClr val="bg1"/>
            </a:bgClr>
          </a:pattFill>
        </p:spPr>
        <p:txBody>
          <a:bodyPr wrap="square" anchor="ctr">
            <a:noAutofit/>
          </a:bodyPr>
          <a:lstStyle>
            <a:lvl1pPr marL="0" indent="0" algn="ctr">
              <a:buNone/>
              <a:defRPr sz="1400"/>
            </a:lvl1pPr>
          </a:lstStyle>
          <a:p>
            <a:endParaRPr lang="en-US"/>
          </a:p>
        </p:txBody>
      </p:sp>
    </p:spTree>
    <p:extLst>
      <p:ext uri="{BB962C8B-B14F-4D97-AF65-F5344CB8AC3E}">
        <p14:creationId xmlns:p14="http://schemas.microsoft.com/office/powerpoint/2010/main" val="27108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24" grpId="0" animBg="1"/>
      <p:bldP spid="21" grpId="0" animBg="1"/>
      <p:bldP spid="12" grpId="0" animBg="1"/>
      <p:bldP spid="18" grpId="0" animBg="1"/>
      <p:bldP spid="1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3">
    <p:spTree>
      <p:nvGrpSpPr>
        <p:cNvPr id="1" name=""/>
        <p:cNvGrpSpPr/>
        <p:nvPr/>
      </p:nvGrpSpPr>
      <p:grpSpPr>
        <a:xfrm>
          <a:off x="0" y="0"/>
          <a:ext cx="0" cy="0"/>
          <a:chOff x="0" y="0"/>
          <a:chExt cx="0" cy="0"/>
        </a:xfrm>
      </p:grpSpPr>
      <p:sp>
        <p:nvSpPr>
          <p:cNvPr id="30" name="Picture Placeholder 1">
            <a:extLst>
              <a:ext uri="{FF2B5EF4-FFF2-40B4-BE49-F238E27FC236}">
                <a16:creationId xmlns:a16="http://schemas.microsoft.com/office/drawing/2014/main" id="{5C1EB8F0-E4D3-40A7-80A2-D5998A722AF6}"/>
              </a:ext>
            </a:extLst>
          </p:cNvPr>
          <p:cNvSpPr>
            <a:spLocks noGrp="1"/>
          </p:cNvSpPr>
          <p:nvPr>
            <p:ph type="pic" sz="quarter" idx="16"/>
          </p:nvPr>
        </p:nvSpPr>
        <p:spPr>
          <a:xfrm>
            <a:off x="5242560" y="4288536"/>
            <a:ext cx="1176528" cy="1605341"/>
          </a:xfrm>
          <a:custGeom>
            <a:avLst/>
            <a:gdLst>
              <a:gd name="connsiteX0" fmla="*/ 71309 w 1176528"/>
              <a:gd name="connsiteY0" fmla="*/ 0 h 1605341"/>
              <a:gd name="connsiteX1" fmla="*/ 1105219 w 1176528"/>
              <a:gd name="connsiteY1" fmla="*/ 0 h 1605341"/>
              <a:gd name="connsiteX2" fmla="*/ 1176528 w 1176528"/>
              <a:gd name="connsiteY2" fmla="*/ 71309 h 1605341"/>
              <a:gd name="connsiteX3" fmla="*/ 1176528 w 1176528"/>
              <a:gd name="connsiteY3" fmla="*/ 1534032 h 1605341"/>
              <a:gd name="connsiteX4" fmla="*/ 1105219 w 1176528"/>
              <a:gd name="connsiteY4" fmla="*/ 1605341 h 1605341"/>
              <a:gd name="connsiteX5" fmla="*/ 71309 w 1176528"/>
              <a:gd name="connsiteY5" fmla="*/ 1605341 h 1605341"/>
              <a:gd name="connsiteX6" fmla="*/ 0 w 1176528"/>
              <a:gd name="connsiteY6" fmla="*/ 1534032 h 1605341"/>
              <a:gd name="connsiteX7" fmla="*/ 0 w 1176528"/>
              <a:gd name="connsiteY7" fmla="*/ 71309 h 1605341"/>
              <a:gd name="connsiteX8" fmla="*/ 71309 w 1176528"/>
              <a:gd name="connsiteY8" fmla="*/ 0 h 160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528" h="1605341">
                <a:moveTo>
                  <a:pt x="71309" y="0"/>
                </a:moveTo>
                <a:lnTo>
                  <a:pt x="1105219" y="0"/>
                </a:lnTo>
                <a:cubicBezTo>
                  <a:pt x="1144602" y="0"/>
                  <a:pt x="1176528" y="31926"/>
                  <a:pt x="1176528" y="71309"/>
                </a:cubicBezTo>
                <a:lnTo>
                  <a:pt x="1176528" y="1534032"/>
                </a:lnTo>
                <a:cubicBezTo>
                  <a:pt x="1176528" y="1573415"/>
                  <a:pt x="1144602" y="1605341"/>
                  <a:pt x="1105219" y="1605341"/>
                </a:cubicBezTo>
                <a:lnTo>
                  <a:pt x="71309" y="1605341"/>
                </a:lnTo>
                <a:cubicBezTo>
                  <a:pt x="31926" y="1605341"/>
                  <a:pt x="0" y="1573415"/>
                  <a:pt x="0" y="1534032"/>
                </a:cubicBezTo>
                <a:lnTo>
                  <a:pt x="0" y="71309"/>
                </a:lnTo>
                <a:cubicBezTo>
                  <a:pt x="0" y="31926"/>
                  <a:pt x="31926" y="0"/>
                  <a:pt x="71309" y="0"/>
                </a:cubicBezTo>
                <a:close/>
              </a:path>
            </a:pathLst>
          </a:custGeom>
        </p:spPr>
        <p:txBody>
          <a:bodyPr wrap="square" anchor="ctr">
            <a:noAutofit/>
          </a:bodyPr>
          <a:lstStyle>
            <a:lvl1pPr marL="0" indent="0" algn="ctr">
              <a:buNone/>
              <a:defRPr sz="1400"/>
            </a:lvl1pPr>
          </a:lstStyle>
          <a:p>
            <a:endParaRPr lang="en-US"/>
          </a:p>
        </p:txBody>
      </p:sp>
      <p:sp>
        <p:nvSpPr>
          <p:cNvPr id="27" name="Picture Placeholder 2">
            <a:extLst>
              <a:ext uri="{FF2B5EF4-FFF2-40B4-BE49-F238E27FC236}">
                <a16:creationId xmlns:a16="http://schemas.microsoft.com/office/drawing/2014/main" id="{1A1017B4-1C3B-40CB-A9CE-75AB67A688BE}"/>
              </a:ext>
            </a:extLst>
          </p:cNvPr>
          <p:cNvSpPr>
            <a:spLocks noGrp="1"/>
          </p:cNvSpPr>
          <p:nvPr>
            <p:ph type="pic" sz="quarter" idx="15"/>
          </p:nvPr>
        </p:nvSpPr>
        <p:spPr>
          <a:xfrm>
            <a:off x="2621280" y="4288536"/>
            <a:ext cx="2444496" cy="1605341"/>
          </a:xfrm>
          <a:custGeom>
            <a:avLst/>
            <a:gdLst>
              <a:gd name="connsiteX0" fmla="*/ 97300 w 2444496"/>
              <a:gd name="connsiteY0" fmla="*/ 0 h 1605341"/>
              <a:gd name="connsiteX1" fmla="*/ 2347196 w 2444496"/>
              <a:gd name="connsiteY1" fmla="*/ 0 h 1605341"/>
              <a:gd name="connsiteX2" fmla="*/ 2444496 w 2444496"/>
              <a:gd name="connsiteY2" fmla="*/ 97300 h 1605341"/>
              <a:gd name="connsiteX3" fmla="*/ 2444496 w 2444496"/>
              <a:gd name="connsiteY3" fmla="*/ 1508041 h 1605341"/>
              <a:gd name="connsiteX4" fmla="*/ 2347196 w 2444496"/>
              <a:gd name="connsiteY4" fmla="*/ 1605341 h 1605341"/>
              <a:gd name="connsiteX5" fmla="*/ 97300 w 2444496"/>
              <a:gd name="connsiteY5" fmla="*/ 1605341 h 1605341"/>
              <a:gd name="connsiteX6" fmla="*/ 0 w 2444496"/>
              <a:gd name="connsiteY6" fmla="*/ 1508041 h 1605341"/>
              <a:gd name="connsiteX7" fmla="*/ 0 w 2444496"/>
              <a:gd name="connsiteY7" fmla="*/ 97300 h 1605341"/>
              <a:gd name="connsiteX8" fmla="*/ 97300 w 2444496"/>
              <a:gd name="connsiteY8" fmla="*/ 0 h 160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496" h="1605341">
                <a:moveTo>
                  <a:pt x="97300" y="0"/>
                </a:moveTo>
                <a:lnTo>
                  <a:pt x="2347196" y="0"/>
                </a:lnTo>
                <a:cubicBezTo>
                  <a:pt x="2400933" y="0"/>
                  <a:pt x="2444496" y="43563"/>
                  <a:pt x="2444496" y="97300"/>
                </a:cubicBezTo>
                <a:lnTo>
                  <a:pt x="2444496" y="1508041"/>
                </a:lnTo>
                <a:cubicBezTo>
                  <a:pt x="2444496" y="1561778"/>
                  <a:pt x="2400933" y="1605341"/>
                  <a:pt x="2347196" y="1605341"/>
                </a:cubicBezTo>
                <a:lnTo>
                  <a:pt x="97300" y="1605341"/>
                </a:lnTo>
                <a:cubicBezTo>
                  <a:pt x="43563" y="1605341"/>
                  <a:pt x="0" y="1561778"/>
                  <a:pt x="0" y="1508041"/>
                </a:cubicBezTo>
                <a:lnTo>
                  <a:pt x="0" y="97300"/>
                </a:lnTo>
                <a:cubicBezTo>
                  <a:pt x="0" y="43563"/>
                  <a:pt x="43563" y="0"/>
                  <a:pt x="97300" y="0"/>
                </a:cubicBezTo>
                <a:close/>
              </a:path>
            </a:pathLst>
          </a:custGeom>
        </p:spPr>
        <p:txBody>
          <a:bodyPr wrap="square" anchor="ctr">
            <a:noAutofit/>
          </a:bodyPr>
          <a:lstStyle>
            <a:lvl1pPr marL="0" indent="0" algn="ctr">
              <a:buNone/>
              <a:defRPr sz="1400"/>
            </a:lvl1pPr>
          </a:lstStyle>
          <a:p>
            <a:endParaRPr lang="en-US"/>
          </a:p>
        </p:txBody>
      </p:sp>
      <p:sp>
        <p:nvSpPr>
          <p:cNvPr id="24" name="Picture Placeholder 3">
            <a:extLst>
              <a:ext uri="{FF2B5EF4-FFF2-40B4-BE49-F238E27FC236}">
                <a16:creationId xmlns:a16="http://schemas.microsoft.com/office/drawing/2014/main" id="{5046B9FE-A744-4D89-AE53-D7654977E69C}"/>
              </a:ext>
            </a:extLst>
          </p:cNvPr>
          <p:cNvSpPr>
            <a:spLocks noGrp="1"/>
          </p:cNvSpPr>
          <p:nvPr>
            <p:ph type="pic" sz="quarter" idx="14"/>
          </p:nvPr>
        </p:nvSpPr>
        <p:spPr>
          <a:xfrm>
            <a:off x="792480" y="4288536"/>
            <a:ext cx="1652016" cy="1084906"/>
          </a:xfrm>
          <a:custGeom>
            <a:avLst/>
            <a:gdLst>
              <a:gd name="connsiteX0" fmla="*/ 65756 w 1652016"/>
              <a:gd name="connsiteY0" fmla="*/ 0 h 1084906"/>
              <a:gd name="connsiteX1" fmla="*/ 1586260 w 1652016"/>
              <a:gd name="connsiteY1" fmla="*/ 0 h 1084906"/>
              <a:gd name="connsiteX2" fmla="*/ 1652016 w 1652016"/>
              <a:gd name="connsiteY2" fmla="*/ 65756 h 1084906"/>
              <a:gd name="connsiteX3" fmla="*/ 1652016 w 1652016"/>
              <a:gd name="connsiteY3" fmla="*/ 1019150 h 1084906"/>
              <a:gd name="connsiteX4" fmla="*/ 1586260 w 1652016"/>
              <a:gd name="connsiteY4" fmla="*/ 1084906 h 1084906"/>
              <a:gd name="connsiteX5" fmla="*/ 65756 w 1652016"/>
              <a:gd name="connsiteY5" fmla="*/ 1084906 h 1084906"/>
              <a:gd name="connsiteX6" fmla="*/ 0 w 1652016"/>
              <a:gd name="connsiteY6" fmla="*/ 1019150 h 1084906"/>
              <a:gd name="connsiteX7" fmla="*/ 0 w 1652016"/>
              <a:gd name="connsiteY7" fmla="*/ 65756 h 1084906"/>
              <a:gd name="connsiteX8" fmla="*/ 65756 w 1652016"/>
              <a:gd name="connsiteY8" fmla="*/ 0 h 1084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2016" h="1084906">
                <a:moveTo>
                  <a:pt x="65756" y="0"/>
                </a:moveTo>
                <a:lnTo>
                  <a:pt x="1586260" y="0"/>
                </a:lnTo>
                <a:cubicBezTo>
                  <a:pt x="1622576" y="0"/>
                  <a:pt x="1652016" y="29440"/>
                  <a:pt x="1652016" y="65756"/>
                </a:cubicBezTo>
                <a:lnTo>
                  <a:pt x="1652016" y="1019150"/>
                </a:lnTo>
                <a:cubicBezTo>
                  <a:pt x="1652016" y="1055466"/>
                  <a:pt x="1622576" y="1084906"/>
                  <a:pt x="1586260" y="1084906"/>
                </a:cubicBezTo>
                <a:lnTo>
                  <a:pt x="65756" y="1084906"/>
                </a:lnTo>
                <a:cubicBezTo>
                  <a:pt x="29440" y="1084906"/>
                  <a:pt x="0" y="1055466"/>
                  <a:pt x="0" y="1019150"/>
                </a:cubicBezTo>
                <a:lnTo>
                  <a:pt x="0" y="65756"/>
                </a:lnTo>
                <a:cubicBezTo>
                  <a:pt x="0" y="29440"/>
                  <a:pt x="29440" y="0"/>
                  <a:pt x="65756" y="0"/>
                </a:cubicBezTo>
                <a:close/>
              </a:path>
            </a:pathLst>
          </a:custGeom>
        </p:spPr>
        <p:txBody>
          <a:bodyPr wrap="square" anchor="ctr">
            <a:noAutofit/>
          </a:bodyPr>
          <a:lstStyle>
            <a:lvl1pPr marL="0" indent="0" algn="ctr">
              <a:buNone/>
              <a:defRPr sz="1400"/>
            </a:lvl1pPr>
          </a:lstStyle>
          <a:p>
            <a:endParaRPr lang="en-US"/>
          </a:p>
        </p:txBody>
      </p:sp>
      <p:sp>
        <p:nvSpPr>
          <p:cNvPr id="21" name="Picture Placeholder 4">
            <a:extLst>
              <a:ext uri="{FF2B5EF4-FFF2-40B4-BE49-F238E27FC236}">
                <a16:creationId xmlns:a16="http://schemas.microsoft.com/office/drawing/2014/main" id="{6A01A6E1-0A02-41B1-93EC-8D66D04DE4DC}"/>
              </a:ext>
            </a:extLst>
          </p:cNvPr>
          <p:cNvSpPr>
            <a:spLocks noGrp="1"/>
          </p:cNvSpPr>
          <p:nvPr>
            <p:ph type="pic" sz="quarter" idx="13"/>
          </p:nvPr>
        </p:nvSpPr>
        <p:spPr>
          <a:xfrm>
            <a:off x="5205984" y="2871216"/>
            <a:ext cx="1921486" cy="1261872"/>
          </a:xfrm>
          <a:custGeom>
            <a:avLst/>
            <a:gdLst>
              <a:gd name="connsiteX0" fmla="*/ 76482 w 1921486"/>
              <a:gd name="connsiteY0" fmla="*/ 0 h 1261872"/>
              <a:gd name="connsiteX1" fmla="*/ 1845004 w 1921486"/>
              <a:gd name="connsiteY1" fmla="*/ 0 h 1261872"/>
              <a:gd name="connsiteX2" fmla="*/ 1921486 w 1921486"/>
              <a:gd name="connsiteY2" fmla="*/ 76482 h 1261872"/>
              <a:gd name="connsiteX3" fmla="*/ 1921486 w 1921486"/>
              <a:gd name="connsiteY3" fmla="*/ 1185390 h 1261872"/>
              <a:gd name="connsiteX4" fmla="*/ 1845004 w 1921486"/>
              <a:gd name="connsiteY4" fmla="*/ 1261872 h 1261872"/>
              <a:gd name="connsiteX5" fmla="*/ 76482 w 1921486"/>
              <a:gd name="connsiteY5" fmla="*/ 1261872 h 1261872"/>
              <a:gd name="connsiteX6" fmla="*/ 0 w 1921486"/>
              <a:gd name="connsiteY6" fmla="*/ 1185390 h 1261872"/>
              <a:gd name="connsiteX7" fmla="*/ 0 w 1921486"/>
              <a:gd name="connsiteY7" fmla="*/ 76482 h 1261872"/>
              <a:gd name="connsiteX8" fmla="*/ 76482 w 1921486"/>
              <a:gd name="connsiteY8" fmla="*/ 0 h 126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1486" h="1261872">
                <a:moveTo>
                  <a:pt x="76482" y="0"/>
                </a:moveTo>
                <a:lnTo>
                  <a:pt x="1845004" y="0"/>
                </a:lnTo>
                <a:cubicBezTo>
                  <a:pt x="1887244" y="0"/>
                  <a:pt x="1921486" y="34242"/>
                  <a:pt x="1921486" y="76482"/>
                </a:cubicBezTo>
                <a:lnTo>
                  <a:pt x="1921486" y="1185390"/>
                </a:lnTo>
                <a:cubicBezTo>
                  <a:pt x="1921486" y="1227630"/>
                  <a:pt x="1887244" y="1261872"/>
                  <a:pt x="1845004" y="1261872"/>
                </a:cubicBezTo>
                <a:lnTo>
                  <a:pt x="76482" y="1261872"/>
                </a:lnTo>
                <a:cubicBezTo>
                  <a:pt x="34242" y="1261872"/>
                  <a:pt x="0" y="1227630"/>
                  <a:pt x="0" y="1185390"/>
                </a:cubicBezTo>
                <a:lnTo>
                  <a:pt x="0" y="76482"/>
                </a:lnTo>
                <a:cubicBezTo>
                  <a:pt x="0" y="34242"/>
                  <a:pt x="34242" y="0"/>
                  <a:pt x="76482" y="0"/>
                </a:cubicBezTo>
                <a:close/>
              </a:path>
            </a:pathLst>
          </a:custGeom>
        </p:spPr>
        <p:txBody>
          <a:bodyPr wrap="square" anchor="ctr">
            <a:noAutofit/>
          </a:bodyPr>
          <a:lstStyle>
            <a:lvl1pPr marL="0" indent="0" algn="ctr">
              <a:buNone/>
              <a:defRPr sz="1400"/>
            </a:lvl1pPr>
          </a:lstStyle>
          <a:p>
            <a:endParaRPr lang="en-US"/>
          </a:p>
        </p:txBody>
      </p:sp>
      <p:sp>
        <p:nvSpPr>
          <p:cNvPr id="18" name="Picture Placeholder 5">
            <a:extLst>
              <a:ext uri="{FF2B5EF4-FFF2-40B4-BE49-F238E27FC236}">
                <a16:creationId xmlns:a16="http://schemas.microsoft.com/office/drawing/2014/main" id="{D5E5C068-6C99-4B38-945B-70486D3C9BCE}"/>
              </a:ext>
            </a:extLst>
          </p:cNvPr>
          <p:cNvSpPr>
            <a:spLocks noGrp="1"/>
          </p:cNvSpPr>
          <p:nvPr>
            <p:ph type="pic" sz="quarter" idx="12"/>
          </p:nvPr>
        </p:nvSpPr>
        <p:spPr>
          <a:xfrm>
            <a:off x="5205984" y="1919102"/>
            <a:ext cx="1213104" cy="796666"/>
          </a:xfrm>
          <a:custGeom>
            <a:avLst/>
            <a:gdLst>
              <a:gd name="connsiteX0" fmla="*/ 48286 w 1213104"/>
              <a:gd name="connsiteY0" fmla="*/ 0 h 796666"/>
              <a:gd name="connsiteX1" fmla="*/ 1164818 w 1213104"/>
              <a:gd name="connsiteY1" fmla="*/ 0 h 796666"/>
              <a:gd name="connsiteX2" fmla="*/ 1213104 w 1213104"/>
              <a:gd name="connsiteY2" fmla="*/ 48286 h 796666"/>
              <a:gd name="connsiteX3" fmla="*/ 1213104 w 1213104"/>
              <a:gd name="connsiteY3" fmla="*/ 748380 h 796666"/>
              <a:gd name="connsiteX4" fmla="*/ 1164818 w 1213104"/>
              <a:gd name="connsiteY4" fmla="*/ 796666 h 796666"/>
              <a:gd name="connsiteX5" fmla="*/ 48286 w 1213104"/>
              <a:gd name="connsiteY5" fmla="*/ 796666 h 796666"/>
              <a:gd name="connsiteX6" fmla="*/ 0 w 1213104"/>
              <a:gd name="connsiteY6" fmla="*/ 748380 h 796666"/>
              <a:gd name="connsiteX7" fmla="*/ 0 w 1213104"/>
              <a:gd name="connsiteY7" fmla="*/ 48286 h 796666"/>
              <a:gd name="connsiteX8" fmla="*/ 48286 w 1213104"/>
              <a:gd name="connsiteY8" fmla="*/ 0 h 796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3104" h="796666">
                <a:moveTo>
                  <a:pt x="48286" y="0"/>
                </a:moveTo>
                <a:lnTo>
                  <a:pt x="1164818" y="0"/>
                </a:lnTo>
                <a:cubicBezTo>
                  <a:pt x="1191486" y="0"/>
                  <a:pt x="1213104" y="21618"/>
                  <a:pt x="1213104" y="48286"/>
                </a:cubicBezTo>
                <a:lnTo>
                  <a:pt x="1213104" y="748380"/>
                </a:lnTo>
                <a:cubicBezTo>
                  <a:pt x="1213104" y="775048"/>
                  <a:pt x="1191486" y="796666"/>
                  <a:pt x="1164818" y="796666"/>
                </a:cubicBezTo>
                <a:lnTo>
                  <a:pt x="48286" y="796666"/>
                </a:lnTo>
                <a:cubicBezTo>
                  <a:pt x="21618" y="796666"/>
                  <a:pt x="0" y="775048"/>
                  <a:pt x="0" y="748380"/>
                </a:cubicBezTo>
                <a:lnTo>
                  <a:pt x="0" y="48286"/>
                </a:lnTo>
                <a:cubicBezTo>
                  <a:pt x="0" y="21618"/>
                  <a:pt x="21618" y="0"/>
                  <a:pt x="48286" y="0"/>
                </a:cubicBezTo>
                <a:close/>
              </a:path>
            </a:pathLst>
          </a:custGeom>
        </p:spPr>
        <p:txBody>
          <a:bodyPr wrap="square" anchor="ctr">
            <a:noAutofit/>
          </a:bodyPr>
          <a:lstStyle>
            <a:lvl1pPr marL="0" indent="0" algn="ctr">
              <a:buNone/>
              <a:defRPr sz="1400"/>
            </a:lvl1pPr>
          </a:lstStyle>
          <a:p>
            <a:endParaRPr lang="en-US"/>
          </a:p>
        </p:txBody>
      </p:sp>
      <p:sp>
        <p:nvSpPr>
          <p:cNvPr id="15" name="Picture Placeholder 6">
            <a:extLst>
              <a:ext uri="{FF2B5EF4-FFF2-40B4-BE49-F238E27FC236}">
                <a16:creationId xmlns:a16="http://schemas.microsoft.com/office/drawing/2014/main" id="{DCD34C51-A9A4-4110-B4D1-61F3C01807B5}"/>
              </a:ext>
            </a:extLst>
          </p:cNvPr>
          <p:cNvSpPr>
            <a:spLocks noGrp="1"/>
          </p:cNvSpPr>
          <p:nvPr>
            <p:ph type="pic" sz="quarter" idx="11"/>
          </p:nvPr>
        </p:nvSpPr>
        <p:spPr>
          <a:xfrm>
            <a:off x="1389888" y="1719072"/>
            <a:ext cx="3675888" cy="2414016"/>
          </a:xfrm>
          <a:custGeom>
            <a:avLst/>
            <a:gdLst>
              <a:gd name="connsiteX0" fmla="*/ 146314 w 3675888"/>
              <a:gd name="connsiteY0" fmla="*/ 0 h 2414016"/>
              <a:gd name="connsiteX1" fmla="*/ 3529574 w 3675888"/>
              <a:gd name="connsiteY1" fmla="*/ 0 h 2414016"/>
              <a:gd name="connsiteX2" fmla="*/ 3675888 w 3675888"/>
              <a:gd name="connsiteY2" fmla="*/ 146314 h 2414016"/>
              <a:gd name="connsiteX3" fmla="*/ 3675888 w 3675888"/>
              <a:gd name="connsiteY3" fmla="*/ 2267702 h 2414016"/>
              <a:gd name="connsiteX4" fmla="*/ 3529574 w 3675888"/>
              <a:gd name="connsiteY4" fmla="*/ 2414016 h 2414016"/>
              <a:gd name="connsiteX5" fmla="*/ 146314 w 3675888"/>
              <a:gd name="connsiteY5" fmla="*/ 2414016 h 2414016"/>
              <a:gd name="connsiteX6" fmla="*/ 0 w 3675888"/>
              <a:gd name="connsiteY6" fmla="*/ 2267702 h 2414016"/>
              <a:gd name="connsiteX7" fmla="*/ 0 w 3675888"/>
              <a:gd name="connsiteY7" fmla="*/ 146314 h 2414016"/>
              <a:gd name="connsiteX8" fmla="*/ 146314 w 3675888"/>
              <a:gd name="connsiteY8" fmla="*/ 0 h 2414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75888" h="2414016">
                <a:moveTo>
                  <a:pt x="146314" y="0"/>
                </a:moveTo>
                <a:lnTo>
                  <a:pt x="3529574" y="0"/>
                </a:lnTo>
                <a:cubicBezTo>
                  <a:pt x="3610381" y="0"/>
                  <a:pt x="3675888" y="65507"/>
                  <a:pt x="3675888" y="146314"/>
                </a:cubicBezTo>
                <a:lnTo>
                  <a:pt x="3675888" y="2267702"/>
                </a:lnTo>
                <a:cubicBezTo>
                  <a:pt x="3675888" y="2348509"/>
                  <a:pt x="3610381" y="2414016"/>
                  <a:pt x="3529574" y="2414016"/>
                </a:cubicBezTo>
                <a:lnTo>
                  <a:pt x="146314" y="2414016"/>
                </a:lnTo>
                <a:cubicBezTo>
                  <a:pt x="65507" y="2414016"/>
                  <a:pt x="0" y="2348509"/>
                  <a:pt x="0" y="2267702"/>
                </a:cubicBezTo>
                <a:lnTo>
                  <a:pt x="0" y="146314"/>
                </a:lnTo>
                <a:cubicBezTo>
                  <a:pt x="0" y="65507"/>
                  <a:pt x="65507" y="0"/>
                  <a:pt x="146314" y="0"/>
                </a:cubicBezTo>
                <a:close/>
              </a:path>
            </a:pathLst>
          </a:custGeom>
        </p:spPr>
        <p:txBody>
          <a:bodyPr wrap="square" anchor="ctr">
            <a:noAutofit/>
          </a:bodyPr>
          <a:lstStyle>
            <a:lvl1pPr marL="0" indent="0" algn="ctr">
              <a:buNone/>
              <a:defRPr sz="1400"/>
            </a:lvl1pPr>
          </a:lstStyle>
          <a:p>
            <a:endParaRPr lang="en-US"/>
          </a:p>
        </p:txBody>
      </p:sp>
      <p:sp>
        <p:nvSpPr>
          <p:cNvPr id="12" name="Picture Placeholder 7">
            <a:extLst>
              <a:ext uri="{FF2B5EF4-FFF2-40B4-BE49-F238E27FC236}">
                <a16:creationId xmlns:a16="http://schemas.microsoft.com/office/drawing/2014/main" id="{72C25A6A-D57C-4B16-8733-006F074E3D46}"/>
              </a:ext>
            </a:extLst>
          </p:cNvPr>
          <p:cNvSpPr>
            <a:spLocks noGrp="1"/>
          </p:cNvSpPr>
          <p:nvPr>
            <p:ph type="pic" sz="quarter" idx="10"/>
          </p:nvPr>
        </p:nvSpPr>
        <p:spPr>
          <a:xfrm>
            <a:off x="792480" y="778969"/>
            <a:ext cx="1194816" cy="784655"/>
          </a:xfrm>
          <a:custGeom>
            <a:avLst/>
            <a:gdLst>
              <a:gd name="connsiteX0" fmla="*/ 47558 w 1194816"/>
              <a:gd name="connsiteY0" fmla="*/ 0 h 784655"/>
              <a:gd name="connsiteX1" fmla="*/ 1147258 w 1194816"/>
              <a:gd name="connsiteY1" fmla="*/ 0 h 784655"/>
              <a:gd name="connsiteX2" fmla="*/ 1194816 w 1194816"/>
              <a:gd name="connsiteY2" fmla="*/ 47558 h 784655"/>
              <a:gd name="connsiteX3" fmla="*/ 1194816 w 1194816"/>
              <a:gd name="connsiteY3" fmla="*/ 737097 h 784655"/>
              <a:gd name="connsiteX4" fmla="*/ 1147258 w 1194816"/>
              <a:gd name="connsiteY4" fmla="*/ 784655 h 784655"/>
              <a:gd name="connsiteX5" fmla="*/ 47558 w 1194816"/>
              <a:gd name="connsiteY5" fmla="*/ 784655 h 784655"/>
              <a:gd name="connsiteX6" fmla="*/ 0 w 1194816"/>
              <a:gd name="connsiteY6" fmla="*/ 737097 h 784655"/>
              <a:gd name="connsiteX7" fmla="*/ 0 w 1194816"/>
              <a:gd name="connsiteY7" fmla="*/ 47558 h 784655"/>
              <a:gd name="connsiteX8" fmla="*/ 47558 w 1194816"/>
              <a:gd name="connsiteY8" fmla="*/ 0 h 784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816" h="784655">
                <a:moveTo>
                  <a:pt x="47558" y="0"/>
                </a:moveTo>
                <a:lnTo>
                  <a:pt x="1147258" y="0"/>
                </a:lnTo>
                <a:cubicBezTo>
                  <a:pt x="1173524" y="0"/>
                  <a:pt x="1194816" y="21292"/>
                  <a:pt x="1194816" y="47558"/>
                </a:cubicBezTo>
                <a:lnTo>
                  <a:pt x="1194816" y="737097"/>
                </a:lnTo>
                <a:cubicBezTo>
                  <a:pt x="1194816" y="763363"/>
                  <a:pt x="1173524" y="784655"/>
                  <a:pt x="1147258" y="784655"/>
                </a:cubicBezTo>
                <a:lnTo>
                  <a:pt x="47558" y="784655"/>
                </a:lnTo>
                <a:cubicBezTo>
                  <a:pt x="21292" y="784655"/>
                  <a:pt x="0" y="763363"/>
                  <a:pt x="0" y="737097"/>
                </a:cubicBezTo>
                <a:lnTo>
                  <a:pt x="0" y="47558"/>
                </a:lnTo>
                <a:cubicBezTo>
                  <a:pt x="0" y="21292"/>
                  <a:pt x="21292" y="0"/>
                  <a:pt x="47558" y="0"/>
                </a:cubicBezTo>
                <a:close/>
              </a:path>
            </a:pathLst>
          </a:custGeom>
        </p:spPr>
        <p:txBody>
          <a:bodyPr wrap="square" anchor="ctr">
            <a:noAutofit/>
          </a:bodyPr>
          <a:lstStyle>
            <a:lvl1pPr marL="0" indent="0" algn="ctr">
              <a:buNone/>
              <a:defRPr sz="1400"/>
            </a:lvl1pPr>
          </a:lstStyle>
          <a:p>
            <a:endParaRPr lang="en-US"/>
          </a:p>
        </p:txBody>
      </p:sp>
    </p:spTree>
    <p:extLst>
      <p:ext uri="{BB962C8B-B14F-4D97-AF65-F5344CB8AC3E}">
        <p14:creationId xmlns:p14="http://schemas.microsoft.com/office/powerpoint/2010/main" val="280340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nodePh="1">
                                  <p:stCondLst>
                                    <p:cond delay="0"/>
                                  </p:stCondLst>
                                  <p:endCondLst>
                                    <p:cond evt="begin" delay="0">
                                      <p:tn val="11"/>
                                    </p:cond>
                                  </p:end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nodePh="1">
                                  <p:stCondLst>
                                    <p:cond delay="0"/>
                                  </p:stCondLst>
                                  <p:endCondLst>
                                    <p:cond evt="begin" delay="0">
                                      <p:tn val="14"/>
                                    </p:cond>
                                  </p:end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nodePh="1">
                                  <p:stCondLst>
                                    <p:cond delay="0"/>
                                  </p:stCondLst>
                                  <p:endCondLst>
                                    <p:cond evt="begin" delay="0">
                                      <p:tn val="17"/>
                                    </p:cond>
                                  </p:end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nodePh="1">
                                  <p:stCondLst>
                                    <p:cond delay="0"/>
                                  </p:stCondLst>
                                  <p:endCondLst>
                                    <p:cond evt="begin" delay="0">
                                      <p:tn val="20"/>
                                    </p:cond>
                                  </p:end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nodePh="1">
                                  <p:stCondLst>
                                    <p:cond delay="0"/>
                                  </p:stCondLst>
                                  <p:endCondLst>
                                    <p:cond evt="begin" delay="0">
                                      <p:tn val="23"/>
                                    </p:cond>
                                  </p:end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7" grpId="0"/>
      <p:bldP spid="24" grpId="0"/>
      <p:bldP spid="21" grpId="0"/>
      <p:bldP spid="18" grpId="0"/>
      <p:bldP spid="15" grpId="0"/>
      <p:bldP spid="12" grpId="0"/>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4">
    <p:spTree>
      <p:nvGrpSpPr>
        <p:cNvPr id="1" name=""/>
        <p:cNvGrpSpPr/>
        <p:nvPr/>
      </p:nvGrpSpPr>
      <p:grpSpPr>
        <a:xfrm>
          <a:off x="0" y="0"/>
          <a:ext cx="0" cy="0"/>
          <a:chOff x="0" y="0"/>
          <a:chExt cx="0" cy="0"/>
        </a:xfrm>
      </p:grpSpPr>
      <p:sp>
        <p:nvSpPr>
          <p:cNvPr id="7" name="Freeform: Shape 1">
            <a:extLst>
              <a:ext uri="{FF2B5EF4-FFF2-40B4-BE49-F238E27FC236}">
                <a16:creationId xmlns:a16="http://schemas.microsoft.com/office/drawing/2014/main" id="{4DEE9D2C-3870-4FDE-93BF-0B8C8A1A8F61}"/>
              </a:ext>
            </a:extLst>
          </p:cNvPr>
          <p:cNvSpPr/>
          <p:nvPr userDrawn="1"/>
        </p:nvSpPr>
        <p:spPr>
          <a:xfrm rot="8100000">
            <a:off x="5405144" y="2417629"/>
            <a:ext cx="1197118" cy="1197113"/>
          </a:xfrm>
          <a:custGeom>
            <a:avLst/>
            <a:gdLst>
              <a:gd name="connsiteX0" fmla="*/ 175315 w 1197118"/>
              <a:gd name="connsiteY0" fmla="*/ 1021800 h 1197113"/>
              <a:gd name="connsiteX1" fmla="*/ 0 w 1197118"/>
              <a:gd name="connsiteY1" fmla="*/ 598557 h 1197113"/>
              <a:gd name="connsiteX2" fmla="*/ 3 w 1197118"/>
              <a:gd name="connsiteY2" fmla="*/ 598557 h 1197113"/>
              <a:gd name="connsiteX3" fmla="*/ 598561 w 1197118"/>
              <a:gd name="connsiteY3" fmla="*/ 0 h 1197113"/>
              <a:gd name="connsiteX4" fmla="*/ 802792 w 1197118"/>
              <a:gd name="connsiteY4" fmla="*/ 0 h 1197113"/>
              <a:gd name="connsiteX5" fmla="*/ 804153 w 1197118"/>
              <a:gd name="connsiteY5" fmla="*/ 14201 h 1197113"/>
              <a:gd name="connsiteX6" fmla="*/ 929695 w 1197118"/>
              <a:gd name="connsiteY6" fmla="*/ 250167 h 1197113"/>
              <a:gd name="connsiteX7" fmla="*/ 1165662 w 1197118"/>
              <a:gd name="connsiteY7" fmla="*/ 375709 h 1197113"/>
              <a:gd name="connsiteX8" fmla="*/ 1197118 w 1197118"/>
              <a:gd name="connsiteY8" fmla="*/ 378724 h 1197113"/>
              <a:gd name="connsiteX9" fmla="*/ 1197118 w 1197118"/>
              <a:gd name="connsiteY9" fmla="*/ 598557 h 1197113"/>
              <a:gd name="connsiteX10" fmla="*/ 598560 w 1197118"/>
              <a:gd name="connsiteY10" fmla="*/ 1197113 h 1197113"/>
              <a:gd name="connsiteX11" fmla="*/ 175315 w 1197118"/>
              <a:gd name="connsiteY11" fmla="*/ 1021800 h 119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7118" h="1197113">
                <a:moveTo>
                  <a:pt x="175315" y="1021800"/>
                </a:moveTo>
                <a:cubicBezTo>
                  <a:pt x="66998" y="913483"/>
                  <a:pt x="2" y="763844"/>
                  <a:pt x="0" y="598557"/>
                </a:cubicBezTo>
                <a:lnTo>
                  <a:pt x="3" y="598557"/>
                </a:lnTo>
                <a:cubicBezTo>
                  <a:pt x="3" y="267983"/>
                  <a:pt x="267987" y="-1"/>
                  <a:pt x="598561" y="0"/>
                </a:cubicBezTo>
                <a:lnTo>
                  <a:pt x="802792" y="0"/>
                </a:lnTo>
                <a:lnTo>
                  <a:pt x="804153" y="14201"/>
                </a:lnTo>
                <a:cubicBezTo>
                  <a:pt x="820892" y="100656"/>
                  <a:pt x="862740" y="183212"/>
                  <a:pt x="929695" y="250167"/>
                </a:cubicBezTo>
                <a:cubicBezTo>
                  <a:pt x="996651" y="317123"/>
                  <a:pt x="1079206" y="358970"/>
                  <a:pt x="1165662" y="375709"/>
                </a:cubicBezTo>
                <a:lnTo>
                  <a:pt x="1197118" y="378724"/>
                </a:lnTo>
                <a:lnTo>
                  <a:pt x="1197118" y="598557"/>
                </a:lnTo>
                <a:cubicBezTo>
                  <a:pt x="1197117" y="929130"/>
                  <a:pt x="929134" y="1197113"/>
                  <a:pt x="598560" y="1197113"/>
                </a:cubicBezTo>
                <a:cubicBezTo>
                  <a:pt x="433273" y="1197114"/>
                  <a:pt x="283634" y="1130118"/>
                  <a:pt x="175315" y="1021800"/>
                </a:cubicBezTo>
                <a:close/>
              </a:path>
            </a:pathLst>
          </a:custGeom>
          <a:solidFill>
            <a:schemeClr val="bg1"/>
          </a:solid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1200"/>
          </a:p>
        </p:txBody>
      </p:sp>
      <p:sp>
        <p:nvSpPr>
          <p:cNvPr id="8" name="Freeform: Shape 2">
            <a:extLst>
              <a:ext uri="{FF2B5EF4-FFF2-40B4-BE49-F238E27FC236}">
                <a16:creationId xmlns:a16="http://schemas.microsoft.com/office/drawing/2014/main" id="{55108CAB-736F-48ED-A764-F2893EC71338}"/>
              </a:ext>
            </a:extLst>
          </p:cNvPr>
          <p:cNvSpPr/>
          <p:nvPr userDrawn="1"/>
        </p:nvSpPr>
        <p:spPr>
          <a:xfrm rot="8100000">
            <a:off x="4496825" y="3333518"/>
            <a:ext cx="1197119" cy="1200101"/>
          </a:xfrm>
          <a:custGeom>
            <a:avLst/>
            <a:gdLst>
              <a:gd name="connsiteX0" fmla="*/ 168725 w 1197119"/>
              <a:gd name="connsiteY0" fmla="*/ 1018092 h 1200101"/>
              <a:gd name="connsiteX1" fmla="*/ 76 w 1197119"/>
              <a:gd name="connsiteY1" fmla="*/ 592149 h 1200101"/>
              <a:gd name="connsiteX2" fmla="*/ 3280 w 1197119"/>
              <a:gd name="connsiteY2" fmla="*/ 388025 h 1200101"/>
              <a:gd name="connsiteX3" fmla="*/ 49342 w 1197119"/>
              <a:gd name="connsiteY3" fmla="*/ 383611 h 1200101"/>
              <a:gd name="connsiteX4" fmla="*/ 285309 w 1197119"/>
              <a:gd name="connsiteY4" fmla="*/ 258069 h 1200101"/>
              <a:gd name="connsiteX5" fmla="*/ 410850 w 1197119"/>
              <a:gd name="connsiteY5" fmla="*/ 22103 h 1200101"/>
              <a:gd name="connsiteX6" fmla="*/ 412969 w 1197119"/>
              <a:gd name="connsiteY6" fmla="*/ 0 h 1200101"/>
              <a:gd name="connsiteX7" fmla="*/ 607954 w 1197119"/>
              <a:gd name="connsiteY7" fmla="*/ 3060 h 1200101"/>
              <a:gd name="connsiteX8" fmla="*/ 1197044 w 1197119"/>
              <a:gd name="connsiteY8" fmla="*/ 610938 h 1200101"/>
              <a:gd name="connsiteX9" fmla="*/ 1197044 w 1197119"/>
              <a:gd name="connsiteY9" fmla="*/ 610937 h 1200101"/>
              <a:gd name="connsiteX10" fmla="*/ 589165 w 1197119"/>
              <a:gd name="connsiteY10" fmla="*/ 1200026 h 1200101"/>
              <a:gd name="connsiteX11" fmla="*/ 168725 w 1197119"/>
              <a:gd name="connsiteY11" fmla="*/ 1018092 h 120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7119" h="1200101">
                <a:moveTo>
                  <a:pt x="168725" y="1018092"/>
                </a:moveTo>
                <a:cubicBezTo>
                  <a:pt x="62121" y="908088"/>
                  <a:pt x="-2519" y="757415"/>
                  <a:pt x="76" y="592149"/>
                </a:cubicBezTo>
                <a:lnTo>
                  <a:pt x="3280" y="388025"/>
                </a:lnTo>
                <a:lnTo>
                  <a:pt x="49342" y="383611"/>
                </a:lnTo>
                <a:cubicBezTo>
                  <a:pt x="135798" y="366872"/>
                  <a:pt x="218353" y="325025"/>
                  <a:pt x="285309" y="258069"/>
                </a:cubicBezTo>
                <a:cubicBezTo>
                  <a:pt x="352264" y="191114"/>
                  <a:pt x="394111" y="108558"/>
                  <a:pt x="410850" y="22103"/>
                </a:cubicBezTo>
                <a:lnTo>
                  <a:pt x="412969" y="0"/>
                </a:lnTo>
                <a:lnTo>
                  <a:pt x="607954" y="3060"/>
                </a:lnTo>
                <a:cubicBezTo>
                  <a:pt x="938486" y="8248"/>
                  <a:pt x="1202231" y="280404"/>
                  <a:pt x="1197044" y="610938"/>
                </a:cubicBezTo>
                <a:lnTo>
                  <a:pt x="1197044" y="610937"/>
                </a:lnTo>
                <a:cubicBezTo>
                  <a:pt x="1191856" y="941471"/>
                  <a:pt x="919699" y="1205213"/>
                  <a:pt x="589165" y="1200026"/>
                </a:cubicBezTo>
                <a:cubicBezTo>
                  <a:pt x="423899" y="1197432"/>
                  <a:pt x="275329" y="1128096"/>
                  <a:pt x="168725" y="1018092"/>
                </a:cubicBezTo>
                <a:close/>
              </a:path>
            </a:pathLst>
          </a:custGeom>
          <a:solidFill>
            <a:schemeClr val="bg1"/>
          </a:solidFill>
          <a:ln w="444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1200"/>
          </a:p>
        </p:txBody>
      </p:sp>
      <p:sp>
        <p:nvSpPr>
          <p:cNvPr id="9" name="Freeform: Shape 3">
            <a:extLst>
              <a:ext uri="{FF2B5EF4-FFF2-40B4-BE49-F238E27FC236}">
                <a16:creationId xmlns:a16="http://schemas.microsoft.com/office/drawing/2014/main" id="{E3A3CAFE-5C6E-4642-A833-CEC3A0CE57F5}"/>
              </a:ext>
            </a:extLst>
          </p:cNvPr>
          <p:cNvSpPr/>
          <p:nvPr userDrawn="1"/>
        </p:nvSpPr>
        <p:spPr>
          <a:xfrm rot="8100000">
            <a:off x="6336371" y="3335008"/>
            <a:ext cx="1200103" cy="1197120"/>
          </a:xfrm>
          <a:custGeom>
            <a:avLst/>
            <a:gdLst>
              <a:gd name="connsiteX0" fmla="*/ 182010 w 1200103"/>
              <a:gd name="connsiteY0" fmla="*/ 1028394 h 1197120"/>
              <a:gd name="connsiteX1" fmla="*/ 75 w 1200103"/>
              <a:gd name="connsiteY1" fmla="*/ 607953 h 1197120"/>
              <a:gd name="connsiteX2" fmla="*/ 589166 w 1200103"/>
              <a:gd name="connsiteY2" fmla="*/ 74 h 1197120"/>
              <a:gd name="connsiteX3" fmla="*/ 589165 w 1200103"/>
              <a:gd name="connsiteY3" fmla="*/ 75 h 1197120"/>
              <a:gd name="connsiteX4" fmla="*/ 1197043 w 1200103"/>
              <a:gd name="connsiteY4" fmla="*/ 589165 h 1197120"/>
              <a:gd name="connsiteX5" fmla="*/ 1200103 w 1200103"/>
              <a:gd name="connsiteY5" fmla="*/ 784150 h 1197120"/>
              <a:gd name="connsiteX6" fmla="*/ 1178000 w 1200103"/>
              <a:gd name="connsiteY6" fmla="*/ 786269 h 1197120"/>
              <a:gd name="connsiteX7" fmla="*/ 942033 w 1200103"/>
              <a:gd name="connsiteY7" fmla="*/ 911811 h 1197120"/>
              <a:gd name="connsiteX8" fmla="*/ 816491 w 1200103"/>
              <a:gd name="connsiteY8" fmla="*/ 1147777 h 1197120"/>
              <a:gd name="connsiteX9" fmla="*/ 812077 w 1200103"/>
              <a:gd name="connsiteY9" fmla="*/ 1193839 h 1197120"/>
              <a:gd name="connsiteX10" fmla="*/ 607953 w 1200103"/>
              <a:gd name="connsiteY10" fmla="*/ 1197044 h 1197120"/>
              <a:gd name="connsiteX11" fmla="*/ 182010 w 1200103"/>
              <a:gd name="connsiteY11" fmla="*/ 1028394 h 1197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0103" h="1197120">
                <a:moveTo>
                  <a:pt x="182010" y="1028394"/>
                </a:moveTo>
                <a:cubicBezTo>
                  <a:pt x="72005" y="921789"/>
                  <a:pt x="2669" y="773219"/>
                  <a:pt x="75" y="607953"/>
                </a:cubicBezTo>
                <a:cubicBezTo>
                  <a:pt x="-5113" y="277419"/>
                  <a:pt x="258631" y="5262"/>
                  <a:pt x="589166" y="74"/>
                </a:cubicBezTo>
                <a:lnTo>
                  <a:pt x="589165" y="75"/>
                </a:lnTo>
                <a:cubicBezTo>
                  <a:pt x="919697" y="-5113"/>
                  <a:pt x="1191855" y="258632"/>
                  <a:pt x="1197043" y="589165"/>
                </a:cubicBezTo>
                <a:lnTo>
                  <a:pt x="1200103" y="784150"/>
                </a:lnTo>
                <a:lnTo>
                  <a:pt x="1178000" y="786269"/>
                </a:lnTo>
                <a:cubicBezTo>
                  <a:pt x="1091544" y="803008"/>
                  <a:pt x="1008989" y="844855"/>
                  <a:pt x="942033" y="911811"/>
                </a:cubicBezTo>
                <a:cubicBezTo>
                  <a:pt x="875078" y="978766"/>
                  <a:pt x="833230" y="1061322"/>
                  <a:pt x="816491" y="1147777"/>
                </a:cubicBezTo>
                <a:lnTo>
                  <a:pt x="812077" y="1193839"/>
                </a:lnTo>
                <a:lnTo>
                  <a:pt x="607953" y="1197044"/>
                </a:lnTo>
                <a:cubicBezTo>
                  <a:pt x="442686" y="1199637"/>
                  <a:pt x="292015" y="1134998"/>
                  <a:pt x="182010" y="1028394"/>
                </a:cubicBezTo>
                <a:close/>
              </a:path>
            </a:pathLst>
          </a:custGeom>
          <a:solidFill>
            <a:schemeClr val="bg1"/>
          </a:solid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1200"/>
          </a:p>
        </p:txBody>
      </p:sp>
      <p:sp>
        <p:nvSpPr>
          <p:cNvPr id="10" name="Freeform: Shape 4">
            <a:extLst>
              <a:ext uri="{FF2B5EF4-FFF2-40B4-BE49-F238E27FC236}">
                <a16:creationId xmlns:a16="http://schemas.microsoft.com/office/drawing/2014/main" id="{2BC6366E-F03E-4042-B8F5-9C73FFC9ECFE}"/>
              </a:ext>
            </a:extLst>
          </p:cNvPr>
          <p:cNvSpPr/>
          <p:nvPr userDrawn="1"/>
        </p:nvSpPr>
        <p:spPr>
          <a:xfrm rot="8100000">
            <a:off x="5429445" y="4293025"/>
            <a:ext cx="1197114" cy="1197116"/>
          </a:xfrm>
          <a:custGeom>
            <a:avLst/>
            <a:gdLst>
              <a:gd name="connsiteX0" fmla="*/ 0 w 1197114"/>
              <a:gd name="connsiteY0" fmla="*/ 818329 h 1197116"/>
              <a:gd name="connsiteX1" fmla="*/ 0 w 1197114"/>
              <a:gd name="connsiteY1" fmla="*/ 598558 h 1197116"/>
              <a:gd name="connsiteX2" fmla="*/ 598557 w 1197114"/>
              <a:gd name="connsiteY2" fmla="*/ 1 h 1197116"/>
              <a:gd name="connsiteX3" fmla="*/ 598557 w 1197114"/>
              <a:gd name="connsiteY3" fmla="*/ 0 h 1197116"/>
              <a:gd name="connsiteX4" fmla="*/ 1197114 w 1197114"/>
              <a:gd name="connsiteY4" fmla="*/ 598558 h 1197116"/>
              <a:gd name="connsiteX5" fmla="*/ 598557 w 1197114"/>
              <a:gd name="connsiteY5" fmla="*/ 1197116 h 1197116"/>
              <a:gd name="connsiteX6" fmla="*/ 394258 w 1197114"/>
              <a:gd name="connsiteY6" fmla="*/ 1197116 h 1197116"/>
              <a:gd name="connsiteX7" fmla="*/ 392890 w 1197114"/>
              <a:gd name="connsiteY7" fmla="*/ 1182844 h 1197116"/>
              <a:gd name="connsiteX8" fmla="*/ 267349 w 1197114"/>
              <a:gd name="connsiteY8" fmla="*/ 946878 h 1197116"/>
              <a:gd name="connsiteX9" fmla="*/ 31382 w 1197114"/>
              <a:gd name="connsiteY9" fmla="*/ 821336 h 1197116"/>
              <a:gd name="connsiteX10" fmla="*/ 0 w 1197114"/>
              <a:gd name="connsiteY10" fmla="*/ 818329 h 1197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97114" h="1197116">
                <a:moveTo>
                  <a:pt x="0" y="818329"/>
                </a:moveTo>
                <a:lnTo>
                  <a:pt x="0" y="598558"/>
                </a:lnTo>
                <a:cubicBezTo>
                  <a:pt x="0" y="267985"/>
                  <a:pt x="267984" y="1"/>
                  <a:pt x="598557" y="1"/>
                </a:cubicBezTo>
                <a:lnTo>
                  <a:pt x="598557" y="0"/>
                </a:lnTo>
                <a:cubicBezTo>
                  <a:pt x="929132" y="0"/>
                  <a:pt x="1197114" y="267984"/>
                  <a:pt x="1197114" y="598558"/>
                </a:cubicBezTo>
                <a:cubicBezTo>
                  <a:pt x="1197114" y="929132"/>
                  <a:pt x="929131" y="1197116"/>
                  <a:pt x="598557" y="1197116"/>
                </a:cubicBezTo>
                <a:lnTo>
                  <a:pt x="394258" y="1197116"/>
                </a:lnTo>
                <a:lnTo>
                  <a:pt x="392890" y="1182844"/>
                </a:lnTo>
                <a:cubicBezTo>
                  <a:pt x="376151" y="1096389"/>
                  <a:pt x="334304" y="1013833"/>
                  <a:pt x="267349" y="946878"/>
                </a:cubicBezTo>
                <a:cubicBezTo>
                  <a:pt x="200393" y="879922"/>
                  <a:pt x="117838" y="838075"/>
                  <a:pt x="31382" y="821336"/>
                </a:cubicBezTo>
                <a:lnTo>
                  <a:pt x="0" y="818329"/>
                </a:lnTo>
                <a:close/>
              </a:path>
            </a:pathLst>
          </a:custGeom>
          <a:solidFill>
            <a:schemeClr val="bg1"/>
          </a:solidFill>
          <a:ln w="444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1200"/>
          </a:p>
        </p:txBody>
      </p:sp>
      <p:sp>
        <p:nvSpPr>
          <p:cNvPr id="3" name="Rounded Rectangle 1">
            <a:extLst>
              <a:ext uri="{FF2B5EF4-FFF2-40B4-BE49-F238E27FC236}">
                <a16:creationId xmlns:a16="http://schemas.microsoft.com/office/drawing/2014/main" id="{4E35B016-B9BA-4279-B854-EE78D3EC0600}"/>
              </a:ext>
            </a:extLst>
          </p:cNvPr>
          <p:cNvSpPr/>
          <p:nvPr userDrawn="1"/>
        </p:nvSpPr>
        <p:spPr>
          <a:xfrm rot="10800000">
            <a:off x="1039776" y="3018087"/>
            <a:ext cx="3536104" cy="444529"/>
          </a:xfrm>
          <a:prstGeom prst="roundRect">
            <a:avLst>
              <a:gd name="adj" fmla="val 50000"/>
            </a:avLst>
          </a:prstGeom>
          <a:solidFill>
            <a:schemeClr val="bg1"/>
          </a:solid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solidFill>
                <a:schemeClr val="tx1">
                  <a:lumMod val="65000"/>
                  <a:lumOff val="35000"/>
                </a:schemeClr>
              </a:solidFill>
            </a:endParaRPr>
          </a:p>
        </p:txBody>
      </p:sp>
      <p:sp>
        <p:nvSpPr>
          <p:cNvPr id="4" name="Rounded Rectangle 2">
            <a:extLst>
              <a:ext uri="{FF2B5EF4-FFF2-40B4-BE49-F238E27FC236}">
                <a16:creationId xmlns:a16="http://schemas.microsoft.com/office/drawing/2014/main" id="{CCCD0AF5-A8FC-40D3-B942-542970682692}"/>
              </a:ext>
            </a:extLst>
          </p:cNvPr>
          <p:cNvSpPr/>
          <p:nvPr userDrawn="1"/>
        </p:nvSpPr>
        <p:spPr>
          <a:xfrm>
            <a:off x="7455926" y="3050947"/>
            <a:ext cx="3696298" cy="444529"/>
          </a:xfrm>
          <a:prstGeom prst="roundRect">
            <a:avLst>
              <a:gd name="adj" fmla="val 50000"/>
            </a:avLst>
          </a:prstGeom>
          <a:solidFill>
            <a:schemeClr val="bg1"/>
          </a:solid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5" name="Rounded Rectangle 3">
            <a:extLst>
              <a:ext uri="{FF2B5EF4-FFF2-40B4-BE49-F238E27FC236}">
                <a16:creationId xmlns:a16="http://schemas.microsoft.com/office/drawing/2014/main" id="{1CE79507-75BA-4C58-A350-D9CE6F7DAA66}"/>
              </a:ext>
            </a:extLst>
          </p:cNvPr>
          <p:cNvSpPr/>
          <p:nvPr userDrawn="1"/>
        </p:nvSpPr>
        <p:spPr>
          <a:xfrm rot="10800000">
            <a:off x="1039776" y="4356605"/>
            <a:ext cx="3588004" cy="444529"/>
          </a:xfrm>
          <a:prstGeom prst="roundRect">
            <a:avLst>
              <a:gd name="adj" fmla="val 50000"/>
            </a:avLst>
          </a:prstGeom>
          <a:solidFill>
            <a:schemeClr val="bg1"/>
          </a:solidFill>
          <a:ln w="444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6" name="Rounded Rectangle 4">
            <a:extLst>
              <a:ext uri="{FF2B5EF4-FFF2-40B4-BE49-F238E27FC236}">
                <a16:creationId xmlns:a16="http://schemas.microsoft.com/office/drawing/2014/main" id="{31C48A67-D864-419F-B502-5183507F2975}"/>
              </a:ext>
            </a:extLst>
          </p:cNvPr>
          <p:cNvSpPr/>
          <p:nvPr userDrawn="1"/>
        </p:nvSpPr>
        <p:spPr>
          <a:xfrm>
            <a:off x="7470572" y="4306255"/>
            <a:ext cx="3681651" cy="444529"/>
          </a:xfrm>
          <a:prstGeom prst="roundRect">
            <a:avLst>
              <a:gd name="adj" fmla="val 50000"/>
            </a:avLst>
          </a:prstGeom>
          <a:solidFill>
            <a:schemeClr val="bg1"/>
          </a:solid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13" name="Picture Placeholder 1">
            <a:extLst>
              <a:ext uri="{FF2B5EF4-FFF2-40B4-BE49-F238E27FC236}">
                <a16:creationId xmlns:a16="http://schemas.microsoft.com/office/drawing/2014/main" id="{7384EC6F-ECAB-4DAC-9EBE-77FDD36D7857}"/>
              </a:ext>
            </a:extLst>
          </p:cNvPr>
          <p:cNvSpPr>
            <a:spLocks noGrp="1"/>
          </p:cNvSpPr>
          <p:nvPr>
            <p:ph type="pic" sz="quarter" idx="10"/>
          </p:nvPr>
        </p:nvSpPr>
        <p:spPr>
          <a:xfrm>
            <a:off x="5681731" y="2670607"/>
            <a:ext cx="643944" cy="643944"/>
          </a:xfrm>
          <a:prstGeom prst="rect">
            <a:avLst/>
          </a:prstGeom>
        </p:spPr>
        <p:txBody>
          <a:bodyPr anchor="ctr"/>
          <a:lstStyle>
            <a:lvl1pPr marL="0" indent="0" algn="ctr">
              <a:buNone/>
              <a:defRPr sz="1100"/>
            </a:lvl1pPr>
          </a:lstStyle>
          <a:p>
            <a:endParaRPr lang="en-US"/>
          </a:p>
        </p:txBody>
      </p:sp>
      <p:sp>
        <p:nvSpPr>
          <p:cNvPr id="14" name="Picture Placeholder 2">
            <a:extLst>
              <a:ext uri="{FF2B5EF4-FFF2-40B4-BE49-F238E27FC236}">
                <a16:creationId xmlns:a16="http://schemas.microsoft.com/office/drawing/2014/main" id="{97F23ADB-726D-40A7-996A-3E35EB8C7D93}"/>
              </a:ext>
            </a:extLst>
          </p:cNvPr>
          <p:cNvSpPr>
            <a:spLocks noGrp="1"/>
          </p:cNvSpPr>
          <p:nvPr>
            <p:ph type="pic" sz="quarter" idx="11"/>
          </p:nvPr>
        </p:nvSpPr>
        <p:spPr>
          <a:xfrm>
            <a:off x="5681731" y="4578871"/>
            <a:ext cx="643944" cy="643944"/>
          </a:xfrm>
          <a:prstGeom prst="rect">
            <a:avLst/>
          </a:prstGeom>
        </p:spPr>
        <p:txBody>
          <a:bodyPr anchor="ctr"/>
          <a:lstStyle>
            <a:lvl1pPr marL="0" indent="0" algn="ctr">
              <a:buNone/>
              <a:defRPr sz="1100"/>
            </a:lvl1pPr>
          </a:lstStyle>
          <a:p>
            <a:endParaRPr lang="en-US"/>
          </a:p>
        </p:txBody>
      </p:sp>
      <p:sp>
        <p:nvSpPr>
          <p:cNvPr id="15" name="Picture Placeholder 3">
            <a:extLst>
              <a:ext uri="{FF2B5EF4-FFF2-40B4-BE49-F238E27FC236}">
                <a16:creationId xmlns:a16="http://schemas.microsoft.com/office/drawing/2014/main" id="{573A73F6-62ED-4CE3-A19A-E065D6525150}"/>
              </a:ext>
            </a:extLst>
          </p:cNvPr>
          <p:cNvSpPr>
            <a:spLocks noGrp="1"/>
          </p:cNvSpPr>
          <p:nvPr>
            <p:ph type="pic" sz="quarter" idx="12"/>
          </p:nvPr>
        </p:nvSpPr>
        <p:spPr>
          <a:xfrm>
            <a:off x="6614450" y="3631912"/>
            <a:ext cx="643944" cy="643944"/>
          </a:xfrm>
          <a:prstGeom prst="rect">
            <a:avLst/>
          </a:prstGeom>
        </p:spPr>
        <p:txBody>
          <a:bodyPr anchor="ctr"/>
          <a:lstStyle>
            <a:lvl1pPr marL="0" indent="0" algn="ctr">
              <a:buNone/>
              <a:defRPr sz="1100"/>
            </a:lvl1pPr>
          </a:lstStyle>
          <a:p>
            <a:endParaRPr lang="en-US"/>
          </a:p>
        </p:txBody>
      </p:sp>
      <p:sp>
        <p:nvSpPr>
          <p:cNvPr id="16" name="Picture Placeholder 4">
            <a:extLst>
              <a:ext uri="{FF2B5EF4-FFF2-40B4-BE49-F238E27FC236}">
                <a16:creationId xmlns:a16="http://schemas.microsoft.com/office/drawing/2014/main" id="{9AC95014-C81C-46CF-A66C-25385DA75C13}"/>
              </a:ext>
            </a:extLst>
          </p:cNvPr>
          <p:cNvSpPr>
            <a:spLocks noGrp="1"/>
          </p:cNvSpPr>
          <p:nvPr>
            <p:ph type="pic" sz="quarter" idx="13"/>
          </p:nvPr>
        </p:nvSpPr>
        <p:spPr>
          <a:xfrm>
            <a:off x="4749012" y="3608637"/>
            <a:ext cx="643944" cy="643944"/>
          </a:xfrm>
          <a:prstGeom prst="rect">
            <a:avLst/>
          </a:prstGeom>
        </p:spPr>
        <p:txBody>
          <a:bodyPr anchor="ctr"/>
          <a:lstStyle>
            <a:lvl1pPr marL="0" indent="0" algn="ctr">
              <a:buNone/>
              <a:defRPr sz="1100"/>
            </a:lvl1pPr>
          </a:lstStyle>
          <a:p>
            <a:endParaRPr lang="en-US"/>
          </a:p>
        </p:txBody>
      </p:sp>
      <p:sp>
        <p:nvSpPr>
          <p:cNvPr id="11" name="Title">
            <a:extLst>
              <a:ext uri="{FF2B5EF4-FFF2-40B4-BE49-F238E27FC236}">
                <a16:creationId xmlns:a16="http://schemas.microsoft.com/office/drawing/2014/main" id="{3BEEB0DC-1411-4FC2-A792-DDFEF002BA6D}"/>
              </a:ext>
            </a:extLst>
          </p:cNvPr>
          <p:cNvSpPr>
            <a:spLocks noGrp="1"/>
          </p:cNvSpPr>
          <p:nvPr>
            <p:ph type="title"/>
          </p:nvPr>
        </p:nvSpPr>
        <p:spPr>
          <a:xfrm>
            <a:off x="1039776" y="939559"/>
            <a:ext cx="10112448" cy="771975"/>
          </a:xfrm>
          <a:prstGeom prst="rect">
            <a:avLst/>
          </a:prstGeom>
        </p:spPr>
        <p:txBody>
          <a:bodyPr anchor="ctr"/>
          <a:lstStyle>
            <a:lvl1pPr algn="ctr">
              <a:defRPr sz="2800"/>
            </a:lvl1pPr>
          </a:lstStyle>
          <a:p>
            <a:r>
              <a:rPr lang="en-US"/>
              <a:t>Click to edit Master title style</a:t>
            </a:r>
          </a:p>
        </p:txBody>
      </p:sp>
      <p:sp>
        <p:nvSpPr>
          <p:cNvPr id="17" name="Text Placeholder 1">
            <a:extLst>
              <a:ext uri="{FF2B5EF4-FFF2-40B4-BE49-F238E27FC236}">
                <a16:creationId xmlns:a16="http://schemas.microsoft.com/office/drawing/2014/main" id="{0000DC9B-FBD1-4300-BE9F-AFCA6E584465}"/>
              </a:ext>
            </a:extLst>
          </p:cNvPr>
          <p:cNvSpPr>
            <a:spLocks noGrp="1"/>
          </p:cNvSpPr>
          <p:nvPr>
            <p:ph type="body" sz="quarter" idx="14"/>
          </p:nvPr>
        </p:nvSpPr>
        <p:spPr>
          <a:xfrm>
            <a:off x="1424073" y="3086021"/>
            <a:ext cx="2823765" cy="313627"/>
          </a:xfrm>
          <a:prstGeom prst="rect">
            <a:avLst/>
          </a:prstGeom>
        </p:spPr>
        <p:txBody>
          <a:bodyPr anchor="ctr"/>
          <a:lstStyle>
            <a:lvl1pPr marL="0" indent="0" algn="r">
              <a:buNone/>
              <a:defRPr sz="1600">
                <a:solidFill>
                  <a:schemeClr val="tx1">
                    <a:lumMod val="75000"/>
                    <a:lumOff val="25000"/>
                  </a:schemeClr>
                </a:solidFill>
              </a:defRPr>
            </a:lvl1pPr>
            <a:lvl2pPr marL="457200" indent="0">
              <a:buNone/>
              <a:defRPr/>
            </a:lvl2pPr>
          </a:lstStyle>
          <a:p>
            <a:pPr lvl="0"/>
            <a:r>
              <a:rPr lang="en-US"/>
              <a:t>Click to edit</a:t>
            </a:r>
          </a:p>
        </p:txBody>
      </p:sp>
      <p:sp>
        <p:nvSpPr>
          <p:cNvPr id="19" name="Text Placeholder 2">
            <a:extLst>
              <a:ext uri="{FF2B5EF4-FFF2-40B4-BE49-F238E27FC236}">
                <a16:creationId xmlns:a16="http://schemas.microsoft.com/office/drawing/2014/main" id="{1C07A5AB-B4B1-4E73-AA29-62C900378243}"/>
              </a:ext>
            </a:extLst>
          </p:cNvPr>
          <p:cNvSpPr>
            <a:spLocks noGrp="1"/>
          </p:cNvSpPr>
          <p:nvPr>
            <p:ph type="body" sz="quarter" idx="16"/>
          </p:nvPr>
        </p:nvSpPr>
        <p:spPr>
          <a:xfrm>
            <a:off x="7650234" y="3122138"/>
            <a:ext cx="2823765" cy="313627"/>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8" name="Text Placeholder 3">
            <a:extLst>
              <a:ext uri="{FF2B5EF4-FFF2-40B4-BE49-F238E27FC236}">
                <a16:creationId xmlns:a16="http://schemas.microsoft.com/office/drawing/2014/main" id="{71660E10-34B0-4686-9DB6-35F051A0B4B1}"/>
              </a:ext>
            </a:extLst>
          </p:cNvPr>
          <p:cNvSpPr>
            <a:spLocks noGrp="1"/>
          </p:cNvSpPr>
          <p:nvPr>
            <p:ph type="body" sz="quarter" idx="15"/>
          </p:nvPr>
        </p:nvSpPr>
        <p:spPr>
          <a:xfrm>
            <a:off x="1446083" y="4422057"/>
            <a:ext cx="2823765" cy="313627"/>
          </a:xfrm>
          <a:prstGeom prst="rect">
            <a:avLst/>
          </a:prstGeom>
        </p:spPr>
        <p:txBody>
          <a:bodyPr anchor="ctr"/>
          <a:lstStyle>
            <a:lvl1pPr marL="0" indent="0" algn="r">
              <a:buNone/>
              <a:defRPr sz="1600">
                <a:solidFill>
                  <a:schemeClr val="tx1">
                    <a:lumMod val="75000"/>
                    <a:lumOff val="25000"/>
                  </a:schemeClr>
                </a:solidFill>
              </a:defRPr>
            </a:lvl1pPr>
            <a:lvl2pPr marL="457200" indent="0">
              <a:buNone/>
              <a:defRPr/>
            </a:lvl2pPr>
          </a:lstStyle>
          <a:p>
            <a:pPr lvl="0"/>
            <a:r>
              <a:rPr lang="en-US"/>
              <a:t>Click to edit</a:t>
            </a:r>
          </a:p>
        </p:txBody>
      </p:sp>
      <p:sp>
        <p:nvSpPr>
          <p:cNvPr id="20" name="Text Placeholder 4">
            <a:extLst>
              <a:ext uri="{FF2B5EF4-FFF2-40B4-BE49-F238E27FC236}">
                <a16:creationId xmlns:a16="http://schemas.microsoft.com/office/drawing/2014/main" id="{BAE2F3F3-6A9E-498B-B72F-1324FA675AB7}"/>
              </a:ext>
            </a:extLst>
          </p:cNvPr>
          <p:cNvSpPr>
            <a:spLocks noGrp="1"/>
          </p:cNvSpPr>
          <p:nvPr>
            <p:ph type="body" sz="quarter" idx="17"/>
          </p:nvPr>
        </p:nvSpPr>
        <p:spPr>
          <a:xfrm>
            <a:off x="7650234" y="4371705"/>
            <a:ext cx="2823765" cy="313627"/>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70748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nodePh="1">
                                  <p:stCondLst>
                                    <p:cond delay="1000"/>
                                  </p:stCondLst>
                                  <p:endCondLst>
                                    <p:cond evt="begin" delay="0">
                                      <p:tn val="20"/>
                                    </p:cond>
                                  </p:end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nodePh="1">
                                  <p:stCondLst>
                                    <p:cond delay="1000"/>
                                  </p:stCondLst>
                                  <p:endCondLst>
                                    <p:cond evt="begin" delay="0">
                                      <p:tn val="23"/>
                                    </p:cond>
                                  </p:end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nodePh="1">
                                  <p:stCondLst>
                                    <p:cond delay="1000"/>
                                  </p:stCondLst>
                                  <p:endCondLst>
                                    <p:cond evt="begin" delay="0">
                                      <p:tn val="26"/>
                                    </p:cond>
                                  </p:end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nodePh="1">
                                  <p:stCondLst>
                                    <p:cond delay="1000"/>
                                  </p:stCondLst>
                                  <p:endCondLst>
                                    <p:cond evt="begin" delay="0">
                                      <p:tn val="29"/>
                                    </p:cond>
                                  </p:end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22" presetClass="entr" presetSubtype="2" fill="hold" grpId="0" nodeType="withEffect">
                                  <p:stCondLst>
                                    <p:cond delay="150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500"/>
                                        <p:tgtEl>
                                          <p:spTgt spid="3"/>
                                        </p:tgtEl>
                                      </p:cBhvr>
                                    </p:animEffect>
                                  </p:childTnLst>
                                </p:cTn>
                              </p:par>
                              <p:par>
                                <p:cTn id="35" presetID="22" presetClass="entr" presetSubtype="8" fill="hold" grpId="0" nodeType="withEffect">
                                  <p:stCondLst>
                                    <p:cond delay="150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par>
                                <p:cTn id="38" presetID="22" presetClass="entr" presetSubtype="2" fill="hold" grpId="0" nodeType="withEffect">
                                  <p:stCondLst>
                                    <p:cond delay="1500"/>
                                  </p:stCondLst>
                                  <p:childTnLst>
                                    <p:set>
                                      <p:cBhvr>
                                        <p:cTn id="39" dur="1" fill="hold">
                                          <p:stCondLst>
                                            <p:cond delay="0"/>
                                          </p:stCondLst>
                                        </p:cTn>
                                        <p:tgtEl>
                                          <p:spTgt spid="5"/>
                                        </p:tgtEl>
                                        <p:attrNameLst>
                                          <p:attrName>style.visibility</p:attrName>
                                        </p:attrNameLst>
                                      </p:cBhvr>
                                      <p:to>
                                        <p:strVal val="visible"/>
                                      </p:to>
                                    </p:set>
                                    <p:animEffect transition="in" filter="wipe(right)">
                                      <p:cBhvr>
                                        <p:cTn id="40" dur="500"/>
                                        <p:tgtEl>
                                          <p:spTgt spid="5"/>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par>
                                <p:cTn id="44" presetID="10" presetClass="entr" presetSubtype="0" fill="hold" grpId="0" nodeType="withEffect">
                                  <p:stCondLst>
                                    <p:cond delay="2000"/>
                                  </p:stCondLst>
                                  <p:childTnLst>
                                    <p:set>
                                      <p:cBhvr>
                                        <p:cTn id="45" dur="1" fill="hold">
                                          <p:stCondLst>
                                            <p:cond delay="0"/>
                                          </p:stCondLst>
                                        </p:cTn>
                                        <p:tgtEl>
                                          <p:spTgt spid="17">
                                            <p:txEl>
                                              <p:pRg st="0" end="0"/>
                                            </p:txEl>
                                          </p:spTgt>
                                        </p:tgtEl>
                                        <p:attrNameLst>
                                          <p:attrName>style.visibility</p:attrName>
                                        </p:attrNameLst>
                                      </p:cBhvr>
                                      <p:to>
                                        <p:strVal val="visible"/>
                                      </p:to>
                                    </p:set>
                                    <p:animEffect transition="in" filter="fade">
                                      <p:cBhvr>
                                        <p:cTn id="46" dur="500"/>
                                        <p:tgtEl>
                                          <p:spTgt spid="17">
                                            <p:txEl>
                                              <p:pRg st="0" end="0"/>
                                            </p:txEl>
                                          </p:spTgt>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9">
                                            <p:txEl>
                                              <p:pRg st="0" end="0"/>
                                            </p:txEl>
                                          </p:spTgt>
                                        </p:tgtEl>
                                        <p:attrNameLst>
                                          <p:attrName>style.visibility</p:attrName>
                                        </p:attrNameLst>
                                      </p:cBhvr>
                                      <p:to>
                                        <p:strVal val="visible"/>
                                      </p:to>
                                    </p:set>
                                    <p:animEffect transition="in" filter="fade">
                                      <p:cBhvr>
                                        <p:cTn id="49" dur="500"/>
                                        <p:tgtEl>
                                          <p:spTgt spid="19">
                                            <p:txEl>
                                              <p:pRg st="0" end="0"/>
                                            </p:txEl>
                                          </p:spTgt>
                                        </p:tgtEl>
                                      </p:cBhvr>
                                    </p:animEffect>
                                  </p:childTnLst>
                                </p:cTn>
                              </p:par>
                              <p:par>
                                <p:cTn id="50" presetID="10" presetClass="entr" presetSubtype="0" fill="hold" grpId="0" nodeType="withEffect">
                                  <p:stCondLst>
                                    <p:cond delay="2000"/>
                                  </p:stCondLst>
                                  <p:childTnLst>
                                    <p:set>
                                      <p:cBhvr>
                                        <p:cTn id="51" dur="1" fill="hold">
                                          <p:stCondLst>
                                            <p:cond delay="0"/>
                                          </p:stCondLst>
                                        </p:cTn>
                                        <p:tgtEl>
                                          <p:spTgt spid="18">
                                            <p:txEl>
                                              <p:pRg st="0" end="0"/>
                                            </p:txEl>
                                          </p:spTgt>
                                        </p:tgtEl>
                                        <p:attrNameLst>
                                          <p:attrName>style.visibility</p:attrName>
                                        </p:attrNameLst>
                                      </p:cBhvr>
                                      <p:to>
                                        <p:strVal val="visible"/>
                                      </p:to>
                                    </p:set>
                                    <p:animEffect transition="in" filter="fade">
                                      <p:cBhvr>
                                        <p:cTn id="52" dur="500"/>
                                        <p:tgtEl>
                                          <p:spTgt spid="18">
                                            <p:txEl>
                                              <p:pRg st="0" end="0"/>
                                            </p:txEl>
                                          </p:spTgt>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3" grpId="0" animBg="1"/>
      <p:bldP spid="4" grpId="0" animBg="1"/>
      <p:bldP spid="5" grpId="0" animBg="1"/>
      <p:bldP spid="6" grpId="0" animBg="1"/>
      <p:bldP spid="13" grpId="0"/>
      <p:bldP spid="14" grpId="0"/>
      <p:bldP spid="15" grpId="0"/>
      <p:bldP spid="16" grpId="0"/>
      <p:bldP spid="11" grpId="0"/>
      <p:bldP spid="17" grpId="0" build="p">
        <p:tmplLst>
          <p:tmpl lvl="1">
            <p:tnLst>
              <p:par>
                <p:cTn presetID="10" presetClass="entr" presetSubtype="0" fill="hold" nodeType="withEffect">
                  <p:stCondLst>
                    <p:cond delay="20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withEffect">
                  <p:stCondLst>
                    <p:cond delay="20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8" grpId="0" build="p">
        <p:tmplLst>
          <p:tmpl lvl="1">
            <p:tnLst>
              <p:par>
                <p:cTn presetID="10" presetClass="entr" presetSubtype="0" fill="hold" nodeType="withEffect">
                  <p:stCondLst>
                    <p:cond delay="20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20" grpId="0" build="p">
        <p:tmplLst>
          <p:tmpl lvl="1">
            <p:tnLst>
              <p:par>
                <p:cTn presetID="10" presetClass="entr" presetSubtype="0" fill="hold" nodeType="withEffect">
                  <p:stCondLst>
                    <p:cond delay="20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5">
    <p:spTree>
      <p:nvGrpSpPr>
        <p:cNvPr id="1" name=""/>
        <p:cNvGrpSpPr/>
        <p:nvPr/>
      </p:nvGrpSpPr>
      <p:grpSpPr>
        <a:xfrm>
          <a:off x="0" y="0"/>
          <a:ext cx="0" cy="0"/>
          <a:chOff x="0" y="0"/>
          <a:chExt cx="0" cy="0"/>
        </a:xfrm>
      </p:grpSpPr>
      <p:grpSp>
        <p:nvGrpSpPr>
          <p:cNvPr id="2" name="Group">
            <a:extLst>
              <a:ext uri="{FF2B5EF4-FFF2-40B4-BE49-F238E27FC236}">
                <a16:creationId xmlns:a16="http://schemas.microsoft.com/office/drawing/2014/main" id="{9163B2AA-7B03-4D90-A7E1-A4ADEF673B28}"/>
              </a:ext>
            </a:extLst>
          </p:cNvPr>
          <p:cNvGrpSpPr/>
          <p:nvPr userDrawn="1"/>
        </p:nvGrpSpPr>
        <p:grpSpPr>
          <a:xfrm>
            <a:off x="1219542" y="2121597"/>
            <a:ext cx="1882890" cy="2782425"/>
            <a:chOff x="1219542" y="2121597"/>
            <a:chExt cx="1882890" cy="2782425"/>
          </a:xfrm>
        </p:grpSpPr>
        <p:sp>
          <p:nvSpPr>
            <p:cNvPr id="3" name="Isosceles Triangle 2">
              <a:extLst>
                <a:ext uri="{FF2B5EF4-FFF2-40B4-BE49-F238E27FC236}">
                  <a16:creationId xmlns:a16="http://schemas.microsoft.com/office/drawing/2014/main" id="{DB72AC07-60AC-447D-8B3B-9D66F65D3B43}"/>
                </a:ext>
              </a:extLst>
            </p:cNvPr>
            <p:cNvSpPr/>
            <p:nvPr userDrawn="1"/>
          </p:nvSpPr>
          <p:spPr>
            <a:xfrm rot="5400000">
              <a:off x="1087731" y="2253622"/>
              <a:ext cx="822707" cy="55865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Isosceles Triangle 3">
              <a:extLst>
                <a:ext uri="{FF2B5EF4-FFF2-40B4-BE49-F238E27FC236}">
                  <a16:creationId xmlns:a16="http://schemas.microsoft.com/office/drawing/2014/main" id="{175E3045-E5D7-465A-9486-4D9630383420}"/>
                </a:ext>
              </a:extLst>
            </p:cNvPr>
            <p:cNvSpPr/>
            <p:nvPr userDrawn="1"/>
          </p:nvSpPr>
          <p:spPr>
            <a:xfrm rot="5400000">
              <a:off x="2411750" y="4213340"/>
              <a:ext cx="822707" cy="55865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6" name="Rectangle 5">
              <a:extLst>
                <a:ext uri="{FF2B5EF4-FFF2-40B4-BE49-F238E27FC236}">
                  <a16:creationId xmlns:a16="http://schemas.microsoft.com/office/drawing/2014/main" id="{B447447C-4BFE-4F29-B343-DF1806F56043}"/>
                </a:ext>
              </a:extLst>
            </p:cNvPr>
            <p:cNvSpPr/>
            <p:nvPr userDrawn="1"/>
          </p:nvSpPr>
          <p:spPr>
            <a:xfrm>
              <a:off x="1219542" y="2532951"/>
              <a:ext cx="1882890" cy="1954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1">
            <a:extLst>
              <a:ext uri="{FF2B5EF4-FFF2-40B4-BE49-F238E27FC236}">
                <a16:creationId xmlns:a16="http://schemas.microsoft.com/office/drawing/2014/main" id="{2E0BFC1B-815D-4377-9F52-31F67892AF7A}"/>
              </a:ext>
            </a:extLst>
          </p:cNvPr>
          <p:cNvSpPr/>
          <p:nvPr userDrawn="1"/>
        </p:nvSpPr>
        <p:spPr>
          <a:xfrm>
            <a:off x="244164" y="4571766"/>
            <a:ext cx="2209411" cy="34513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8" name="Group 2">
            <a:extLst>
              <a:ext uri="{FF2B5EF4-FFF2-40B4-BE49-F238E27FC236}">
                <a16:creationId xmlns:a16="http://schemas.microsoft.com/office/drawing/2014/main" id="{3B8C0DAC-573E-4A21-8F5B-647F79AB3678}"/>
              </a:ext>
            </a:extLst>
          </p:cNvPr>
          <p:cNvGrpSpPr/>
          <p:nvPr userDrawn="1"/>
        </p:nvGrpSpPr>
        <p:grpSpPr>
          <a:xfrm>
            <a:off x="4168010" y="2138428"/>
            <a:ext cx="1882890" cy="2795304"/>
            <a:chOff x="4168010" y="2138428"/>
            <a:chExt cx="1882890" cy="2795304"/>
          </a:xfrm>
        </p:grpSpPr>
        <p:sp>
          <p:nvSpPr>
            <p:cNvPr id="7" name="Isosceles Triangle 6">
              <a:extLst>
                <a:ext uri="{FF2B5EF4-FFF2-40B4-BE49-F238E27FC236}">
                  <a16:creationId xmlns:a16="http://schemas.microsoft.com/office/drawing/2014/main" id="{A5ABC0DB-6884-4667-81F5-AFC43EE1EBCF}"/>
                </a:ext>
              </a:extLst>
            </p:cNvPr>
            <p:cNvSpPr/>
            <p:nvPr userDrawn="1"/>
          </p:nvSpPr>
          <p:spPr>
            <a:xfrm rot="5400000">
              <a:off x="4036199" y="2270453"/>
              <a:ext cx="822707" cy="558657"/>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Isosceles Triangle 7">
              <a:extLst>
                <a:ext uri="{FF2B5EF4-FFF2-40B4-BE49-F238E27FC236}">
                  <a16:creationId xmlns:a16="http://schemas.microsoft.com/office/drawing/2014/main" id="{35B46218-C789-4AC7-B52A-9CEAD01A3847}"/>
                </a:ext>
              </a:extLst>
            </p:cNvPr>
            <p:cNvSpPr/>
            <p:nvPr userDrawn="1"/>
          </p:nvSpPr>
          <p:spPr>
            <a:xfrm rot="5400000">
              <a:off x="5360218" y="4243050"/>
              <a:ext cx="822707" cy="558657"/>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0" name="Rectangle 9">
              <a:extLst>
                <a:ext uri="{FF2B5EF4-FFF2-40B4-BE49-F238E27FC236}">
                  <a16:creationId xmlns:a16="http://schemas.microsoft.com/office/drawing/2014/main" id="{F5EA4703-1523-4994-91BE-B340554ADC5A}"/>
                </a:ext>
              </a:extLst>
            </p:cNvPr>
            <p:cNvSpPr/>
            <p:nvPr userDrawn="1"/>
          </p:nvSpPr>
          <p:spPr>
            <a:xfrm>
              <a:off x="4168010" y="2549782"/>
              <a:ext cx="1882890" cy="19540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2">
            <a:extLst>
              <a:ext uri="{FF2B5EF4-FFF2-40B4-BE49-F238E27FC236}">
                <a16:creationId xmlns:a16="http://schemas.microsoft.com/office/drawing/2014/main" id="{7FCF8FB0-DBD8-4E30-BA45-92FD05D65AA1}"/>
              </a:ext>
            </a:extLst>
          </p:cNvPr>
          <p:cNvSpPr/>
          <p:nvPr userDrawn="1"/>
        </p:nvSpPr>
        <p:spPr>
          <a:xfrm>
            <a:off x="3192632" y="4570098"/>
            <a:ext cx="2209411" cy="34513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9" name="Group 3">
            <a:extLst>
              <a:ext uri="{FF2B5EF4-FFF2-40B4-BE49-F238E27FC236}">
                <a16:creationId xmlns:a16="http://schemas.microsoft.com/office/drawing/2014/main" id="{C2D99582-9D9B-428D-A484-2749554DCFE5}"/>
              </a:ext>
            </a:extLst>
          </p:cNvPr>
          <p:cNvGrpSpPr/>
          <p:nvPr userDrawn="1"/>
        </p:nvGrpSpPr>
        <p:grpSpPr>
          <a:xfrm>
            <a:off x="7116478" y="2155260"/>
            <a:ext cx="1882890" cy="2795304"/>
            <a:chOff x="7116478" y="2155260"/>
            <a:chExt cx="1882890" cy="2795304"/>
          </a:xfrm>
        </p:grpSpPr>
        <p:sp>
          <p:nvSpPr>
            <p:cNvPr id="11" name="Isosceles Triangle 10">
              <a:extLst>
                <a:ext uri="{FF2B5EF4-FFF2-40B4-BE49-F238E27FC236}">
                  <a16:creationId xmlns:a16="http://schemas.microsoft.com/office/drawing/2014/main" id="{AF6A2DFD-74DB-4241-9EFC-1C6A463BD3D5}"/>
                </a:ext>
              </a:extLst>
            </p:cNvPr>
            <p:cNvSpPr/>
            <p:nvPr userDrawn="1"/>
          </p:nvSpPr>
          <p:spPr>
            <a:xfrm rot="5400000">
              <a:off x="6984667" y="2287285"/>
              <a:ext cx="822707" cy="558657"/>
            </a:xfrm>
            <a:prstGeom prst="triangl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2" name="Isosceles Triangle 11">
              <a:extLst>
                <a:ext uri="{FF2B5EF4-FFF2-40B4-BE49-F238E27FC236}">
                  <a16:creationId xmlns:a16="http://schemas.microsoft.com/office/drawing/2014/main" id="{9FB6C1E1-57A6-4113-B502-31FDF4553EB9}"/>
                </a:ext>
              </a:extLst>
            </p:cNvPr>
            <p:cNvSpPr/>
            <p:nvPr userDrawn="1"/>
          </p:nvSpPr>
          <p:spPr>
            <a:xfrm rot="5400000">
              <a:off x="8308686" y="4259882"/>
              <a:ext cx="822707" cy="558657"/>
            </a:xfrm>
            <a:prstGeom prst="triangl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4" name="Rectangle 13">
              <a:extLst>
                <a:ext uri="{FF2B5EF4-FFF2-40B4-BE49-F238E27FC236}">
                  <a16:creationId xmlns:a16="http://schemas.microsoft.com/office/drawing/2014/main" id="{D7E89BEE-ACA7-4652-9BD3-660386946AF6}"/>
                </a:ext>
              </a:extLst>
            </p:cNvPr>
            <p:cNvSpPr/>
            <p:nvPr userDrawn="1"/>
          </p:nvSpPr>
          <p:spPr>
            <a:xfrm>
              <a:off x="7116478" y="2566614"/>
              <a:ext cx="1882890" cy="19540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3">
            <a:extLst>
              <a:ext uri="{FF2B5EF4-FFF2-40B4-BE49-F238E27FC236}">
                <a16:creationId xmlns:a16="http://schemas.microsoft.com/office/drawing/2014/main" id="{D2897B98-0097-4E24-86FA-323B841185D6}"/>
              </a:ext>
            </a:extLst>
          </p:cNvPr>
          <p:cNvSpPr/>
          <p:nvPr userDrawn="1"/>
        </p:nvSpPr>
        <p:spPr>
          <a:xfrm>
            <a:off x="6156605" y="4586930"/>
            <a:ext cx="2209411" cy="34513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0" name="Group 4">
            <a:extLst>
              <a:ext uri="{FF2B5EF4-FFF2-40B4-BE49-F238E27FC236}">
                <a16:creationId xmlns:a16="http://schemas.microsoft.com/office/drawing/2014/main" id="{88C92AD5-B9D0-4BD7-949D-22632B64D857}"/>
              </a:ext>
            </a:extLst>
          </p:cNvPr>
          <p:cNvGrpSpPr/>
          <p:nvPr userDrawn="1"/>
        </p:nvGrpSpPr>
        <p:grpSpPr>
          <a:xfrm>
            <a:off x="10064946" y="2172091"/>
            <a:ext cx="1882890" cy="2795304"/>
            <a:chOff x="10064946" y="2172091"/>
            <a:chExt cx="1882890" cy="2795304"/>
          </a:xfrm>
        </p:grpSpPr>
        <p:sp>
          <p:nvSpPr>
            <p:cNvPr id="15" name="Isosceles Triangle 14">
              <a:extLst>
                <a:ext uri="{FF2B5EF4-FFF2-40B4-BE49-F238E27FC236}">
                  <a16:creationId xmlns:a16="http://schemas.microsoft.com/office/drawing/2014/main" id="{C731244B-BF80-4A8D-92FF-08A7754A5BCA}"/>
                </a:ext>
              </a:extLst>
            </p:cNvPr>
            <p:cNvSpPr/>
            <p:nvPr userDrawn="1"/>
          </p:nvSpPr>
          <p:spPr>
            <a:xfrm rot="5400000">
              <a:off x="9933135" y="2304116"/>
              <a:ext cx="822707" cy="558657"/>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6" name="Isosceles Triangle 15">
              <a:extLst>
                <a:ext uri="{FF2B5EF4-FFF2-40B4-BE49-F238E27FC236}">
                  <a16:creationId xmlns:a16="http://schemas.microsoft.com/office/drawing/2014/main" id="{2A6C1967-0CD8-4BD4-A66A-E372AA6D188D}"/>
                </a:ext>
              </a:extLst>
            </p:cNvPr>
            <p:cNvSpPr/>
            <p:nvPr userDrawn="1"/>
          </p:nvSpPr>
          <p:spPr>
            <a:xfrm rot="5400000">
              <a:off x="11257154" y="4276713"/>
              <a:ext cx="822707" cy="558657"/>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8" name="Rectangle 17">
              <a:extLst>
                <a:ext uri="{FF2B5EF4-FFF2-40B4-BE49-F238E27FC236}">
                  <a16:creationId xmlns:a16="http://schemas.microsoft.com/office/drawing/2014/main" id="{C2589616-6E83-446D-BA86-61431634799C}"/>
                </a:ext>
              </a:extLst>
            </p:cNvPr>
            <p:cNvSpPr/>
            <p:nvPr userDrawn="1"/>
          </p:nvSpPr>
          <p:spPr>
            <a:xfrm>
              <a:off x="10064946" y="2583445"/>
              <a:ext cx="1882890" cy="19540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4">
            <a:extLst>
              <a:ext uri="{FF2B5EF4-FFF2-40B4-BE49-F238E27FC236}">
                <a16:creationId xmlns:a16="http://schemas.microsoft.com/office/drawing/2014/main" id="{26185F67-3084-492D-A9AC-102710050D24}"/>
              </a:ext>
            </a:extLst>
          </p:cNvPr>
          <p:cNvSpPr/>
          <p:nvPr userDrawn="1"/>
        </p:nvSpPr>
        <p:spPr>
          <a:xfrm>
            <a:off x="9089568" y="4603761"/>
            <a:ext cx="2209411" cy="34513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 name="Picture Placeholder 12">
            <a:extLst>
              <a:ext uri="{FF2B5EF4-FFF2-40B4-BE49-F238E27FC236}">
                <a16:creationId xmlns:a16="http://schemas.microsoft.com/office/drawing/2014/main" id="{0DC75716-85DE-4085-A5E0-97E4F787B7CA}"/>
              </a:ext>
            </a:extLst>
          </p:cNvPr>
          <p:cNvSpPr>
            <a:spLocks noGrp="1"/>
          </p:cNvSpPr>
          <p:nvPr>
            <p:ph type="pic" sz="quarter" idx="10"/>
          </p:nvPr>
        </p:nvSpPr>
        <p:spPr>
          <a:xfrm>
            <a:off x="1633769" y="3033275"/>
            <a:ext cx="1054435" cy="1054435"/>
          </a:xfrm>
          <a:prstGeom prst="rect">
            <a:avLst/>
          </a:prstGeom>
        </p:spPr>
        <p:txBody>
          <a:bodyPr anchor="ctr"/>
          <a:lstStyle>
            <a:lvl1pPr marL="0" indent="0" algn="ctr">
              <a:buNone/>
              <a:defRPr sz="1100">
                <a:solidFill>
                  <a:schemeClr val="bg1"/>
                </a:solidFill>
              </a:defRPr>
            </a:lvl1pPr>
          </a:lstStyle>
          <a:p>
            <a:endParaRPr lang="en-US"/>
          </a:p>
        </p:txBody>
      </p:sp>
      <p:sp>
        <p:nvSpPr>
          <p:cNvPr id="21" name="Picture Placeholder 12">
            <a:extLst>
              <a:ext uri="{FF2B5EF4-FFF2-40B4-BE49-F238E27FC236}">
                <a16:creationId xmlns:a16="http://schemas.microsoft.com/office/drawing/2014/main" id="{74590E55-CEEC-40FD-B0D1-56884A21331E}"/>
              </a:ext>
            </a:extLst>
          </p:cNvPr>
          <p:cNvSpPr>
            <a:spLocks noGrp="1"/>
          </p:cNvSpPr>
          <p:nvPr>
            <p:ph type="pic" sz="quarter" idx="11"/>
          </p:nvPr>
        </p:nvSpPr>
        <p:spPr>
          <a:xfrm>
            <a:off x="4582237" y="3033274"/>
            <a:ext cx="1054435" cy="1054435"/>
          </a:xfrm>
          <a:prstGeom prst="rect">
            <a:avLst/>
          </a:prstGeom>
        </p:spPr>
        <p:txBody>
          <a:bodyPr anchor="ctr"/>
          <a:lstStyle>
            <a:lvl1pPr marL="0" indent="0" algn="ctr">
              <a:buNone/>
              <a:defRPr sz="1100">
                <a:solidFill>
                  <a:schemeClr val="bg1"/>
                </a:solidFill>
              </a:defRPr>
            </a:lvl1pPr>
          </a:lstStyle>
          <a:p>
            <a:endParaRPr lang="en-US"/>
          </a:p>
        </p:txBody>
      </p:sp>
      <p:sp>
        <p:nvSpPr>
          <p:cNvPr id="22" name="Picture Placeholder 12">
            <a:extLst>
              <a:ext uri="{FF2B5EF4-FFF2-40B4-BE49-F238E27FC236}">
                <a16:creationId xmlns:a16="http://schemas.microsoft.com/office/drawing/2014/main" id="{A04394C2-F189-4595-B1C7-7831F2F96AC6}"/>
              </a:ext>
            </a:extLst>
          </p:cNvPr>
          <p:cNvSpPr>
            <a:spLocks noGrp="1"/>
          </p:cNvSpPr>
          <p:nvPr>
            <p:ph type="pic" sz="quarter" idx="12"/>
          </p:nvPr>
        </p:nvSpPr>
        <p:spPr>
          <a:xfrm>
            <a:off x="7530705" y="3033273"/>
            <a:ext cx="1054435" cy="1054435"/>
          </a:xfrm>
          <a:prstGeom prst="rect">
            <a:avLst/>
          </a:prstGeom>
        </p:spPr>
        <p:txBody>
          <a:bodyPr anchor="ctr"/>
          <a:lstStyle>
            <a:lvl1pPr marL="0" indent="0" algn="ctr">
              <a:buNone/>
              <a:defRPr sz="1100">
                <a:solidFill>
                  <a:schemeClr val="bg1"/>
                </a:solidFill>
              </a:defRPr>
            </a:lvl1pPr>
          </a:lstStyle>
          <a:p>
            <a:endParaRPr lang="en-US"/>
          </a:p>
        </p:txBody>
      </p:sp>
      <p:sp>
        <p:nvSpPr>
          <p:cNvPr id="23" name="Picture Placeholder 12">
            <a:extLst>
              <a:ext uri="{FF2B5EF4-FFF2-40B4-BE49-F238E27FC236}">
                <a16:creationId xmlns:a16="http://schemas.microsoft.com/office/drawing/2014/main" id="{B146DFF1-BE8B-4586-83A6-3573EFAEB872}"/>
              </a:ext>
            </a:extLst>
          </p:cNvPr>
          <p:cNvSpPr>
            <a:spLocks noGrp="1"/>
          </p:cNvSpPr>
          <p:nvPr>
            <p:ph type="pic" sz="quarter" idx="13"/>
          </p:nvPr>
        </p:nvSpPr>
        <p:spPr>
          <a:xfrm>
            <a:off x="10479173" y="3033272"/>
            <a:ext cx="1054435" cy="1054435"/>
          </a:xfrm>
          <a:prstGeom prst="rect">
            <a:avLst/>
          </a:prstGeom>
        </p:spPr>
        <p:txBody>
          <a:bodyPr anchor="ctr"/>
          <a:lstStyle>
            <a:lvl1pPr marL="0" indent="0" algn="ctr">
              <a:buNone/>
              <a:defRPr sz="1100">
                <a:solidFill>
                  <a:schemeClr val="bg1"/>
                </a:solidFill>
              </a:defRPr>
            </a:lvl1pPr>
          </a:lstStyle>
          <a:p>
            <a:endParaRPr lang="en-US"/>
          </a:p>
        </p:txBody>
      </p:sp>
      <p:sp>
        <p:nvSpPr>
          <p:cNvPr id="19" name="Title">
            <a:extLst>
              <a:ext uri="{FF2B5EF4-FFF2-40B4-BE49-F238E27FC236}">
                <a16:creationId xmlns:a16="http://schemas.microsoft.com/office/drawing/2014/main" id="{CAF0A2F7-5CD4-4F75-B4B2-3FBB783F1829}"/>
              </a:ext>
            </a:extLst>
          </p:cNvPr>
          <p:cNvSpPr>
            <a:spLocks noGrp="1"/>
          </p:cNvSpPr>
          <p:nvPr>
            <p:ph type="title"/>
          </p:nvPr>
        </p:nvSpPr>
        <p:spPr>
          <a:xfrm>
            <a:off x="1039776" y="939559"/>
            <a:ext cx="10112448" cy="771975"/>
          </a:xfrm>
          <a:prstGeom prst="rect">
            <a:avLst/>
          </a:prstGeom>
        </p:spPr>
        <p:txBody>
          <a:bodyPr anchor="ctr"/>
          <a:lstStyle>
            <a:lvl1pPr algn="ctr">
              <a:defRPr sz="2800"/>
            </a:lvl1pPr>
          </a:lstStyle>
          <a:p>
            <a:r>
              <a:rPr lang="en-US"/>
              <a:t>Click to edit Master title style</a:t>
            </a:r>
          </a:p>
        </p:txBody>
      </p:sp>
      <p:sp>
        <p:nvSpPr>
          <p:cNvPr id="24" name="Text Placeholder 17">
            <a:extLst>
              <a:ext uri="{FF2B5EF4-FFF2-40B4-BE49-F238E27FC236}">
                <a16:creationId xmlns:a16="http://schemas.microsoft.com/office/drawing/2014/main" id="{1450729B-6C6C-466F-8846-E61FB7896ED2}"/>
              </a:ext>
            </a:extLst>
          </p:cNvPr>
          <p:cNvSpPr>
            <a:spLocks noGrp="1"/>
          </p:cNvSpPr>
          <p:nvPr>
            <p:ph type="body" sz="quarter" idx="14"/>
          </p:nvPr>
        </p:nvSpPr>
        <p:spPr>
          <a:xfrm>
            <a:off x="415176" y="4603761"/>
            <a:ext cx="1867385" cy="313627"/>
          </a:xfrm>
          <a:prstGeom prst="rect">
            <a:avLst/>
          </a:prstGeom>
        </p:spPr>
        <p:txBody>
          <a:bodyPr anchor="ctr"/>
          <a:lstStyle>
            <a:lvl1pPr marL="0" indent="0" algn="ctr">
              <a:buNone/>
              <a:defRPr sz="1600">
                <a:solidFill>
                  <a:schemeClr val="tx1">
                    <a:lumMod val="75000"/>
                    <a:lumOff val="25000"/>
                  </a:schemeClr>
                </a:solidFill>
              </a:defRPr>
            </a:lvl1pPr>
            <a:lvl2pPr marL="457200" indent="0">
              <a:buNone/>
              <a:defRPr/>
            </a:lvl2pPr>
          </a:lstStyle>
          <a:p>
            <a:pPr lvl="0"/>
            <a:r>
              <a:rPr lang="en-US"/>
              <a:t>Click to edit</a:t>
            </a:r>
          </a:p>
        </p:txBody>
      </p:sp>
      <p:sp>
        <p:nvSpPr>
          <p:cNvPr id="25" name="Text Placeholder 17">
            <a:extLst>
              <a:ext uri="{FF2B5EF4-FFF2-40B4-BE49-F238E27FC236}">
                <a16:creationId xmlns:a16="http://schemas.microsoft.com/office/drawing/2014/main" id="{4B50F39A-1530-463E-9A43-8D5FD41BB6B5}"/>
              </a:ext>
            </a:extLst>
          </p:cNvPr>
          <p:cNvSpPr>
            <a:spLocks noGrp="1"/>
          </p:cNvSpPr>
          <p:nvPr>
            <p:ph type="body" sz="quarter" idx="15"/>
          </p:nvPr>
        </p:nvSpPr>
        <p:spPr>
          <a:xfrm>
            <a:off x="3365621" y="4590395"/>
            <a:ext cx="1867385" cy="313627"/>
          </a:xfrm>
          <a:prstGeom prst="rect">
            <a:avLst/>
          </a:prstGeom>
        </p:spPr>
        <p:txBody>
          <a:bodyPr anchor="ctr"/>
          <a:lstStyle>
            <a:lvl1pPr marL="0" indent="0" algn="ctr">
              <a:buNone/>
              <a:defRPr sz="1600">
                <a:solidFill>
                  <a:schemeClr val="tx1">
                    <a:lumMod val="75000"/>
                    <a:lumOff val="25000"/>
                  </a:schemeClr>
                </a:solidFill>
              </a:defRPr>
            </a:lvl1pPr>
            <a:lvl2pPr marL="457200" indent="0">
              <a:buNone/>
              <a:defRPr/>
            </a:lvl2pPr>
          </a:lstStyle>
          <a:p>
            <a:pPr lvl="0"/>
            <a:r>
              <a:rPr lang="en-US"/>
              <a:t>Click to edit</a:t>
            </a:r>
          </a:p>
        </p:txBody>
      </p:sp>
      <p:sp>
        <p:nvSpPr>
          <p:cNvPr id="26" name="Text Placeholder 17">
            <a:extLst>
              <a:ext uri="{FF2B5EF4-FFF2-40B4-BE49-F238E27FC236}">
                <a16:creationId xmlns:a16="http://schemas.microsoft.com/office/drawing/2014/main" id="{6C179D9B-19BB-493E-AD3E-4A006C20064F}"/>
              </a:ext>
            </a:extLst>
          </p:cNvPr>
          <p:cNvSpPr>
            <a:spLocks noGrp="1"/>
          </p:cNvSpPr>
          <p:nvPr>
            <p:ph type="body" sz="quarter" idx="16"/>
          </p:nvPr>
        </p:nvSpPr>
        <p:spPr>
          <a:xfrm>
            <a:off x="6327617" y="4602683"/>
            <a:ext cx="1867385" cy="313627"/>
          </a:xfrm>
          <a:prstGeom prst="rect">
            <a:avLst/>
          </a:prstGeom>
        </p:spPr>
        <p:txBody>
          <a:bodyPr anchor="ctr"/>
          <a:lstStyle>
            <a:lvl1pPr marL="0" indent="0" algn="ctr">
              <a:buNone/>
              <a:defRPr sz="1600">
                <a:solidFill>
                  <a:schemeClr val="tx1">
                    <a:lumMod val="75000"/>
                    <a:lumOff val="25000"/>
                  </a:schemeClr>
                </a:solidFill>
              </a:defRPr>
            </a:lvl1pPr>
            <a:lvl2pPr marL="457200" indent="0">
              <a:buNone/>
              <a:defRPr/>
            </a:lvl2pPr>
          </a:lstStyle>
          <a:p>
            <a:pPr lvl="0"/>
            <a:r>
              <a:rPr lang="en-US"/>
              <a:t>Click to edit</a:t>
            </a:r>
          </a:p>
        </p:txBody>
      </p:sp>
      <p:sp>
        <p:nvSpPr>
          <p:cNvPr id="27" name="Text Placeholder 17">
            <a:extLst>
              <a:ext uri="{FF2B5EF4-FFF2-40B4-BE49-F238E27FC236}">
                <a16:creationId xmlns:a16="http://schemas.microsoft.com/office/drawing/2014/main" id="{ACB79CE8-9A1A-4DE8-AA7A-9AFAE54E71F0}"/>
              </a:ext>
            </a:extLst>
          </p:cNvPr>
          <p:cNvSpPr>
            <a:spLocks noGrp="1"/>
          </p:cNvSpPr>
          <p:nvPr>
            <p:ph type="body" sz="quarter" idx="17"/>
          </p:nvPr>
        </p:nvSpPr>
        <p:spPr>
          <a:xfrm>
            <a:off x="9289613" y="4614971"/>
            <a:ext cx="1867385" cy="313627"/>
          </a:xfrm>
          <a:prstGeom prst="rect">
            <a:avLst/>
          </a:prstGeom>
        </p:spPr>
        <p:txBody>
          <a:bodyPr anchor="ctr"/>
          <a:lstStyle>
            <a:lvl1pPr marL="0" indent="0" algn="ctr">
              <a:buNone/>
              <a:defRPr sz="16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73776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24">
                                            <p:txEl>
                                              <p:pRg st="0" end="0"/>
                                            </p:txEl>
                                          </p:spTgt>
                                        </p:tgtEl>
                                        <p:attrNameLst>
                                          <p:attrName>style.visibility</p:attrName>
                                        </p:attrNameLst>
                                      </p:cBhvr>
                                      <p:to>
                                        <p:strVal val="visible"/>
                                      </p:to>
                                    </p:set>
                                    <p:animEffect transition="in" filter="fade">
                                      <p:cBhvr>
                                        <p:cTn id="21" dur="500"/>
                                        <p:tgtEl>
                                          <p:spTgt spid="2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par>
                                <p:cTn id="27" presetID="10" presetClass="entr" presetSubtype="0" fill="hold" grpId="0" nodeType="withEffect" nodePh="1">
                                  <p:stCondLst>
                                    <p:cond delay="500"/>
                                  </p:stCondLst>
                                  <p:endCondLst>
                                    <p:cond evt="begin" delay="0">
                                      <p:tn val="27"/>
                                    </p:cond>
                                  </p:end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22" presetClass="entr" presetSubtype="2" fill="hold" grpId="0" nodeType="withEffect">
                                  <p:stCondLst>
                                    <p:cond delay="100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500"/>
                                        <p:tgtEl>
                                          <p:spTgt spid="29"/>
                                        </p:tgtEl>
                                      </p:cBhvr>
                                    </p:animEffect>
                                  </p:childTnLst>
                                </p:cTn>
                              </p:par>
                              <p:par>
                                <p:cTn id="41" presetID="10" presetClass="entr" presetSubtype="0" fill="hold" grpId="0" nodeType="withEffect" nodePh="1">
                                  <p:stCondLst>
                                    <p:cond delay="500"/>
                                  </p:stCondLst>
                                  <p:endCondLst>
                                    <p:cond evt="begin" delay="0">
                                      <p:tn val="41"/>
                                    </p:cond>
                                  </p:end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22" presetClass="entr" presetSubtype="2" fill="hold" grpId="0" nodeType="withEffect">
                                  <p:stCondLst>
                                    <p:cond delay="1000"/>
                                  </p:stCondLst>
                                  <p:childTnLst>
                                    <p:set>
                                      <p:cBhvr>
                                        <p:cTn id="45" dur="1" fill="hold">
                                          <p:stCondLst>
                                            <p:cond delay="0"/>
                                          </p:stCondLst>
                                        </p:cTn>
                                        <p:tgtEl>
                                          <p:spTgt spid="13"/>
                                        </p:tgtEl>
                                        <p:attrNameLst>
                                          <p:attrName>style.visibility</p:attrName>
                                        </p:attrNameLst>
                                      </p:cBhvr>
                                      <p:to>
                                        <p:strVal val="visible"/>
                                      </p:to>
                                    </p:set>
                                    <p:animEffect transition="in" filter="wipe(right)">
                                      <p:cBhvr>
                                        <p:cTn id="46" dur="500"/>
                                        <p:tgtEl>
                                          <p:spTgt spid="1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26">
                                            <p:txEl>
                                              <p:pRg st="0" end="0"/>
                                            </p:txEl>
                                          </p:spTgt>
                                        </p:tgtEl>
                                        <p:attrNameLst>
                                          <p:attrName>style.visibility</p:attrName>
                                        </p:attrNameLst>
                                      </p:cBhvr>
                                      <p:to>
                                        <p:strVal val="visible"/>
                                      </p:to>
                                    </p:set>
                                    <p:animEffect transition="in" filter="fade">
                                      <p:cBhvr>
                                        <p:cTn id="49" dur="500"/>
                                        <p:tgtEl>
                                          <p:spTgt spid="26">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10" presetClass="entr" presetSubtype="0" fill="hold" grpId="0" nodeType="withEffect" nodePh="1">
                                  <p:stCondLst>
                                    <p:cond delay="500"/>
                                  </p:stCondLst>
                                  <p:endCondLst>
                                    <p:cond evt="begin" delay="0">
                                      <p:tn val="55"/>
                                    </p:cond>
                                  </p:end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22" presetClass="entr" presetSubtype="2" fill="hold" grpId="0" nodeType="withEffect">
                                  <p:stCondLst>
                                    <p:cond delay="1000"/>
                                  </p:stCondLst>
                                  <p:childTnLst>
                                    <p:set>
                                      <p:cBhvr>
                                        <p:cTn id="59" dur="1" fill="hold">
                                          <p:stCondLst>
                                            <p:cond delay="0"/>
                                          </p:stCondLst>
                                        </p:cTn>
                                        <p:tgtEl>
                                          <p:spTgt spid="17"/>
                                        </p:tgtEl>
                                        <p:attrNameLst>
                                          <p:attrName>style.visibility</p:attrName>
                                        </p:attrNameLst>
                                      </p:cBhvr>
                                      <p:to>
                                        <p:strVal val="visible"/>
                                      </p:to>
                                    </p:set>
                                    <p:animEffect transition="in" filter="wipe(right)">
                                      <p:cBhvr>
                                        <p:cTn id="60" dur="500"/>
                                        <p:tgtEl>
                                          <p:spTgt spid="17"/>
                                        </p:tgtEl>
                                      </p:cBhvr>
                                    </p:animEffect>
                                  </p:childTnLst>
                                </p:cTn>
                              </p:par>
                              <p:par>
                                <p:cTn id="61" presetID="10" presetClass="entr" presetSubtype="0" fill="hold" grpId="0" nodeType="withEffect">
                                  <p:stCondLst>
                                    <p:cond delay="1500"/>
                                  </p:stCondLst>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fade">
                                      <p:cBhvr>
                                        <p:cTn id="63"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7" grpId="0" animBg="1"/>
      <p:bldP spid="20" grpId="0"/>
      <p:bldP spid="21" grpId="0"/>
      <p:bldP spid="22" grpId="0"/>
      <p:bldP spid="23" grpId="0"/>
      <p:bldP spid="19" grpId="0"/>
      <p:bldP spid="24" grpId="0" build="p">
        <p:tmplLst>
          <p:tmpl lvl="1">
            <p:tnLst>
              <p:par>
                <p:cTn presetID="10" presetClass="entr" presetSubtype="0" fill="hold" nodeType="withEffect">
                  <p:stCondLst>
                    <p:cond delay="1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1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1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6">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id="{E2B5C2BC-D0F6-4115-9175-617F1F4A658F}"/>
              </a:ext>
            </a:extLst>
          </p:cNvPr>
          <p:cNvSpPr/>
          <p:nvPr userDrawn="1"/>
        </p:nvSpPr>
        <p:spPr>
          <a:xfrm>
            <a:off x="0" y="3905250"/>
            <a:ext cx="12192000" cy="1081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ko-KR" sz="2700" dirty="0">
              <a:solidFill>
                <a:schemeClr val="tx1">
                  <a:lumMod val="75000"/>
                  <a:lumOff val="25000"/>
                </a:schemeClr>
              </a:solidFill>
              <a:cs typeface="Arial" pitchFamily="34" charset="0"/>
            </a:endParaRPr>
          </a:p>
          <a:p>
            <a:pPr algn="ctr"/>
            <a:endParaRPr lang="ko-KR" altLang="en-US" sz="2700" dirty="0"/>
          </a:p>
        </p:txBody>
      </p:sp>
      <p:sp>
        <p:nvSpPr>
          <p:cNvPr id="4" name="Freeform: Shape 3">
            <a:extLst>
              <a:ext uri="{FF2B5EF4-FFF2-40B4-BE49-F238E27FC236}">
                <a16:creationId xmlns:a16="http://schemas.microsoft.com/office/drawing/2014/main" id="{A9C65317-B045-4943-AA6B-6C0128FFF3DC}"/>
              </a:ext>
            </a:extLst>
          </p:cNvPr>
          <p:cNvSpPr/>
          <p:nvPr userDrawn="1"/>
        </p:nvSpPr>
        <p:spPr>
          <a:xfrm>
            <a:off x="6096000" y="1416413"/>
            <a:ext cx="1510669" cy="2505801"/>
          </a:xfrm>
          <a:custGeom>
            <a:avLst/>
            <a:gdLst>
              <a:gd name="connsiteX0" fmla="*/ 755335 w 1510669"/>
              <a:gd name="connsiteY0" fmla="*/ 1616531 h 2505801"/>
              <a:gd name="connsiteX1" fmla="*/ 418901 w 1510669"/>
              <a:gd name="connsiteY1" fmla="*/ 1952965 h 2505801"/>
              <a:gd name="connsiteX2" fmla="*/ 755335 w 1510669"/>
              <a:gd name="connsiteY2" fmla="*/ 2289399 h 2505801"/>
              <a:gd name="connsiteX3" fmla="*/ 1091769 w 1510669"/>
              <a:gd name="connsiteY3" fmla="*/ 1952965 h 2505801"/>
              <a:gd name="connsiteX4" fmla="*/ 755335 w 1510669"/>
              <a:gd name="connsiteY4" fmla="*/ 1616531 h 2505801"/>
              <a:gd name="connsiteX5" fmla="*/ 755335 w 1510669"/>
              <a:gd name="connsiteY5" fmla="*/ 0 h 2505801"/>
              <a:gd name="connsiteX6" fmla="*/ 1510669 w 1510669"/>
              <a:gd name="connsiteY6" fmla="*/ 741693 h 2505801"/>
              <a:gd name="connsiteX7" fmla="*/ 1146862 w 1510669"/>
              <a:gd name="connsiteY7" fmla="*/ 741693 h 2505801"/>
              <a:gd name="connsiteX8" fmla="*/ 1146862 w 1510669"/>
              <a:gd name="connsiteY8" fmla="*/ 1562794 h 2505801"/>
              <a:gd name="connsiteX9" fmla="*/ 1213756 w 1510669"/>
              <a:gd name="connsiteY9" fmla="*/ 1643869 h 2505801"/>
              <a:gd name="connsiteX10" fmla="*/ 1308171 w 1510669"/>
              <a:gd name="connsiteY10" fmla="*/ 1952965 h 2505801"/>
              <a:gd name="connsiteX11" fmla="*/ 755335 w 1510669"/>
              <a:gd name="connsiteY11" fmla="*/ 2505801 h 2505801"/>
              <a:gd name="connsiteX12" fmla="*/ 202499 w 1510669"/>
              <a:gd name="connsiteY12" fmla="*/ 1952965 h 2505801"/>
              <a:gd name="connsiteX13" fmla="*/ 296915 w 1510669"/>
              <a:gd name="connsiteY13" fmla="*/ 1643869 h 2505801"/>
              <a:gd name="connsiteX14" fmla="*/ 363807 w 1510669"/>
              <a:gd name="connsiteY14" fmla="*/ 1562795 h 2505801"/>
              <a:gd name="connsiteX15" fmla="*/ 363807 w 1510669"/>
              <a:gd name="connsiteY15" fmla="*/ 741693 h 2505801"/>
              <a:gd name="connsiteX16" fmla="*/ 0 w 1510669"/>
              <a:gd name="connsiteY16" fmla="*/ 741693 h 250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0669" h="2505801">
                <a:moveTo>
                  <a:pt x="755335" y="1616531"/>
                </a:moveTo>
                <a:cubicBezTo>
                  <a:pt x="569528" y="1616531"/>
                  <a:pt x="418901" y="1767158"/>
                  <a:pt x="418901" y="1952965"/>
                </a:cubicBezTo>
                <a:cubicBezTo>
                  <a:pt x="418901" y="2138772"/>
                  <a:pt x="569528" y="2289399"/>
                  <a:pt x="755335" y="2289399"/>
                </a:cubicBezTo>
                <a:cubicBezTo>
                  <a:pt x="941142" y="2289399"/>
                  <a:pt x="1091769" y="2138772"/>
                  <a:pt x="1091769" y="1952965"/>
                </a:cubicBezTo>
                <a:cubicBezTo>
                  <a:pt x="1091769" y="1767158"/>
                  <a:pt x="941142" y="1616531"/>
                  <a:pt x="755335" y="1616531"/>
                </a:cubicBezTo>
                <a:close/>
                <a:moveTo>
                  <a:pt x="755335" y="0"/>
                </a:moveTo>
                <a:lnTo>
                  <a:pt x="1510669" y="741693"/>
                </a:lnTo>
                <a:lnTo>
                  <a:pt x="1146862" y="741693"/>
                </a:lnTo>
                <a:lnTo>
                  <a:pt x="1146862" y="1562794"/>
                </a:lnTo>
                <a:lnTo>
                  <a:pt x="1213756" y="1643869"/>
                </a:lnTo>
                <a:cubicBezTo>
                  <a:pt x="1273365" y="1732102"/>
                  <a:pt x="1308171" y="1838469"/>
                  <a:pt x="1308171" y="1952965"/>
                </a:cubicBezTo>
                <a:cubicBezTo>
                  <a:pt x="1308171" y="2258288"/>
                  <a:pt x="1060658" y="2505801"/>
                  <a:pt x="755335" y="2505801"/>
                </a:cubicBezTo>
                <a:cubicBezTo>
                  <a:pt x="450012" y="2505801"/>
                  <a:pt x="202499" y="2258288"/>
                  <a:pt x="202499" y="1952965"/>
                </a:cubicBezTo>
                <a:cubicBezTo>
                  <a:pt x="202499" y="1838469"/>
                  <a:pt x="237306" y="1732102"/>
                  <a:pt x="296915" y="1643869"/>
                </a:cubicBezTo>
                <a:lnTo>
                  <a:pt x="363807" y="1562795"/>
                </a:lnTo>
                <a:lnTo>
                  <a:pt x="363807" y="741693"/>
                </a:lnTo>
                <a:lnTo>
                  <a:pt x="0" y="74169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Freeform: Shape 4">
            <a:extLst>
              <a:ext uri="{FF2B5EF4-FFF2-40B4-BE49-F238E27FC236}">
                <a16:creationId xmlns:a16="http://schemas.microsoft.com/office/drawing/2014/main" id="{D86448B3-0462-4FA5-823A-FC0BC9A1642C}"/>
              </a:ext>
            </a:extLst>
          </p:cNvPr>
          <p:cNvSpPr/>
          <p:nvPr userDrawn="1"/>
        </p:nvSpPr>
        <p:spPr>
          <a:xfrm flipV="1">
            <a:off x="4703994" y="3996483"/>
            <a:ext cx="1510669" cy="2505801"/>
          </a:xfrm>
          <a:custGeom>
            <a:avLst/>
            <a:gdLst>
              <a:gd name="connsiteX0" fmla="*/ 755335 w 1510669"/>
              <a:gd name="connsiteY0" fmla="*/ 1616531 h 2505801"/>
              <a:gd name="connsiteX1" fmla="*/ 418901 w 1510669"/>
              <a:gd name="connsiteY1" fmla="*/ 1952965 h 2505801"/>
              <a:gd name="connsiteX2" fmla="*/ 755335 w 1510669"/>
              <a:gd name="connsiteY2" fmla="*/ 2289399 h 2505801"/>
              <a:gd name="connsiteX3" fmla="*/ 1091769 w 1510669"/>
              <a:gd name="connsiteY3" fmla="*/ 1952965 h 2505801"/>
              <a:gd name="connsiteX4" fmla="*/ 755335 w 1510669"/>
              <a:gd name="connsiteY4" fmla="*/ 1616531 h 2505801"/>
              <a:gd name="connsiteX5" fmla="*/ 755335 w 1510669"/>
              <a:gd name="connsiteY5" fmla="*/ 0 h 2505801"/>
              <a:gd name="connsiteX6" fmla="*/ 1510669 w 1510669"/>
              <a:gd name="connsiteY6" fmla="*/ 741693 h 2505801"/>
              <a:gd name="connsiteX7" fmla="*/ 1146862 w 1510669"/>
              <a:gd name="connsiteY7" fmla="*/ 741693 h 2505801"/>
              <a:gd name="connsiteX8" fmla="*/ 1146862 w 1510669"/>
              <a:gd name="connsiteY8" fmla="*/ 1562794 h 2505801"/>
              <a:gd name="connsiteX9" fmla="*/ 1213756 w 1510669"/>
              <a:gd name="connsiteY9" fmla="*/ 1643869 h 2505801"/>
              <a:gd name="connsiteX10" fmla="*/ 1308171 w 1510669"/>
              <a:gd name="connsiteY10" fmla="*/ 1952965 h 2505801"/>
              <a:gd name="connsiteX11" fmla="*/ 755335 w 1510669"/>
              <a:gd name="connsiteY11" fmla="*/ 2505801 h 2505801"/>
              <a:gd name="connsiteX12" fmla="*/ 202499 w 1510669"/>
              <a:gd name="connsiteY12" fmla="*/ 1952965 h 2505801"/>
              <a:gd name="connsiteX13" fmla="*/ 296915 w 1510669"/>
              <a:gd name="connsiteY13" fmla="*/ 1643869 h 2505801"/>
              <a:gd name="connsiteX14" fmla="*/ 363807 w 1510669"/>
              <a:gd name="connsiteY14" fmla="*/ 1562795 h 2505801"/>
              <a:gd name="connsiteX15" fmla="*/ 363807 w 1510669"/>
              <a:gd name="connsiteY15" fmla="*/ 741693 h 2505801"/>
              <a:gd name="connsiteX16" fmla="*/ 0 w 1510669"/>
              <a:gd name="connsiteY16" fmla="*/ 741693 h 250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0669" h="2505801">
                <a:moveTo>
                  <a:pt x="755335" y="1616531"/>
                </a:moveTo>
                <a:cubicBezTo>
                  <a:pt x="569528" y="1616531"/>
                  <a:pt x="418901" y="1767158"/>
                  <a:pt x="418901" y="1952965"/>
                </a:cubicBezTo>
                <a:cubicBezTo>
                  <a:pt x="418901" y="2138772"/>
                  <a:pt x="569528" y="2289399"/>
                  <a:pt x="755335" y="2289399"/>
                </a:cubicBezTo>
                <a:cubicBezTo>
                  <a:pt x="941142" y="2289399"/>
                  <a:pt x="1091769" y="2138772"/>
                  <a:pt x="1091769" y="1952965"/>
                </a:cubicBezTo>
                <a:cubicBezTo>
                  <a:pt x="1091769" y="1767158"/>
                  <a:pt x="941142" y="1616531"/>
                  <a:pt x="755335" y="1616531"/>
                </a:cubicBezTo>
                <a:close/>
                <a:moveTo>
                  <a:pt x="755335" y="0"/>
                </a:moveTo>
                <a:lnTo>
                  <a:pt x="1510669" y="741693"/>
                </a:lnTo>
                <a:lnTo>
                  <a:pt x="1146862" y="741693"/>
                </a:lnTo>
                <a:lnTo>
                  <a:pt x="1146862" y="1562794"/>
                </a:lnTo>
                <a:lnTo>
                  <a:pt x="1213756" y="1643869"/>
                </a:lnTo>
                <a:cubicBezTo>
                  <a:pt x="1273365" y="1732102"/>
                  <a:pt x="1308171" y="1838469"/>
                  <a:pt x="1308171" y="1952965"/>
                </a:cubicBezTo>
                <a:cubicBezTo>
                  <a:pt x="1308171" y="2258288"/>
                  <a:pt x="1060658" y="2505801"/>
                  <a:pt x="755335" y="2505801"/>
                </a:cubicBezTo>
                <a:cubicBezTo>
                  <a:pt x="450012" y="2505801"/>
                  <a:pt x="202499" y="2258288"/>
                  <a:pt x="202499" y="1952965"/>
                </a:cubicBezTo>
                <a:cubicBezTo>
                  <a:pt x="202499" y="1838469"/>
                  <a:pt x="237306" y="1732102"/>
                  <a:pt x="296915" y="1643869"/>
                </a:cubicBezTo>
                <a:lnTo>
                  <a:pt x="363807" y="1562795"/>
                </a:lnTo>
                <a:lnTo>
                  <a:pt x="363807" y="741693"/>
                </a:lnTo>
                <a:lnTo>
                  <a:pt x="0" y="741693"/>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 name="Picture Placeholder 6">
            <a:extLst>
              <a:ext uri="{FF2B5EF4-FFF2-40B4-BE49-F238E27FC236}">
                <a16:creationId xmlns:a16="http://schemas.microsoft.com/office/drawing/2014/main" id="{193EC3EE-5D8D-4A58-A7C5-D421B3FD08A4}"/>
              </a:ext>
            </a:extLst>
          </p:cNvPr>
          <p:cNvSpPr>
            <a:spLocks noGrp="1"/>
          </p:cNvSpPr>
          <p:nvPr>
            <p:ph type="pic" sz="quarter" idx="10"/>
          </p:nvPr>
        </p:nvSpPr>
        <p:spPr>
          <a:xfrm>
            <a:off x="6632192" y="3146358"/>
            <a:ext cx="438284" cy="438284"/>
          </a:xfrm>
          <a:prstGeom prst="rect">
            <a:avLst/>
          </a:prstGeom>
        </p:spPr>
        <p:txBody>
          <a:bodyPr anchor="ctr"/>
          <a:lstStyle>
            <a:lvl1pPr marL="0" indent="0" algn="ctr">
              <a:buNone/>
              <a:defRPr sz="400"/>
            </a:lvl1pPr>
          </a:lstStyle>
          <a:p>
            <a:endParaRPr lang="en-US"/>
          </a:p>
        </p:txBody>
      </p:sp>
      <p:sp>
        <p:nvSpPr>
          <p:cNvPr id="8" name="Picture Placeholder 6">
            <a:extLst>
              <a:ext uri="{FF2B5EF4-FFF2-40B4-BE49-F238E27FC236}">
                <a16:creationId xmlns:a16="http://schemas.microsoft.com/office/drawing/2014/main" id="{9920C857-6796-473A-B508-1ACEFAF3CB08}"/>
              </a:ext>
            </a:extLst>
          </p:cNvPr>
          <p:cNvSpPr>
            <a:spLocks noGrp="1"/>
          </p:cNvSpPr>
          <p:nvPr>
            <p:ph type="pic" sz="quarter" idx="11"/>
          </p:nvPr>
        </p:nvSpPr>
        <p:spPr>
          <a:xfrm>
            <a:off x="5240186" y="4334056"/>
            <a:ext cx="438284" cy="438284"/>
          </a:xfrm>
          <a:prstGeom prst="rect">
            <a:avLst/>
          </a:prstGeom>
        </p:spPr>
        <p:txBody>
          <a:bodyPr anchor="ctr"/>
          <a:lstStyle>
            <a:lvl1pPr marL="0" indent="0" algn="ctr">
              <a:buNone/>
              <a:defRPr sz="400"/>
            </a:lvl1pPr>
          </a:lstStyle>
          <a:p>
            <a:endParaRPr lang="en-US"/>
          </a:p>
        </p:txBody>
      </p:sp>
      <p:sp>
        <p:nvSpPr>
          <p:cNvPr id="9" name="Text Placeholder 17">
            <a:extLst>
              <a:ext uri="{FF2B5EF4-FFF2-40B4-BE49-F238E27FC236}">
                <a16:creationId xmlns:a16="http://schemas.microsoft.com/office/drawing/2014/main" id="{2F20AC64-BFF8-4321-BBC2-B284757B06F7}"/>
              </a:ext>
            </a:extLst>
          </p:cNvPr>
          <p:cNvSpPr>
            <a:spLocks noGrp="1"/>
          </p:cNvSpPr>
          <p:nvPr>
            <p:ph type="body" sz="quarter" idx="16"/>
          </p:nvPr>
        </p:nvSpPr>
        <p:spPr>
          <a:xfrm>
            <a:off x="7637174" y="2190391"/>
            <a:ext cx="3361754" cy="313627"/>
          </a:xfrm>
          <a:prstGeom prst="rect">
            <a:avLst/>
          </a:prstGeom>
        </p:spPr>
        <p:txBody>
          <a:bodyPr anchor="ctr"/>
          <a:lstStyle>
            <a:lvl1pPr marL="0" indent="0" algn="l">
              <a:buNone/>
              <a:defRPr sz="1800" b="1">
                <a:solidFill>
                  <a:schemeClr val="tx1">
                    <a:lumMod val="75000"/>
                    <a:lumOff val="25000"/>
                  </a:schemeClr>
                </a:solidFill>
              </a:defRPr>
            </a:lvl1pPr>
            <a:lvl2pPr marL="457200" indent="0">
              <a:buNone/>
              <a:defRPr/>
            </a:lvl2pPr>
          </a:lstStyle>
          <a:p>
            <a:pPr lvl="0"/>
            <a:r>
              <a:rPr lang="en-US"/>
              <a:t>Click to edit</a:t>
            </a:r>
          </a:p>
        </p:txBody>
      </p:sp>
      <p:sp>
        <p:nvSpPr>
          <p:cNvPr id="10" name="Text Placeholder 17">
            <a:extLst>
              <a:ext uri="{FF2B5EF4-FFF2-40B4-BE49-F238E27FC236}">
                <a16:creationId xmlns:a16="http://schemas.microsoft.com/office/drawing/2014/main" id="{1126EF53-5FBA-425A-846D-DA1BB9289621}"/>
              </a:ext>
            </a:extLst>
          </p:cNvPr>
          <p:cNvSpPr>
            <a:spLocks noGrp="1"/>
          </p:cNvSpPr>
          <p:nvPr>
            <p:ph type="body" sz="quarter" idx="17"/>
          </p:nvPr>
        </p:nvSpPr>
        <p:spPr>
          <a:xfrm>
            <a:off x="7637174" y="2551264"/>
            <a:ext cx="3361754" cy="1033378"/>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1" name="Text Placeholder 17">
            <a:extLst>
              <a:ext uri="{FF2B5EF4-FFF2-40B4-BE49-F238E27FC236}">
                <a16:creationId xmlns:a16="http://schemas.microsoft.com/office/drawing/2014/main" id="{4815A027-BBFA-47F9-9A31-77A5A68E0D19}"/>
              </a:ext>
            </a:extLst>
          </p:cNvPr>
          <p:cNvSpPr>
            <a:spLocks noGrp="1"/>
          </p:cNvSpPr>
          <p:nvPr>
            <p:ph type="body" sz="quarter" idx="18"/>
          </p:nvPr>
        </p:nvSpPr>
        <p:spPr>
          <a:xfrm>
            <a:off x="1342239" y="4334056"/>
            <a:ext cx="3361754" cy="313627"/>
          </a:xfrm>
          <a:prstGeom prst="rect">
            <a:avLst/>
          </a:prstGeom>
        </p:spPr>
        <p:txBody>
          <a:bodyPr anchor="ctr"/>
          <a:lstStyle>
            <a:lvl1pPr marL="0" indent="0" algn="r">
              <a:buNone/>
              <a:defRPr sz="1800" b="1">
                <a:solidFill>
                  <a:schemeClr val="tx1">
                    <a:lumMod val="75000"/>
                    <a:lumOff val="25000"/>
                  </a:schemeClr>
                </a:solidFill>
              </a:defRPr>
            </a:lvl1pPr>
            <a:lvl2pPr marL="457200" indent="0">
              <a:buNone/>
              <a:defRPr/>
            </a:lvl2pPr>
          </a:lstStyle>
          <a:p>
            <a:pPr lvl="0"/>
            <a:r>
              <a:rPr lang="en-US"/>
              <a:t>Click to edit</a:t>
            </a:r>
          </a:p>
        </p:txBody>
      </p:sp>
      <p:sp>
        <p:nvSpPr>
          <p:cNvPr id="12" name="Text Placeholder 17">
            <a:extLst>
              <a:ext uri="{FF2B5EF4-FFF2-40B4-BE49-F238E27FC236}">
                <a16:creationId xmlns:a16="http://schemas.microsoft.com/office/drawing/2014/main" id="{2EF2BD77-83F2-4CF3-838B-ADA57DE3475C}"/>
              </a:ext>
            </a:extLst>
          </p:cNvPr>
          <p:cNvSpPr>
            <a:spLocks noGrp="1"/>
          </p:cNvSpPr>
          <p:nvPr>
            <p:ph type="body" sz="quarter" idx="19"/>
          </p:nvPr>
        </p:nvSpPr>
        <p:spPr>
          <a:xfrm>
            <a:off x="1342239" y="4694929"/>
            <a:ext cx="3361754" cy="1033378"/>
          </a:xfrm>
          <a:prstGeom prst="rect">
            <a:avLst/>
          </a:prstGeom>
        </p:spPr>
        <p:txBody>
          <a:bodyPr anchor="t"/>
          <a:lstStyle>
            <a:lvl1pPr marL="0" indent="0" algn="r">
              <a:buNone/>
              <a:defRPr sz="14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80980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10" presetClass="entr" presetSubtype="0" fill="hold" grpId="0" nodeType="withEffect" nodePh="1">
                                  <p:stCondLst>
                                    <p:cond delay="1000"/>
                                  </p:stCondLst>
                                  <p:endCondLst>
                                    <p:cond evt="begin" delay="0">
                                      <p:tn val="14"/>
                                    </p:cond>
                                  </p:end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nodePh="1">
                                  <p:stCondLst>
                                    <p:cond delay="1000"/>
                                  </p:stCondLst>
                                  <p:endCondLst>
                                    <p:cond evt="begin" delay="0">
                                      <p:tn val="17"/>
                                    </p:cond>
                                  </p:end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2" presetClass="entr" presetSubtype="8" fill="hold" grpId="0" nodeType="withEffect">
                                  <p:stCondLst>
                                    <p:cond delay="15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par>
                                <p:cTn id="26" presetID="22" presetClass="entr" presetSubtype="2" fill="hold" grpId="0" nodeType="withEffect">
                                  <p:stCondLst>
                                    <p:cond delay="150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right)">
                                      <p:cBhvr>
                                        <p:cTn id="28" dur="500"/>
                                        <p:tgtEl>
                                          <p:spTgt spid="11">
                                            <p:txEl>
                                              <p:pRg st="0" end="0"/>
                                            </p:txEl>
                                          </p:spTgt>
                                        </p:tgtEl>
                                      </p:cBhvr>
                                    </p:animEffect>
                                  </p:childTnLst>
                                </p:cTn>
                              </p:par>
                              <p:par>
                                <p:cTn id="29" presetID="22" presetClass="entr" presetSubtype="2" fill="hold" grpId="0" nodeType="withEffect">
                                  <p:stCondLst>
                                    <p:cond delay="150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wipe(right)">
                                      <p:cBhvr>
                                        <p:cTn id="31"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p:bldP spid="8" grpId="0"/>
      <p:bldP spid="9" grpId="0" build="p">
        <p:tmplLst>
          <p:tmpl lvl="1">
            <p:tnLst>
              <p:par>
                <p:cTn presetID="22" presetClass="entr" presetSubtype="8" fill="hold" nodeType="withEffect">
                  <p:stCondLst>
                    <p:cond delay="150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22" presetClass="entr" presetSubtype="8" fill="hold" nodeType="withEffect">
                  <p:stCondLst>
                    <p:cond delay="1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build="p">
        <p:tmplLst>
          <p:tmpl lvl="1">
            <p:tnLst>
              <p:par>
                <p:cTn presetID="22" presetClass="entr" presetSubtype="2" fill="hold" nodeType="withEffect">
                  <p:stCondLst>
                    <p:cond delay="1500"/>
                  </p:stCondLst>
                  <p:childTnLst>
                    <p:set>
                      <p:cBhvr>
                        <p:cTn dur="1" fill="hold">
                          <p:stCondLst>
                            <p:cond delay="0"/>
                          </p:stCondLst>
                        </p:cTn>
                        <p:tgtEl>
                          <p:spTgt spid="11"/>
                        </p:tgtEl>
                        <p:attrNameLst>
                          <p:attrName>style.visibility</p:attrName>
                        </p:attrNameLst>
                      </p:cBhvr>
                      <p:to>
                        <p:strVal val="visible"/>
                      </p:to>
                    </p:set>
                    <p:animEffect transition="in" filter="wipe(right)">
                      <p:cBhvr>
                        <p:cTn dur="500"/>
                        <p:tgtEl>
                          <p:spTgt spid="11"/>
                        </p:tgtEl>
                      </p:cBhvr>
                    </p:animEffect>
                  </p:childTnLst>
                </p:cTn>
              </p:par>
            </p:tnLst>
          </p:tmpl>
        </p:tmplLst>
      </p:bldP>
      <p:bldP spid="12" grpId="0" build="p">
        <p:tmplLst>
          <p:tmpl lvl="1">
            <p:tnLst>
              <p:par>
                <p:cTn presetID="22" presetClass="entr" presetSubtype="2" fill="hold" nodeType="withEffect">
                  <p:stCondLst>
                    <p:cond delay="15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8">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id="{D2902589-CEBF-456C-9D92-62EF6604BA26}"/>
              </a:ext>
            </a:extLst>
          </p:cNvPr>
          <p:cNvSpPr/>
          <p:nvPr userDrawn="1"/>
        </p:nvSpPr>
        <p:spPr>
          <a:xfrm>
            <a:off x="1065125" y="615462"/>
            <a:ext cx="10061750" cy="562707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Picture Placeholder 1">
            <a:extLst>
              <a:ext uri="{FF2B5EF4-FFF2-40B4-BE49-F238E27FC236}">
                <a16:creationId xmlns:a16="http://schemas.microsoft.com/office/drawing/2014/main" id="{F3BCEBF2-975D-4FCF-89BC-05F6BC6BC1C3}"/>
              </a:ext>
            </a:extLst>
          </p:cNvPr>
          <p:cNvSpPr>
            <a:spLocks noGrp="1"/>
          </p:cNvSpPr>
          <p:nvPr>
            <p:ph type="pic" sz="quarter" idx="11"/>
          </p:nvPr>
        </p:nvSpPr>
        <p:spPr>
          <a:xfrm>
            <a:off x="3267390" y="2672859"/>
            <a:ext cx="8924610" cy="2924636"/>
          </a:xfrm>
          <a:custGeom>
            <a:avLst/>
            <a:gdLst>
              <a:gd name="connsiteX0" fmla="*/ 0 w 8924610"/>
              <a:gd name="connsiteY0" fmla="*/ 0 h 2924636"/>
              <a:gd name="connsiteX1" fmla="*/ 8924610 w 8924610"/>
              <a:gd name="connsiteY1" fmla="*/ 0 h 2924636"/>
              <a:gd name="connsiteX2" fmla="*/ 8924610 w 8924610"/>
              <a:gd name="connsiteY2" fmla="*/ 175052 h 2924636"/>
              <a:gd name="connsiteX3" fmla="*/ 8220049 w 8924610"/>
              <a:gd name="connsiteY3" fmla="*/ 175052 h 2924636"/>
              <a:gd name="connsiteX4" fmla="*/ 8092295 w 8924610"/>
              <a:gd name="connsiteY4" fmla="*/ 302806 h 2924636"/>
              <a:gd name="connsiteX5" fmla="*/ 8220049 w 8924610"/>
              <a:gd name="connsiteY5" fmla="*/ 430560 h 2924636"/>
              <a:gd name="connsiteX6" fmla="*/ 8924610 w 8924610"/>
              <a:gd name="connsiteY6" fmla="*/ 430560 h 2924636"/>
              <a:gd name="connsiteX7" fmla="*/ 8924610 w 8924610"/>
              <a:gd name="connsiteY7" fmla="*/ 569909 h 2924636"/>
              <a:gd name="connsiteX8" fmla="*/ 8594643 w 8924610"/>
              <a:gd name="connsiteY8" fmla="*/ 569909 h 2924636"/>
              <a:gd name="connsiteX9" fmla="*/ 8466889 w 8924610"/>
              <a:gd name="connsiteY9" fmla="*/ 697663 h 2924636"/>
              <a:gd name="connsiteX10" fmla="*/ 8594643 w 8924610"/>
              <a:gd name="connsiteY10" fmla="*/ 825417 h 2924636"/>
              <a:gd name="connsiteX11" fmla="*/ 8924610 w 8924610"/>
              <a:gd name="connsiteY11" fmla="*/ 825417 h 2924636"/>
              <a:gd name="connsiteX12" fmla="*/ 8924610 w 8924610"/>
              <a:gd name="connsiteY12" fmla="*/ 1352415 h 2924636"/>
              <a:gd name="connsiteX13" fmla="*/ 7987239 w 8924610"/>
              <a:gd name="connsiteY13" fmla="*/ 1352415 h 2924636"/>
              <a:gd name="connsiteX14" fmla="*/ 7859485 w 8924610"/>
              <a:gd name="connsiteY14" fmla="*/ 1480169 h 2924636"/>
              <a:gd name="connsiteX15" fmla="*/ 7987239 w 8924610"/>
              <a:gd name="connsiteY15" fmla="*/ 1607923 h 2924636"/>
              <a:gd name="connsiteX16" fmla="*/ 8924610 w 8924610"/>
              <a:gd name="connsiteY16" fmla="*/ 1607923 h 2924636"/>
              <a:gd name="connsiteX17" fmla="*/ 8924610 w 8924610"/>
              <a:gd name="connsiteY17" fmla="*/ 1779695 h 2924636"/>
              <a:gd name="connsiteX18" fmla="*/ 8220049 w 8924610"/>
              <a:gd name="connsiteY18" fmla="*/ 1779695 h 2924636"/>
              <a:gd name="connsiteX19" fmla="*/ 8092295 w 8924610"/>
              <a:gd name="connsiteY19" fmla="*/ 1907449 h 2924636"/>
              <a:gd name="connsiteX20" fmla="*/ 8220049 w 8924610"/>
              <a:gd name="connsiteY20" fmla="*/ 2035203 h 2924636"/>
              <a:gd name="connsiteX21" fmla="*/ 8924610 w 8924610"/>
              <a:gd name="connsiteY21" fmla="*/ 2035203 h 2924636"/>
              <a:gd name="connsiteX22" fmla="*/ 8924610 w 8924610"/>
              <a:gd name="connsiteY22" fmla="*/ 2434447 h 2924636"/>
              <a:gd name="connsiteX23" fmla="*/ 8519802 w 8924610"/>
              <a:gd name="connsiteY23" fmla="*/ 2434447 h 2924636"/>
              <a:gd name="connsiteX24" fmla="*/ 8392048 w 8924610"/>
              <a:gd name="connsiteY24" fmla="*/ 2562201 h 2924636"/>
              <a:gd name="connsiteX25" fmla="*/ 8519802 w 8924610"/>
              <a:gd name="connsiteY25" fmla="*/ 2689955 h 2924636"/>
              <a:gd name="connsiteX26" fmla="*/ 8924610 w 8924610"/>
              <a:gd name="connsiteY26" fmla="*/ 2689955 h 2924636"/>
              <a:gd name="connsiteX27" fmla="*/ 8924610 w 8924610"/>
              <a:gd name="connsiteY27" fmla="*/ 2924636 h 2924636"/>
              <a:gd name="connsiteX28" fmla="*/ 0 w 8924610"/>
              <a:gd name="connsiteY28" fmla="*/ 2924636 h 2924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924610" h="2924636">
                <a:moveTo>
                  <a:pt x="0" y="0"/>
                </a:moveTo>
                <a:lnTo>
                  <a:pt x="8924610" y="0"/>
                </a:lnTo>
                <a:lnTo>
                  <a:pt x="8924610" y="175052"/>
                </a:lnTo>
                <a:lnTo>
                  <a:pt x="8220049" y="175052"/>
                </a:lnTo>
                <a:cubicBezTo>
                  <a:pt x="8149492" y="175052"/>
                  <a:pt x="8092295" y="232249"/>
                  <a:pt x="8092295" y="302806"/>
                </a:cubicBezTo>
                <a:cubicBezTo>
                  <a:pt x="8092295" y="373363"/>
                  <a:pt x="8149492" y="430560"/>
                  <a:pt x="8220049" y="430560"/>
                </a:cubicBezTo>
                <a:lnTo>
                  <a:pt x="8924610" y="430560"/>
                </a:lnTo>
                <a:lnTo>
                  <a:pt x="8924610" y="569909"/>
                </a:lnTo>
                <a:lnTo>
                  <a:pt x="8594643" y="569909"/>
                </a:lnTo>
                <a:cubicBezTo>
                  <a:pt x="8524086" y="569909"/>
                  <a:pt x="8466889" y="627106"/>
                  <a:pt x="8466889" y="697663"/>
                </a:cubicBezTo>
                <a:cubicBezTo>
                  <a:pt x="8466889" y="768220"/>
                  <a:pt x="8524086" y="825417"/>
                  <a:pt x="8594643" y="825417"/>
                </a:cubicBezTo>
                <a:lnTo>
                  <a:pt x="8924610" y="825417"/>
                </a:lnTo>
                <a:lnTo>
                  <a:pt x="8924610" y="1352415"/>
                </a:lnTo>
                <a:lnTo>
                  <a:pt x="7987239" y="1352415"/>
                </a:lnTo>
                <a:cubicBezTo>
                  <a:pt x="7916682" y="1352415"/>
                  <a:pt x="7859485" y="1409612"/>
                  <a:pt x="7859485" y="1480169"/>
                </a:cubicBezTo>
                <a:cubicBezTo>
                  <a:pt x="7859485" y="1550726"/>
                  <a:pt x="7916682" y="1607923"/>
                  <a:pt x="7987239" y="1607923"/>
                </a:cubicBezTo>
                <a:lnTo>
                  <a:pt x="8924610" y="1607923"/>
                </a:lnTo>
                <a:lnTo>
                  <a:pt x="8924610" y="1779695"/>
                </a:lnTo>
                <a:lnTo>
                  <a:pt x="8220049" y="1779695"/>
                </a:lnTo>
                <a:cubicBezTo>
                  <a:pt x="8149492" y="1779695"/>
                  <a:pt x="8092295" y="1836892"/>
                  <a:pt x="8092295" y="1907449"/>
                </a:cubicBezTo>
                <a:cubicBezTo>
                  <a:pt x="8092295" y="1978006"/>
                  <a:pt x="8149492" y="2035203"/>
                  <a:pt x="8220049" y="2035203"/>
                </a:cubicBezTo>
                <a:lnTo>
                  <a:pt x="8924610" y="2035203"/>
                </a:lnTo>
                <a:lnTo>
                  <a:pt x="8924610" y="2434447"/>
                </a:lnTo>
                <a:lnTo>
                  <a:pt x="8519802" y="2434447"/>
                </a:lnTo>
                <a:cubicBezTo>
                  <a:pt x="8449245" y="2434447"/>
                  <a:pt x="8392048" y="2491644"/>
                  <a:pt x="8392048" y="2562201"/>
                </a:cubicBezTo>
                <a:cubicBezTo>
                  <a:pt x="8392048" y="2632758"/>
                  <a:pt x="8449245" y="2689955"/>
                  <a:pt x="8519802" y="2689955"/>
                </a:cubicBezTo>
                <a:lnTo>
                  <a:pt x="8924610" y="2689955"/>
                </a:lnTo>
                <a:lnTo>
                  <a:pt x="8924610" y="2924636"/>
                </a:lnTo>
                <a:lnTo>
                  <a:pt x="0" y="2924636"/>
                </a:lnTo>
                <a:close/>
              </a:path>
            </a:pathLst>
          </a:custGeom>
          <a:pattFill prst="pct5">
            <a:fgClr>
              <a:schemeClr val="tx2"/>
            </a:fgClr>
            <a:bgClr>
              <a:schemeClr val="bg1"/>
            </a:bgClr>
          </a:pattFill>
        </p:spPr>
        <p:txBody>
          <a:bodyPr wrap="square" anchor="ctr">
            <a:noAutofit/>
          </a:bodyPr>
          <a:lstStyle>
            <a:lvl1pPr marL="0" indent="0" algn="ctr">
              <a:buNone/>
              <a:defRPr/>
            </a:lvl1pPr>
          </a:lstStyle>
          <a:p>
            <a:endParaRPr lang="en-US"/>
          </a:p>
        </p:txBody>
      </p:sp>
      <p:sp>
        <p:nvSpPr>
          <p:cNvPr id="8" name="Picture Placeholder 2">
            <a:extLst>
              <a:ext uri="{FF2B5EF4-FFF2-40B4-BE49-F238E27FC236}">
                <a16:creationId xmlns:a16="http://schemas.microsoft.com/office/drawing/2014/main" id="{B080BDB0-37BC-4563-B2D1-F20646CF4E6A}"/>
              </a:ext>
            </a:extLst>
          </p:cNvPr>
          <p:cNvSpPr>
            <a:spLocks noGrp="1"/>
          </p:cNvSpPr>
          <p:nvPr>
            <p:ph type="pic" sz="quarter" idx="10"/>
          </p:nvPr>
        </p:nvSpPr>
        <p:spPr>
          <a:xfrm>
            <a:off x="0" y="2672858"/>
            <a:ext cx="3064747" cy="2924636"/>
          </a:xfrm>
          <a:custGeom>
            <a:avLst/>
            <a:gdLst>
              <a:gd name="connsiteX0" fmla="*/ 0 w 3064747"/>
              <a:gd name="connsiteY0" fmla="*/ 0 h 2924636"/>
              <a:gd name="connsiteX1" fmla="*/ 3064747 w 3064747"/>
              <a:gd name="connsiteY1" fmla="*/ 0 h 2924636"/>
              <a:gd name="connsiteX2" fmla="*/ 3064747 w 3064747"/>
              <a:gd name="connsiteY2" fmla="*/ 2924636 h 2924636"/>
              <a:gd name="connsiteX3" fmla="*/ 0 w 3064747"/>
              <a:gd name="connsiteY3" fmla="*/ 2924636 h 2924636"/>
            </a:gdLst>
            <a:ahLst/>
            <a:cxnLst>
              <a:cxn ang="0">
                <a:pos x="connsiteX0" y="connsiteY0"/>
              </a:cxn>
              <a:cxn ang="0">
                <a:pos x="connsiteX1" y="connsiteY1"/>
              </a:cxn>
              <a:cxn ang="0">
                <a:pos x="connsiteX2" y="connsiteY2"/>
              </a:cxn>
              <a:cxn ang="0">
                <a:pos x="connsiteX3" y="connsiteY3"/>
              </a:cxn>
            </a:cxnLst>
            <a:rect l="l" t="t" r="r" b="b"/>
            <a:pathLst>
              <a:path w="3064747" h="2924636">
                <a:moveTo>
                  <a:pt x="0" y="0"/>
                </a:moveTo>
                <a:lnTo>
                  <a:pt x="3064747" y="0"/>
                </a:lnTo>
                <a:lnTo>
                  <a:pt x="3064747" y="2924636"/>
                </a:lnTo>
                <a:lnTo>
                  <a:pt x="0" y="2924636"/>
                </a:lnTo>
                <a:close/>
              </a:path>
            </a:pathLst>
          </a:custGeom>
          <a:pattFill prst="pct5">
            <a:fgClr>
              <a:schemeClr val="tx2"/>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411317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8"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9">
    <p:spTree>
      <p:nvGrpSpPr>
        <p:cNvPr id="1" name=""/>
        <p:cNvGrpSpPr/>
        <p:nvPr/>
      </p:nvGrpSpPr>
      <p:grpSpPr>
        <a:xfrm>
          <a:off x="0" y="0"/>
          <a:ext cx="0" cy="0"/>
          <a:chOff x="0" y="0"/>
          <a:chExt cx="0" cy="0"/>
        </a:xfrm>
      </p:grpSpPr>
      <p:sp>
        <p:nvSpPr>
          <p:cNvPr id="3" name="Rounded Rectangle 39">
            <a:extLst>
              <a:ext uri="{FF2B5EF4-FFF2-40B4-BE49-F238E27FC236}">
                <a16:creationId xmlns:a16="http://schemas.microsoft.com/office/drawing/2014/main" id="{61D36C37-463D-4CBA-9ED6-9034AC106075}"/>
              </a:ext>
            </a:extLst>
          </p:cNvPr>
          <p:cNvSpPr/>
          <p:nvPr userDrawn="1"/>
        </p:nvSpPr>
        <p:spPr>
          <a:xfrm rot="16200000">
            <a:off x="9645111" y="1752982"/>
            <a:ext cx="1279513" cy="2668698"/>
          </a:xfrm>
          <a:prstGeom prst="roundRect">
            <a:avLst>
              <a:gd name="adj" fmla="val 10715"/>
            </a:avLst>
          </a:prstGeom>
          <a:noFill/>
          <a:ln w="635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ounded Rectangle 38">
            <a:extLst>
              <a:ext uri="{FF2B5EF4-FFF2-40B4-BE49-F238E27FC236}">
                <a16:creationId xmlns:a16="http://schemas.microsoft.com/office/drawing/2014/main" id="{452190C2-4E2F-4865-88A0-57FE56D6D029}"/>
              </a:ext>
            </a:extLst>
          </p:cNvPr>
          <p:cNvSpPr/>
          <p:nvPr userDrawn="1"/>
        </p:nvSpPr>
        <p:spPr>
          <a:xfrm rot="16200000">
            <a:off x="1613749" y="2846175"/>
            <a:ext cx="1279513" cy="2668698"/>
          </a:xfrm>
          <a:prstGeom prst="roundRect">
            <a:avLst>
              <a:gd name="adj" fmla="val 10715"/>
            </a:avLst>
          </a:prstGeom>
          <a:noFill/>
          <a:ln w="635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ounded Rectangle 39">
            <a:extLst>
              <a:ext uri="{FF2B5EF4-FFF2-40B4-BE49-F238E27FC236}">
                <a16:creationId xmlns:a16="http://schemas.microsoft.com/office/drawing/2014/main" id="{98B25B14-E595-4D2E-B15A-6D3323BD7B1D}"/>
              </a:ext>
            </a:extLst>
          </p:cNvPr>
          <p:cNvSpPr/>
          <p:nvPr userDrawn="1"/>
        </p:nvSpPr>
        <p:spPr>
          <a:xfrm rot="16200000">
            <a:off x="4290870" y="1752982"/>
            <a:ext cx="1279513" cy="2668698"/>
          </a:xfrm>
          <a:prstGeom prst="roundRect">
            <a:avLst>
              <a:gd name="adj" fmla="val 10715"/>
            </a:avLst>
          </a:prstGeom>
          <a:noFill/>
          <a:ln w="635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40">
            <a:extLst>
              <a:ext uri="{FF2B5EF4-FFF2-40B4-BE49-F238E27FC236}">
                <a16:creationId xmlns:a16="http://schemas.microsoft.com/office/drawing/2014/main" id="{A6EFF8F6-2F3D-4B5D-BCD6-00148CDE5646}"/>
              </a:ext>
            </a:extLst>
          </p:cNvPr>
          <p:cNvSpPr/>
          <p:nvPr userDrawn="1"/>
        </p:nvSpPr>
        <p:spPr>
          <a:xfrm rot="16200000">
            <a:off x="6959567" y="2858755"/>
            <a:ext cx="1279513" cy="2668698"/>
          </a:xfrm>
          <a:prstGeom prst="roundRect">
            <a:avLst>
              <a:gd name="adj" fmla="val 10715"/>
            </a:avLst>
          </a:prstGeom>
          <a:noFill/>
          <a:ln w="635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Oval 1">
            <a:extLst>
              <a:ext uri="{FF2B5EF4-FFF2-40B4-BE49-F238E27FC236}">
                <a16:creationId xmlns:a16="http://schemas.microsoft.com/office/drawing/2014/main" id="{29D7AA29-DE69-4638-91CC-A0FE4086E02B}"/>
              </a:ext>
            </a:extLst>
          </p:cNvPr>
          <p:cNvSpPr/>
          <p:nvPr userDrawn="1"/>
        </p:nvSpPr>
        <p:spPr>
          <a:xfrm>
            <a:off x="572784" y="4445473"/>
            <a:ext cx="752592" cy="75259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Oval 2">
            <a:extLst>
              <a:ext uri="{FF2B5EF4-FFF2-40B4-BE49-F238E27FC236}">
                <a16:creationId xmlns:a16="http://schemas.microsoft.com/office/drawing/2014/main" id="{99889DD3-E977-4640-8D49-1BF749129E69}"/>
              </a:ext>
            </a:extLst>
          </p:cNvPr>
          <p:cNvSpPr/>
          <p:nvPr userDrawn="1"/>
        </p:nvSpPr>
        <p:spPr>
          <a:xfrm>
            <a:off x="3237123" y="3294933"/>
            <a:ext cx="752592" cy="752592"/>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Oval 3">
            <a:extLst>
              <a:ext uri="{FF2B5EF4-FFF2-40B4-BE49-F238E27FC236}">
                <a16:creationId xmlns:a16="http://schemas.microsoft.com/office/drawing/2014/main" id="{8B40C8F8-A2C8-4ED0-822B-ED7FA8B2B7CE}"/>
              </a:ext>
            </a:extLst>
          </p:cNvPr>
          <p:cNvSpPr/>
          <p:nvPr userDrawn="1"/>
        </p:nvSpPr>
        <p:spPr>
          <a:xfrm>
            <a:off x="5888678" y="3232655"/>
            <a:ext cx="752592" cy="75259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Oval 4">
            <a:extLst>
              <a:ext uri="{FF2B5EF4-FFF2-40B4-BE49-F238E27FC236}">
                <a16:creationId xmlns:a16="http://schemas.microsoft.com/office/drawing/2014/main" id="{55D4D422-72F0-4585-8DCB-5E275510ABA3}"/>
              </a:ext>
            </a:extLst>
          </p:cNvPr>
          <p:cNvSpPr/>
          <p:nvPr userDrawn="1"/>
        </p:nvSpPr>
        <p:spPr>
          <a:xfrm>
            <a:off x="8565799" y="3204278"/>
            <a:ext cx="752592" cy="752592"/>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Picture Placeholder 11">
            <a:extLst>
              <a:ext uri="{FF2B5EF4-FFF2-40B4-BE49-F238E27FC236}">
                <a16:creationId xmlns:a16="http://schemas.microsoft.com/office/drawing/2014/main" id="{809FADBA-0F68-4366-92CB-04B24CD82430}"/>
              </a:ext>
            </a:extLst>
          </p:cNvPr>
          <p:cNvSpPr>
            <a:spLocks noGrp="1"/>
          </p:cNvSpPr>
          <p:nvPr>
            <p:ph type="pic" sz="quarter" idx="10"/>
          </p:nvPr>
        </p:nvSpPr>
        <p:spPr>
          <a:xfrm>
            <a:off x="696860" y="4568061"/>
            <a:ext cx="504440" cy="504440"/>
          </a:xfrm>
          <a:prstGeom prst="rect">
            <a:avLst/>
          </a:prstGeom>
        </p:spPr>
        <p:txBody>
          <a:bodyPr anchor="ctr"/>
          <a:lstStyle>
            <a:lvl1pPr marL="0" indent="0" algn="ctr">
              <a:buNone/>
              <a:defRPr sz="800"/>
            </a:lvl1pPr>
          </a:lstStyle>
          <a:p>
            <a:endParaRPr lang="en-US"/>
          </a:p>
        </p:txBody>
      </p:sp>
      <p:sp>
        <p:nvSpPr>
          <p:cNvPr id="13" name="Picture Placeholder 11">
            <a:extLst>
              <a:ext uri="{FF2B5EF4-FFF2-40B4-BE49-F238E27FC236}">
                <a16:creationId xmlns:a16="http://schemas.microsoft.com/office/drawing/2014/main" id="{3C7C7FEA-EFF1-4DC7-987D-EF7332E62393}"/>
              </a:ext>
            </a:extLst>
          </p:cNvPr>
          <p:cNvSpPr>
            <a:spLocks noGrp="1"/>
          </p:cNvSpPr>
          <p:nvPr>
            <p:ph type="pic" sz="quarter" idx="11"/>
          </p:nvPr>
        </p:nvSpPr>
        <p:spPr>
          <a:xfrm>
            <a:off x="3361199" y="3413782"/>
            <a:ext cx="504440" cy="504440"/>
          </a:xfrm>
          <a:prstGeom prst="rect">
            <a:avLst/>
          </a:prstGeom>
        </p:spPr>
        <p:txBody>
          <a:bodyPr anchor="ctr"/>
          <a:lstStyle>
            <a:lvl1pPr marL="0" indent="0" algn="ctr">
              <a:buNone/>
              <a:defRPr sz="800"/>
            </a:lvl1pPr>
          </a:lstStyle>
          <a:p>
            <a:endParaRPr lang="en-US"/>
          </a:p>
        </p:txBody>
      </p:sp>
      <p:sp>
        <p:nvSpPr>
          <p:cNvPr id="14" name="Picture Placeholder 11">
            <a:extLst>
              <a:ext uri="{FF2B5EF4-FFF2-40B4-BE49-F238E27FC236}">
                <a16:creationId xmlns:a16="http://schemas.microsoft.com/office/drawing/2014/main" id="{1AAC01D6-5CA5-4198-856B-1AC9324B5546}"/>
              </a:ext>
            </a:extLst>
          </p:cNvPr>
          <p:cNvSpPr>
            <a:spLocks noGrp="1"/>
          </p:cNvSpPr>
          <p:nvPr>
            <p:ph type="pic" sz="quarter" idx="12"/>
          </p:nvPr>
        </p:nvSpPr>
        <p:spPr>
          <a:xfrm>
            <a:off x="6012753" y="3328354"/>
            <a:ext cx="504440" cy="504440"/>
          </a:xfrm>
          <a:prstGeom prst="rect">
            <a:avLst/>
          </a:prstGeom>
        </p:spPr>
        <p:txBody>
          <a:bodyPr anchor="ctr"/>
          <a:lstStyle>
            <a:lvl1pPr marL="0" indent="0" algn="ctr">
              <a:buNone/>
              <a:defRPr sz="800"/>
            </a:lvl1pPr>
          </a:lstStyle>
          <a:p>
            <a:endParaRPr lang="en-US"/>
          </a:p>
        </p:txBody>
      </p:sp>
      <p:sp>
        <p:nvSpPr>
          <p:cNvPr id="15" name="Picture Placeholder 11">
            <a:extLst>
              <a:ext uri="{FF2B5EF4-FFF2-40B4-BE49-F238E27FC236}">
                <a16:creationId xmlns:a16="http://schemas.microsoft.com/office/drawing/2014/main" id="{5DF6F691-EC58-47BE-A0FE-1E5242654939}"/>
              </a:ext>
            </a:extLst>
          </p:cNvPr>
          <p:cNvSpPr>
            <a:spLocks noGrp="1"/>
          </p:cNvSpPr>
          <p:nvPr>
            <p:ph type="pic" sz="quarter" idx="13"/>
          </p:nvPr>
        </p:nvSpPr>
        <p:spPr>
          <a:xfrm>
            <a:off x="8698298" y="3301127"/>
            <a:ext cx="504440" cy="504440"/>
          </a:xfrm>
          <a:prstGeom prst="rect">
            <a:avLst/>
          </a:prstGeom>
        </p:spPr>
        <p:txBody>
          <a:bodyPr anchor="ctr"/>
          <a:lstStyle>
            <a:lvl1pPr marL="0" indent="0" algn="ctr">
              <a:buNone/>
              <a:defRPr sz="800"/>
            </a:lvl1pPr>
          </a:lstStyle>
          <a:p>
            <a:endParaRPr lang="en-US"/>
          </a:p>
        </p:txBody>
      </p:sp>
      <p:sp>
        <p:nvSpPr>
          <p:cNvPr id="16" name="Title 1">
            <a:extLst>
              <a:ext uri="{FF2B5EF4-FFF2-40B4-BE49-F238E27FC236}">
                <a16:creationId xmlns:a16="http://schemas.microsoft.com/office/drawing/2014/main" id="{F112224B-F073-47F8-A3DE-DC1D468E0BC9}"/>
              </a:ext>
            </a:extLst>
          </p:cNvPr>
          <p:cNvSpPr>
            <a:spLocks noGrp="1"/>
          </p:cNvSpPr>
          <p:nvPr>
            <p:ph type="title"/>
          </p:nvPr>
        </p:nvSpPr>
        <p:spPr>
          <a:xfrm>
            <a:off x="702673" y="887960"/>
            <a:ext cx="10786654" cy="771975"/>
          </a:xfrm>
          <a:prstGeom prst="rect">
            <a:avLst/>
          </a:prstGeom>
        </p:spPr>
        <p:txBody>
          <a:bodyPr anchor="ctr"/>
          <a:lstStyle>
            <a:lvl1pPr algn="ctr">
              <a:defRPr sz="2800"/>
            </a:lvl1pPr>
          </a:lstStyle>
          <a:p>
            <a:r>
              <a:rPr lang="en-US"/>
              <a:t>Click to edit Master title style</a:t>
            </a:r>
          </a:p>
        </p:txBody>
      </p:sp>
      <p:sp>
        <p:nvSpPr>
          <p:cNvPr id="17" name="Text Placeholder 17">
            <a:extLst>
              <a:ext uri="{FF2B5EF4-FFF2-40B4-BE49-F238E27FC236}">
                <a16:creationId xmlns:a16="http://schemas.microsoft.com/office/drawing/2014/main" id="{8EA6BB9B-C1F4-4C8B-BA72-BA546649B138}"/>
              </a:ext>
            </a:extLst>
          </p:cNvPr>
          <p:cNvSpPr>
            <a:spLocks noGrp="1"/>
          </p:cNvSpPr>
          <p:nvPr>
            <p:ph type="body" sz="quarter" idx="18"/>
          </p:nvPr>
        </p:nvSpPr>
        <p:spPr>
          <a:xfrm>
            <a:off x="1171376" y="3750812"/>
            <a:ext cx="2048902" cy="756963"/>
          </a:xfrm>
          <a:prstGeom prst="rect">
            <a:avLst/>
          </a:prstGeom>
        </p:spPr>
        <p:txBody>
          <a:bodyPr anchor="t"/>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8" name="Text Placeholder 17">
            <a:extLst>
              <a:ext uri="{FF2B5EF4-FFF2-40B4-BE49-F238E27FC236}">
                <a16:creationId xmlns:a16="http://schemas.microsoft.com/office/drawing/2014/main" id="{94CD32B4-B05D-4F0D-9B5A-E32FECFCAE38}"/>
              </a:ext>
            </a:extLst>
          </p:cNvPr>
          <p:cNvSpPr>
            <a:spLocks noGrp="1"/>
          </p:cNvSpPr>
          <p:nvPr>
            <p:ph type="body" sz="quarter" idx="19"/>
          </p:nvPr>
        </p:nvSpPr>
        <p:spPr>
          <a:xfrm>
            <a:off x="3865639" y="2594968"/>
            <a:ext cx="2048902" cy="756963"/>
          </a:xfrm>
          <a:prstGeom prst="rect">
            <a:avLst/>
          </a:prstGeom>
        </p:spPr>
        <p:txBody>
          <a:bodyPr anchor="t"/>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9" name="Text Placeholder 17">
            <a:extLst>
              <a:ext uri="{FF2B5EF4-FFF2-40B4-BE49-F238E27FC236}">
                <a16:creationId xmlns:a16="http://schemas.microsoft.com/office/drawing/2014/main" id="{4B32EFCF-C8F8-405B-ADB7-E3E030413FC7}"/>
              </a:ext>
            </a:extLst>
          </p:cNvPr>
          <p:cNvSpPr>
            <a:spLocks noGrp="1"/>
          </p:cNvSpPr>
          <p:nvPr>
            <p:ph type="body" sz="quarter" idx="20"/>
          </p:nvPr>
        </p:nvSpPr>
        <p:spPr>
          <a:xfrm>
            <a:off x="6517193" y="3927457"/>
            <a:ext cx="2048902" cy="756963"/>
          </a:xfrm>
          <a:prstGeom prst="rect">
            <a:avLst/>
          </a:prstGeom>
        </p:spPr>
        <p:txBody>
          <a:bodyPr anchor="t"/>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20" name="Text Placeholder 17">
            <a:extLst>
              <a:ext uri="{FF2B5EF4-FFF2-40B4-BE49-F238E27FC236}">
                <a16:creationId xmlns:a16="http://schemas.microsoft.com/office/drawing/2014/main" id="{C3AF6176-5314-4CB1-A212-3CBEC802B981}"/>
              </a:ext>
            </a:extLst>
          </p:cNvPr>
          <p:cNvSpPr>
            <a:spLocks noGrp="1"/>
          </p:cNvSpPr>
          <p:nvPr>
            <p:ph type="body" sz="quarter" idx="21"/>
          </p:nvPr>
        </p:nvSpPr>
        <p:spPr>
          <a:xfrm>
            <a:off x="9260416" y="2571391"/>
            <a:ext cx="2048902" cy="756963"/>
          </a:xfrm>
          <a:prstGeom prst="rect">
            <a:avLst/>
          </a:prstGeom>
        </p:spPr>
        <p:txBody>
          <a:bodyPr anchor="t"/>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276862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nodePh="1">
                                  <p:stCondLst>
                                    <p:cond delay="500"/>
                                  </p:stCondLst>
                                  <p:endCondLst>
                                    <p:cond evt="begin" delay="0">
                                      <p:tn val="13"/>
                                    </p:cond>
                                  </p:end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7">
                                            <p:txEl>
                                              <p:pRg st="0" end="0"/>
                                            </p:txEl>
                                          </p:spTgt>
                                        </p:tgtEl>
                                        <p:attrNameLst>
                                          <p:attrName>style.visibility</p:attrName>
                                        </p:attrNameLst>
                                      </p:cBhvr>
                                      <p:to>
                                        <p:strVal val="visible"/>
                                      </p:to>
                                    </p:set>
                                    <p:animEffect transition="in" filter="wipe(left)">
                                      <p:cBhvr>
                                        <p:cTn id="21" dur="500"/>
                                        <p:tgtEl>
                                          <p:spTgt spid="1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nodePh="1">
                                  <p:stCondLst>
                                    <p:cond delay="500"/>
                                  </p:stCondLst>
                                  <p:endCondLst>
                                    <p:cond evt="begin" delay="0">
                                      <p:tn val="27"/>
                                    </p:cond>
                                  </p:end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par>
                                <p:cTn id="33" presetID="22" presetClass="entr" presetSubtype="8" fill="hold" grpId="0" nodeType="withEffect">
                                  <p:stCondLst>
                                    <p:cond delay="1500"/>
                                  </p:stCondLst>
                                  <p:childTnLst>
                                    <p:set>
                                      <p:cBhvr>
                                        <p:cTn id="34" dur="1" fill="hold">
                                          <p:stCondLst>
                                            <p:cond delay="0"/>
                                          </p:stCondLst>
                                        </p:cTn>
                                        <p:tgtEl>
                                          <p:spTgt spid="18">
                                            <p:txEl>
                                              <p:pRg st="0" end="0"/>
                                            </p:txEl>
                                          </p:spTgt>
                                        </p:tgtEl>
                                        <p:attrNameLst>
                                          <p:attrName>style.visibility</p:attrName>
                                        </p:attrNameLst>
                                      </p:cBhvr>
                                      <p:to>
                                        <p:strVal val="visible"/>
                                      </p:to>
                                    </p:set>
                                    <p:animEffect transition="in" filter="wipe(left)">
                                      <p:cBhvr>
                                        <p:cTn id="35" dur="500"/>
                                        <p:tgtEl>
                                          <p:spTgt spid="1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grpId="0" nodeType="withEffect" nodePh="1">
                                  <p:stCondLst>
                                    <p:cond delay="500"/>
                                  </p:stCondLst>
                                  <p:endCondLst>
                                    <p:cond evt="begin" delay="0">
                                      <p:tn val="41"/>
                                    </p:cond>
                                  </p:end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19">
                                            <p:txEl>
                                              <p:pRg st="0" end="0"/>
                                            </p:txEl>
                                          </p:spTgt>
                                        </p:tgtEl>
                                        <p:attrNameLst>
                                          <p:attrName>style.visibility</p:attrName>
                                        </p:attrNameLst>
                                      </p:cBhvr>
                                      <p:to>
                                        <p:strVal val="visible"/>
                                      </p:to>
                                    </p:set>
                                    <p:animEffect transition="in" filter="wipe(left)">
                                      <p:cBhvr>
                                        <p:cTn id="49" dur="500"/>
                                        <p:tgtEl>
                                          <p:spTgt spid="19">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nodePh="1">
                                  <p:stCondLst>
                                    <p:cond delay="500"/>
                                  </p:stCondLst>
                                  <p:endCondLst>
                                    <p:cond evt="begin" delay="0">
                                      <p:tn val="55"/>
                                    </p:cond>
                                  </p:end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par>
                                <p:cTn id="58" presetID="22" presetClass="entr" presetSubtype="8" fill="hold" grpId="0" nodeType="withEffect">
                                  <p:stCondLst>
                                    <p:cond delay="100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500"/>
                                        <p:tgtEl>
                                          <p:spTgt spid="3"/>
                                        </p:tgtEl>
                                      </p:cBhvr>
                                    </p:animEffect>
                                  </p:childTnLst>
                                </p:cTn>
                              </p:par>
                              <p:par>
                                <p:cTn id="61" presetID="22" presetClass="entr" presetSubtype="8" fill="hold" grpId="0" nodeType="withEffect">
                                  <p:stCondLst>
                                    <p:cond delay="1500"/>
                                  </p:stCondLst>
                                  <p:childTnLst>
                                    <p:set>
                                      <p:cBhvr>
                                        <p:cTn id="62" dur="1" fill="hold">
                                          <p:stCondLst>
                                            <p:cond delay="0"/>
                                          </p:stCondLst>
                                        </p:cTn>
                                        <p:tgtEl>
                                          <p:spTgt spid="20">
                                            <p:txEl>
                                              <p:pRg st="0" end="0"/>
                                            </p:txEl>
                                          </p:spTgt>
                                        </p:tgtEl>
                                        <p:attrNameLst>
                                          <p:attrName>style.visibility</p:attrName>
                                        </p:attrNameLst>
                                      </p:cBhvr>
                                      <p:to>
                                        <p:strVal val="visible"/>
                                      </p:to>
                                    </p:set>
                                    <p:animEffect transition="in" filter="wipe(left)">
                                      <p:cBhvr>
                                        <p:cTn id="6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2" grpId="0"/>
      <p:bldP spid="13" grpId="0"/>
      <p:bldP spid="14" grpId="0"/>
      <p:bldP spid="15" grpId="0"/>
      <p:bldP spid="16" grpId="0"/>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15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withEffect">
                  <p:stCondLst>
                    <p:cond delay="1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withEffect">
                  <p:stCondLst>
                    <p:cond delay="15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
    <p:spTree>
      <p:nvGrpSpPr>
        <p:cNvPr id="1" name=""/>
        <p:cNvGrpSpPr/>
        <p:nvPr/>
      </p:nvGrpSpPr>
      <p:grpSpPr>
        <a:xfrm>
          <a:off x="0" y="0"/>
          <a:ext cx="0" cy="0"/>
          <a:chOff x="0" y="0"/>
          <a:chExt cx="0" cy="0"/>
        </a:xfrm>
      </p:grpSpPr>
      <p:sp>
        <p:nvSpPr>
          <p:cNvPr id="3" name="Teardrop">
            <a:extLst>
              <a:ext uri="{FF2B5EF4-FFF2-40B4-BE49-F238E27FC236}">
                <a16:creationId xmlns:a16="http://schemas.microsoft.com/office/drawing/2014/main" id="{3FB05A4C-D488-42CA-BDE3-3EA84636C4A6}"/>
              </a:ext>
            </a:extLst>
          </p:cNvPr>
          <p:cNvSpPr/>
          <p:nvPr userDrawn="1"/>
        </p:nvSpPr>
        <p:spPr>
          <a:xfrm>
            <a:off x="704867" y="1263315"/>
            <a:ext cx="4331368" cy="4331368"/>
          </a:xfrm>
          <a:prstGeom prst="teardrop">
            <a:avLst>
              <a:gd name="adj" fmla="val 529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9E56CC4-5DF9-4A98-A2F4-384C8FF65159}"/>
              </a:ext>
            </a:extLst>
          </p:cNvPr>
          <p:cNvGrpSpPr/>
          <p:nvPr userDrawn="1"/>
        </p:nvGrpSpPr>
        <p:grpSpPr>
          <a:xfrm>
            <a:off x="224117" y="846219"/>
            <a:ext cx="5165560" cy="5303924"/>
            <a:chOff x="224117" y="846219"/>
            <a:chExt cx="5165560" cy="5303924"/>
          </a:xfrm>
        </p:grpSpPr>
        <p:sp>
          <p:nvSpPr>
            <p:cNvPr id="5" name="Arc 4">
              <a:extLst>
                <a:ext uri="{FF2B5EF4-FFF2-40B4-BE49-F238E27FC236}">
                  <a16:creationId xmlns:a16="http://schemas.microsoft.com/office/drawing/2014/main" id="{54ADBFCC-6D3F-40F6-BFA0-AAC64BDD4729}"/>
                </a:ext>
              </a:extLst>
            </p:cNvPr>
            <p:cNvSpPr/>
            <p:nvPr/>
          </p:nvSpPr>
          <p:spPr>
            <a:xfrm flipH="1">
              <a:off x="224117" y="846219"/>
              <a:ext cx="5165560" cy="5165560"/>
            </a:xfrm>
            <a:prstGeom prst="arc">
              <a:avLst>
                <a:gd name="adj1" fmla="val 12134345"/>
                <a:gd name="adj2" fmla="val 47732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a:extLst>
                <a:ext uri="{FF2B5EF4-FFF2-40B4-BE49-F238E27FC236}">
                  <a16:creationId xmlns:a16="http://schemas.microsoft.com/office/drawing/2014/main" id="{C61CE5DD-5524-42F7-8ED9-B40FC7018071}"/>
                </a:ext>
              </a:extLst>
            </p:cNvPr>
            <p:cNvSpPr/>
            <p:nvPr/>
          </p:nvSpPr>
          <p:spPr>
            <a:xfrm flipH="1">
              <a:off x="5084876" y="2277979"/>
              <a:ext cx="256673" cy="2566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15737B1A-6462-4898-9BC3-6718F71DEA83}"/>
                </a:ext>
              </a:extLst>
            </p:cNvPr>
            <p:cNvSpPr/>
            <p:nvPr/>
          </p:nvSpPr>
          <p:spPr>
            <a:xfrm flipH="1">
              <a:off x="2064585" y="5737788"/>
              <a:ext cx="412355" cy="4123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a:extLst>
              <a:ext uri="{FF2B5EF4-FFF2-40B4-BE49-F238E27FC236}">
                <a16:creationId xmlns:a16="http://schemas.microsoft.com/office/drawing/2014/main" id="{3FD4AECA-BBE1-41B1-A7C5-556E72BBEF64}"/>
              </a:ext>
            </a:extLst>
          </p:cNvPr>
          <p:cNvSpPr>
            <a:spLocks noGrp="1"/>
          </p:cNvSpPr>
          <p:nvPr userDrawn="1">
            <p:ph type="pic" sz="quarter" idx="10"/>
          </p:nvPr>
        </p:nvSpPr>
        <p:spPr>
          <a:xfrm>
            <a:off x="1659869" y="2300455"/>
            <a:ext cx="2257089" cy="2257089"/>
          </a:xfrm>
          <a:prstGeom prst="rect">
            <a:avLst/>
          </a:prstGeom>
        </p:spPr>
        <p:txBody>
          <a:bodyPr anchor="ctr"/>
          <a:lstStyle>
            <a:lvl1pPr marL="0" indent="0" algn="ctr">
              <a:buNone/>
              <a:defRPr sz="2000">
                <a:solidFill>
                  <a:schemeClr val="bg1"/>
                </a:solidFill>
              </a:defRPr>
            </a:lvl1pPr>
          </a:lstStyle>
          <a:p>
            <a:endParaRPr lang="en-US"/>
          </a:p>
        </p:txBody>
      </p:sp>
    </p:spTree>
    <p:extLst>
      <p:ext uri="{BB962C8B-B14F-4D97-AF65-F5344CB8AC3E}">
        <p14:creationId xmlns:p14="http://schemas.microsoft.com/office/powerpoint/2010/main" val="139462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8" fill="hold"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53" presetClass="entr" presetSubtype="16" fill="hold" grpId="0" nodeType="withEffect" nodePh="1">
                                  <p:stCondLst>
                                    <p:cond delay="1000"/>
                                  </p:stCondLst>
                                  <p:endCondLst>
                                    <p:cond evt="begin" delay="0">
                                      <p:tn val="11"/>
                                    </p:cond>
                                  </p:end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1">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4381DEFF-3D81-4ED4-A581-041CC1A94DE2}"/>
              </a:ext>
            </a:extLst>
          </p:cNvPr>
          <p:cNvSpPr>
            <a:spLocks noGrp="1"/>
          </p:cNvSpPr>
          <p:nvPr>
            <p:ph type="pic" sz="quarter" idx="13"/>
          </p:nvPr>
        </p:nvSpPr>
        <p:spPr>
          <a:xfrm>
            <a:off x="6184786" y="4608292"/>
            <a:ext cx="1052946" cy="1052946"/>
          </a:xfrm>
          <a:custGeom>
            <a:avLst/>
            <a:gdLst>
              <a:gd name="connsiteX0" fmla="*/ 526473 w 1052946"/>
              <a:gd name="connsiteY0" fmla="*/ 0 h 1052946"/>
              <a:gd name="connsiteX1" fmla="*/ 1052946 w 1052946"/>
              <a:gd name="connsiteY1" fmla="*/ 526473 h 1052946"/>
              <a:gd name="connsiteX2" fmla="*/ 526473 w 1052946"/>
              <a:gd name="connsiteY2" fmla="*/ 1052946 h 1052946"/>
              <a:gd name="connsiteX3" fmla="*/ 0 w 1052946"/>
              <a:gd name="connsiteY3" fmla="*/ 526473 h 1052946"/>
              <a:gd name="connsiteX4" fmla="*/ 526473 w 1052946"/>
              <a:gd name="connsiteY4" fmla="*/ 0 h 1052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946" h="1052946">
                <a:moveTo>
                  <a:pt x="526473" y="0"/>
                </a:moveTo>
                <a:cubicBezTo>
                  <a:pt x="817236" y="0"/>
                  <a:pt x="1052946" y="235710"/>
                  <a:pt x="1052946" y="526473"/>
                </a:cubicBezTo>
                <a:cubicBezTo>
                  <a:pt x="1052946" y="817236"/>
                  <a:pt x="817236" y="1052946"/>
                  <a:pt x="526473" y="1052946"/>
                </a:cubicBezTo>
                <a:cubicBezTo>
                  <a:pt x="235710" y="1052946"/>
                  <a:pt x="0" y="817236"/>
                  <a:pt x="0" y="526473"/>
                </a:cubicBezTo>
                <a:cubicBezTo>
                  <a:pt x="0" y="235710"/>
                  <a:pt x="235710" y="0"/>
                  <a:pt x="526473" y="0"/>
                </a:cubicBezTo>
                <a:close/>
              </a:path>
            </a:pathLst>
          </a:custGeom>
        </p:spPr>
        <p:txBody>
          <a:bodyPr wrap="square" anchor="ctr">
            <a:noAutofit/>
          </a:bodyPr>
          <a:lstStyle>
            <a:lvl1pPr marL="0" indent="0" algn="ctr">
              <a:buNone/>
              <a:defRPr sz="1100"/>
            </a:lvl1pPr>
          </a:lstStyle>
          <a:p>
            <a:endParaRPr lang="en-US"/>
          </a:p>
        </p:txBody>
      </p:sp>
      <p:sp>
        <p:nvSpPr>
          <p:cNvPr id="21" name="Picture Placeholder 20">
            <a:extLst>
              <a:ext uri="{FF2B5EF4-FFF2-40B4-BE49-F238E27FC236}">
                <a16:creationId xmlns:a16="http://schemas.microsoft.com/office/drawing/2014/main" id="{63A1857E-69D6-4A49-BC52-36DD74BD3C0D}"/>
              </a:ext>
            </a:extLst>
          </p:cNvPr>
          <p:cNvSpPr>
            <a:spLocks noGrp="1"/>
          </p:cNvSpPr>
          <p:nvPr>
            <p:ph type="pic" sz="quarter" idx="12"/>
          </p:nvPr>
        </p:nvSpPr>
        <p:spPr>
          <a:xfrm>
            <a:off x="1061141" y="4608292"/>
            <a:ext cx="1052946" cy="1052946"/>
          </a:xfrm>
          <a:custGeom>
            <a:avLst/>
            <a:gdLst>
              <a:gd name="connsiteX0" fmla="*/ 526473 w 1052946"/>
              <a:gd name="connsiteY0" fmla="*/ 0 h 1052946"/>
              <a:gd name="connsiteX1" fmla="*/ 1052946 w 1052946"/>
              <a:gd name="connsiteY1" fmla="*/ 526473 h 1052946"/>
              <a:gd name="connsiteX2" fmla="*/ 526473 w 1052946"/>
              <a:gd name="connsiteY2" fmla="*/ 1052946 h 1052946"/>
              <a:gd name="connsiteX3" fmla="*/ 0 w 1052946"/>
              <a:gd name="connsiteY3" fmla="*/ 526473 h 1052946"/>
              <a:gd name="connsiteX4" fmla="*/ 526473 w 1052946"/>
              <a:gd name="connsiteY4" fmla="*/ 0 h 1052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946" h="1052946">
                <a:moveTo>
                  <a:pt x="526473" y="0"/>
                </a:moveTo>
                <a:cubicBezTo>
                  <a:pt x="817236" y="0"/>
                  <a:pt x="1052946" y="235710"/>
                  <a:pt x="1052946" y="526473"/>
                </a:cubicBezTo>
                <a:cubicBezTo>
                  <a:pt x="1052946" y="817236"/>
                  <a:pt x="817236" y="1052946"/>
                  <a:pt x="526473" y="1052946"/>
                </a:cubicBezTo>
                <a:cubicBezTo>
                  <a:pt x="235710" y="1052946"/>
                  <a:pt x="0" y="817236"/>
                  <a:pt x="0" y="526473"/>
                </a:cubicBezTo>
                <a:cubicBezTo>
                  <a:pt x="0" y="235710"/>
                  <a:pt x="235710" y="0"/>
                  <a:pt x="526473" y="0"/>
                </a:cubicBezTo>
                <a:close/>
              </a:path>
            </a:pathLst>
          </a:custGeom>
        </p:spPr>
        <p:txBody>
          <a:bodyPr wrap="square" anchor="ctr">
            <a:noAutofit/>
          </a:bodyPr>
          <a:lstStyle>
            <a:lvl1pPr marL="0" indent="0" algn="ctr">
              <a:buNone/>
              <a:defRPr sz="1100"/>
            </a:lvl1pPr>
          </a:lstStyle>
          <a:p>
            <a:endParaRPr lang="en-US"/>
          </a:p>
        </p:txBody>
      </p:sp>
      <p:sp>
        <p:nvSpPr>
          <p:cNvPr id="18" name="Picture Placeholder 17">
            <a:extLst>
              <a:ext uri="{FF2B5EF4-FFF2-40B4-BE49-F238E27FC236}">
                <a16:creationId xmlns:a16="http://schemas.microsoft.com/office/drawing/2014/main" id="{F6ABF0C8-A4A4-4FBB-AE4B-48736B8E88D7}"/>
              </a:ext>
            </a:extLst>
          </p:cNvPr>
          <p:cNvSpPr>
            <a:spLocks noGrp="1"/>
          </p:cNvSpPr>
          <p:nvPr>
            <p:ph type="pic" sz="quarter" idx="11"/>
          </p:nvPr>
        </p:nvSpPr>
        <p:spPr>
          <a:xfrm>
            <a:off x="6184786" y="2200238"/>
            <a:ext cx="1052946" cy="1052946"/>
          </a:xfrm>
          <a:custGeom>
            <a:avLst/>
            <a:gdLst>
              <a:gd name="connsiteX0" fmla="*/ 526473 w 1052946"/>
              <a:gd name="connsiteY0" fmla="*/ 0 h 1052946"/>
              <a:gd name="connsiteX1" fmla="*/ 1052946 w 1052946"/>
              <a:gd name="connsiteY1" fmla="*/ 526473 h 1052946"/>
              <a:gd name="connsiteX2" fmla="*/ 526473 w 1052946"/>
              <a:gd name="connsiteY2" fmla="*/ 1052946 h 1052946"/>
              <a:gd name="connsiteX3" fmla="*/ 0 w 1052946"/>
              <a:gd name="connsiteY3" fmla="*/ 526473 h 1052946"/>
              <a:gd name="connsiteX4" fmla="*/ 526473 w 1052946"/>
              <a:gd name="connsiteY4" fmla="*/ 0 h 1052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946" h="1052946">
                <a:moveTo>
                  <a:pt x="526473" y="0"/>
                </a:moveTo>
                <a:cubicBezTo>
                  <a:pt x="817236" y="0"/>
                  <a:pt x="1052946" y="235710"/>
                  <a:pt x="1052946" y="526473"/>
                </a:cubicBezTo>
                <a:cubicBezTo>
                  <a:pt x="1052946" y="817236"/>
                  <a:pt x="817236" y="1052946"/>
                  <a:pt x="526473" y="1052946"/>
                </a:cubicBezTo>
                <a:cubicBezTo>
                  <a:pt x="235710" y="1052946"/>
                  <a:pt x="0" y="817236"/>
                  <a:pt x="0" y="526473"/>
                </a:cubicBezTo>
                <a:cubicBezTo>
                  <a:pt x="0" y="235710"/>
                  <a:pt x="235710" y="0"/>
                  <a:pt x="526473" y="0"/>
                </a:cubicBezTo>
                <a:close/>
              </a:path>
            </a:pathLst>
          </a:custGeom>
        </p:spPr>
        <p:txBody>
          <a:bodyPr wrap="square" anchor="ctr">
            <a:noAutofit/>
          </a:bodyPr>
          <a:lstStyle>
            <a:lvl1pPr marL="0" indent="0" algn="ctr">
              <a:buNone/>
              <a:defRPr sz="1100"/>
            </a:lvl1pPr>
          </a:lstStyle>
          <a:p>
            <a:endParaRPr lang="en-US"/>
          </a:p>
        </p:txBody>
      </p:sp>
      <p:sp>
        <p:nvSpPr>
          <p:cNvPr id="15" name="Picture Placeholder 14">
            <a:extLst>
              <a:ext uri="{FF2B5EF4-FFF2-40B4-BE49-F238E27FC236}">
                <a16:creationId xmlns:a16="http://schemas.microsoft.com/office/drawing/2014/main" id="{918D5135-A960-4399-AC04-8CD13AC33754}"/>
              </a:ext>
            </a:extLst>
          </p:cNvPr>
          <p:cNvSpPr>
            <a:spLocks noGrp="1"/>
          </p:cNvSpPr>
          <p:nvPr>
            <p:ph type="pic" sz="quarter" idx="10"/>
          </p:nvPr>
        </p:nvSpPr>
        <p:spPr>
          <a:xfrm>
            <a:off x="1061141" y="2200238"/>
            <a:ext cx="1052946" cy="1052946"/>
          </a:xfrm>
          <a:custGeom>
            <a:avLst/>
            <a:gdLst>
              <a:gd name="connsiteX0" fmla="*/ 526473 w 1052946"/>
              <a:gd name="connsiteY0" fmla="*/ 0 h 1052946"/>
              <a:gd name="connsiteX1" fmla="*/ 1052946 w 1052946"/>
              <a:gd name="connsiteY1" fmla="*/ 526473 h 1052946"/>
              <a:gd name="connsiteX2" fmla="*/ 526473 w 1052946"/>
              <a:gd name="connsiteY2" fmla="*/ 1052946 h 1052946"/>
              <a:gd name="connsiteX3" fmla="*/ 0 w 1052946"/>
              <a:gd name="connsiteY3" fmla="*/ 526473 h 1052946"/>
              <a:gd name="connsiteX4" fmla="*/ 526473 w 1052946"/>
              <a:gd name="connsiteY4" fmla="*/ 0 h 1052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946" h="1052946">
                <a:moveTo>
                  <a:pt x="526473" y="0"/>
                </a:moveTo>
                <a:cubicBezTo>
                  <a:pt x="817236" y="0"/>
                  <a:pt x="1052946" y="235710"/>
                  <a:pt x="1052946" y="526473"/>
                </a:cubicBezTo>
                <a:cubicBezTo>
                  <a:pt x="1052946" y="817236"/>
                  <a:pt x="817236" y="1052946"/>
                  <a:pt x="526473" y="1052946"/>
                </a:cubicBezTo>
                <a:cubicBezTo>
                  <a:pt x="235710" y="1052946"/>
                  <a:pt x="0" y="817236"/>
                  <a:pt x="0" y="526473"/>
                </a:cubicBezTo>
                <a:cubicBezTo>
                  <a:pt x="0" y="235710"/>
                  <a:pt x="235710" y="0"/>
                  <a:pt x="526473" y="0"/>
                </a:cubicBezTo>
                <a:close/>
              </a:path>
            </a:pathLst>
          </a:custGeom>
        </p:spPr>
        <p:txBody>
          <a:bodyPr wrap="square" anchor="ctr">
            <a:noAutofit/>
          </a:bodyPr>
          <a:lstStyle>
            <a:lvl1pPr marL="0" indent="0" algn="ctr">
              <a:buNone/>
              <a:defRPr sz="1100"/>
            </a:lvl1pPr>
          </a:lstStyle>
          <a:p>
            <a:endParaRPr lang="en-US"/>
          </a:p>
        </p:txBody>
      </p:sp>
      <p:sp>
        <p:nvSpPr>
          <p:cNvPr id="37" name="Freeform: Shape 36">
            <a:extLst>
              <a:ext uri="{FF2B5EF4-FFF2-40B4-BE49-F238E27FC236}">
                <a16:creationId xmlns:a16="http://schemas.microsoft.com/office/drawing/2014/main" id="{4EE31AAC-B611-4D0B-A77D-723375097CC2}"/>
              </a:ext>
            </a:extLst>
          </p:cNvPr>
          <p:cNvSpPr/>
          <p:nvPr userDrawn="1"/>
        </p:nvSpPr>
        <p:spPr>
          <a:xfrm>
            <a:off x="1587614" y="1808751"/>
            <a:ext cx="4419600" cy="1835920"/>
          </a:xfrm>
          <a:custGeom>
            <a:avLst/>
            <a:gdLst>
              <a:gd name="connsiteX0" fmla="*/ 0 w 4419600"/>
              <a:gd name="connsiteY0" fmla="*/ 0 h 1835920"/>
              <a:gd name="connsiteX1" fmla="*/ 3962400 w 4419600"/>
              <a:gd name="connsiteY1" fmla="*/ 0 h 1835920"/>
              <a:gd name="connsiteX2" fmla="*/ 4419600 w 4419600"/>
              <a:gd name="connsiteY2" fmla="*/ 526829 h 1835920"/>
              <a:gd name="connsiteX3" fmla="*/ 4419600 w 4419600"/>
              <a:gd name="connsiteY3" fmla="*/ 1835920 h 1835920"/>
              <a:gd name="connsiteX4" fmla="*/ 204767 w 4419600"/>
              <a:gd name="connsiteY4" fmla="*/ 1835920 h 1835920"/>
              <a:gd name="connsiteX5" fmla="*/ 206062 w 4419600"/>
              <a:gd name="connsiteY5" fmla="*/ 1829506 h 1835920"/>
              <a:gd name="connsiteX6" fmla="*/ 0 w 4419600"/>
              <a:gd name="connsiteY6" fmla="*/ 1623444 h 18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1835920">
                <a:moveTo>
                  <a:pt x="0" y="0"/>
                </a:moveTo>
                <a:lnTo>
                  <a:pt x="3962400" y="0"/>
                </a:lnTo>
                <a:cubicBezTo>
                  <a:pt x="3962400" y="290960"/>
                  <a:pt x="4167095" y="526829"/>
                  <a:pt x="4419600" y="526829"/>
                </a:cubicBezTo>
                <a:lnTo>
                  <a:pt x="4419600" y="1835920"/>
                </a:lnTo>
                <a:lnTo>
                  <a:pt x="204767" y="1835920"/>
                </a:lnTo>
                <a:lnTo>
                  <a:pt x="206062" y="1829506"/>
                </a:lnTo>
                <a:cubicBezTo>
                  <a:pt x="206062" y="1715701"/>
                  <a:pt x="113805" y="1623444"/>
                  <a:pt x="0" y="1623444"/>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59394BE3-6743-421A-891A-2D8682826AF2}"/>
              </a:ext>
            </a:extLst>
          </p:cNvPr>
          <p:cNvSpPr/>
          <p:nvPr userDrawn="1"/>
        </p:nvSpPr>
        <p:spPr>
          <a:xfrm>
            <a:off x="1587614" y="4216805"/>
            <a:ext cx="4419600" cy="1835920"/>
          </a:xfrm>
          <a:custGeom>
            <a:avLst/>
            <a:gdLst>
              <a:gd name="connsiteX0" fmla="*/ 0 w 4419600"/>
              <a:gd name="connsiteY0" fmla="*/ 0 h 1835920"/>
              <a:gd name="connsiteX1" fmla="*/ 3962400 w 4419600"/>
              <a:gd name="connsiteY1" fmla="*/ 0 h 1835920"/>
              <a:gd name="connsiteX2" fmla="*/ 4419600 w 4419600"/>
              <a:gd name="connsiteY2" fmla="*/ 526829 h 1835920"/>
              <a:gd name="connsiteX3" fmla="*/ 4419600 w 4419600"/>
              <a:gd name="connsiteY3" fmla="*/ 1835920 h 1835920"/>
              <a:gd name="connsiteX4" fmla="*/ 206062 w 4419600"/>
              <a:gd name="connsiteY4" fmla="*/ 1835920 h 1835920"/>
              <a:gd name="connsiteX5" fmla="*/ 0 w 4419600"/>
              <a:gd name="connsiteY5" fmla="*/ 1629858 h 18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9600" h="1835920">
                <a:moveTo>
                  <a:pt x="0" y="0"/>
                </a:moveTo>
                <a:lnTo>
                  <a:pt x="3962400" y="0"/>
                </a:lnTo>
                <a:cubicBezTo>
                  <a:pt x="3962400" y="290960"/>
                  <a:pt x="4167095" y="526829"/>
                  <a:pt x="4419600" y="526829"/>
                </a:cubicBezTo>
                <a:lnTo>
                  <a:pt x="4419600" y="1835920"/>
                </a:lnTo>
                <a:lnTo>
                  <a:pt x="206062" y="1835920"/>
                </a:lnTo>
                <a:cubicBezTo>
                  <a:pt x="206062" y="1722115"/>
                  <a:pt x="113805" y="1629858"/>
                  <a:pt x="0" y="1629858"/>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15FA7E45-887D-4EC7-A25D-FC01D662869E}"/>
              </a:ext>
            </a:extLst>
          </p:cNvPr>
          <p:cNvSpPr/>
          <p:nvPr userDrawn="1"/>
        </p:nvSpPr>
        <p:spPr>
          <a:xfrm>
            <a:off x="6711259" y="1808751"/>
            <a:ext cx="4419600" cy="1835920"/>
          </a:xfrm>
          <a:custGeom>
            <a:avLst/>
            <a:gdLst>
              <a:gd name="connsiteX0" fmla="*/ 0 w 4419600"/>
              <a:gd name="connsiteY0" fmla="*/ 0 h 1835920"/>
              <a:gd name="connsiteX1" fmla="*/ 3962400 w 4419600"/>
              <a:gd name="connsiteY1" fmla="*/ 0 h 1835920"/>
              <a:gd name="connsiteX2" fmla="*/ 4419600 w 4419600"/>
              <a:gd name="connsiteY2" fmla="*/ 526829 h 1835920"/>
              <a:gd name="connsiteX3" fmla="*/ 4419600 w 4419600"/>
              <a:gd name="connsiteY3" fmla="*/ 1835920 h 1835920"/>
              <a:gd name="connsiteX4" fmla="*/ 200476 w 4419600"/>
              <a:gd name="connsiteY4" fmla="*/ 1835920 h 1835920"/>
              <a:gd name="connsiteX5" fmla="*/ 206062 w 4419600"/>
              <a:gd name="connsiteY5" fmla="*/ 1808252 h 1835920"/>
              <a:gd name="connsiteX6" fmla="*/ 0 w 4419600"/>
              <a:gd name="connsiteY6" fmla="*/ 1602190 h 18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1835920">
                <a:moveTo>
                  <a:pt x="0" y="0"/>
                </a:moveTo>
                <a:lnTo>
                  <a:pt x="3962400" y="0"/>
                </a:lnTo>
                <a:cubicBezTo>
                  <a:pt x="3962400" y="290960"/>
                  <a:pt x="4167095" y="526829"/>
                  <a:pt x="4419600" y="526829"/>
                </a:cubicBezTo>
                <a:lnTo>
                  <a:pt x="4419600" y="1835920"/>
                </a:lnTo>
                <a:lnTo>
                  <a:pt x="200476" y="1835920"/>
                </a:lnTo>
                <a:lnTo>
                  <a:pt x="206062" y="1808252"/>
                </a:lnTo>
                <a:cubicBezTo>
                  <a:pt x="206062" y="1694447"/>
                  <a:pt x="113805" y="1602190"/>
                  <a:pt x="0" y="160219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Freeform: Shape 39">
            <a:extLst>
              <a:ext uri="{FF2B5EF4-FFF2-40B4-BE49-F238E27FC236}">
                <a16:creationId xmlns:a16="http://schemas.microsoft.com/office/drawing/2014/main" id="{AEE1525E-C5CB-4A20-B264-617DE8BB1823}"/>
              </a:ext>
            </a:extLst>
          </p:cNvPr>
          <p:cNvSpPr/>
          <p:nvPr userDrawn="1"/>
        </p:nvSpPr>
        <p:spPr>
          <a:xfrm>
            <a:off x="6711259" y="4216805"/>
            <a:ext cx="4419600" cy="1835920"/>
          </a:xfrm>
          <a:custGeom>
            <a:avLst/>
            <a:gdLst>
              <a:gd name="connsiteX0" fmla="*/ 0 w 4419600"/>
              <a:gd name="connsiteY0" fmla="*/ 0 h 1835920"/>
              <a:gd name="connsiteX1" fmla="*/ 3962400 w 4419600"/>
              <a:gd name="connsiteY1" fmla="*/ 0 h 1835920"/>
              <a:gd name="connsiteX2" fmla="*/ 4419600 w 4419600"/>
              <a:gd name="connsiteY2" fmla="*/ 526829 h 1835920"/>
              <a:gd name="connsiteX3" fmla="*/ 4419600 w 4419600"/>
              <a:gd name="connsiteY3" fmla="*/ 1835920 h 1835920"/>
              <a:gd name="connsiteX4" fmla="*/ 206062 w 4419600"/>
              <a:gd name="connsiteY4" fmla="*/ 1835920 h 1835920"/>
              <a:gd name="connsiteX5" fmla="*/ 0 w 4419600"/>
              <a:gd name="connsiteY5" fmla="*/ 1629858 h 1835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9600" h="1835920">
                <a:moveTo>
                  <a:pt x="0" y="0"/>
                </a:moveTo>
                <a:lnTo>
                  <a:pt x="3962400" y="0"/>
                </a:lnTo>
                <a:cubicBezTo>
                  <a:pt x="3962400" y="290960"/>
                  <a:pt x="4167095" y="526829"/>
                  <a:pt x="4419600" y="526829"/>
                </a:cubicBezTo>
                <a:lnTo>
                  <a:pt x="4419600" y="1835920"/>
                </a:lnTo>
                <a:lnTo>
                  <a:pt x="206062" y="1835920"/>
                </a:lnTo>
                <a:cubicBezTo>
                  <a:pt x="206062" y="1722115"/>
                  <a:pt x="113805" y="1629858"/>
                  <a:pt x="0" y="1629858"/>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Title 1">
            <a:extLst>
              <a:ext uri="{FF2B5EF4-FFF2-40B4-BE49-F238E27FC236}">
                <a16:creationId xmlns:a16="http://schemas.microsoft.com/office/drawing/2014/main" id="{4F605320-F08D-492D-9FA0-94CE37B6E08C}"/>
              </a:ext>
            </a:extLst>
          </p:cNvPr>
          <p:cNvSpPr>
            <a:spLocks noGrp="1"/>
          </p:cNvSpPr>
          <p:nvPr userDrawn="1">
            <p:ph type="title"/>
          </p:nvPr>
        </p:nvSpPr>
        <p:spPr>
          <a:xfrm>
            <a:off x="1587614" y="728927"/>
            <a:ext cx="9543245" cy="771975"/>
          </a:xfrm>
          <a:prstGeom prst="rect">
            <a:avLst/>
          </a:prstGeom>
        </p:spPr>
        <p:txBody>
          <a:bodyPr anchor="ctr"/>
          <a:lstStyle>
            <a:lvl1pPr algn="ctr">
              <a:defRPr sz="2800"/>
            </a:lvl1pPr>
          </a:lstStyle>
          <a:p>
            <a:r>
              <a:rPr lang="en-US"/>
              <a:t>Click to edit Master title style</a:t>
            </a:r>
          </a:p>
        </p:txBody>
      </p:sp>
      <p:sp>
        <p:nvSpPr>
          <p:cNvPr id="25" name="Text Placeholder 17">
            <a:extLst>
              <a:ext uri="{FF2B5EF4-FFF2-40B4-BE49-F238E27FC236}">
                <a16:creationId xmlns:a16="http://schemas.microsoft.com/office/drawing/2014/main" id="{637F6DCB-47C7-49BD-946D-5DC19F0F278F}"/>
              </a:ext>
            </a:extLst>
          </p:cNvPr>
          <p:cNvSpPr>
            <a:spLocks noGrp="1"/>
          </p:cNvSpPr>
          <p:nvPr>
            <p:ph type="body" sz="quarter" idx="16"/>
          </p:nvPr>
        </p:nvSpPr>
        <p:spPr>
          <a:xfrm>
            <a:off x="2178482" y="2085915"/>
            <a:ext cx="3361754" cy="313627"/>
          </a:xfrm>
          <a:prstGeom prst="rect">
            <a:avLst/>
          </a:prstGeom>
        </p:spPr>
        <p:txBody>
          <a:bodyPr anchor="ctr"/>
          <a:lstStyle>
            <a:lvl1pPr marL="0" indent="0" algn="l">
              <a:buNone/>
              <a:defRPr sz="1800" b="1">
                <a:solidFill>
                  <a:schemeClr val="tx1">
                    <a:lumMod val="75000"/>
                    <a:lumOff val="25000"/>
                  </a:schemeClr>
                </a:solidFill>
              </a:defRPr>
            </a:lvl1pPr>
            <a:lvl2pPr marL="457200" indent="0">
              <a:buNone/>
              <a:defRPr/>
            </a:lvl2pPr>
          </a:lstStyle>
          <a:p>
            <a:pPr lvl="0"/>
            <a:r>
              <a:rPr lang="en-US"/>
              <a:t>Click to edit</a:t>
            </a:r>
          </a:p>
        </p:txBody>
      </p:sp>
      <p:sp>
        <p:nvSpPr>
          <p:cNvPr id="26" name="Text Placeholder 17">
            <a:extLst>
              <a:ext uri="{FF2B5EF4-FFF2-40B4-BE49-F238E27FC236}">
                <a16:creationId xmlns:a16="http://schemas.microsoft.com/office/drawing/2014/main" id="{BDA265F8-ADB2-4940-B1AC-0B5A79F61889}"/>
              </a:ext>
            </a:extLst>
          </p:cNvPr>
          <p:cNvSpPr>
            <a:spLocks noGrp="1"/>
          </p:cNvSpPr>
          <p:nvPr>
            <p:ph type="body" sz="quarter" idx="17"/>
          </p:nvPr>
        </p:nvSpPr>
        <p:spPr>
          <a:xfrm>
            <a:off x="2178482" y="2446788"/>
            <a:ext cx="3361754" cy="1033378"/>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27" name="Text Placeholder 17">
            <a:extLst>
              <a:ext uri="{FF2B5EF4-FFF2-40B4-BE49-F238E27FC236}">
                <a16:creationId xmlns:a16="http://schemas.microsoft.com/office/drawing/2014/main" id="{F1C304B3-D2E3-4BC4-960B-46B276C5E61E}"/>
              </a:ext>
            </a:extLst>
          </p:cNvPr>
          <p:cNvSpPr>
            <a:spLocks noGrp="1"/>
          </p:cNvSpPr>
          <p:nvPr>
            <p:ph type="body" sz="quarter" idx="18"/>
          </p:nvPr>
        </p:nvSpPr>
        <p:spPr>
          <a:xfrm>
            <a:off x="2178482" y="4492118"/>
            <a:ext cx="3361754" cy="313627"/>
          </a:xfrm>
          <a:prstGeom prst="rect">
            <a:avLst/>
          </a:prstGeom>
        </p:spPr>
        <p:txBody>
          <a:bodyPr anchor="ctr"/>
          <a:lstStyle>
            <a:lvl1pPr marL="0" indent="0" algn="l">
              <a:buNone/>
              <a:defRPr sz="1800" b="1">
                <a:solidFill>
                  <a:schemeClr val="tx1">
                    <a:lumMod val="75000"/>
                    <a:lumOff val="25000"/>
                  </a:schemeClr>
                </a:solidFill>
              </a:defRPr>
            </a:lvl1pPr>
            <a:lvl2pPr marL="457200" indent="0">
              <a:buNone/>
              <a:defRPr/>
            </a:lvl2pPr>
          </a:lstStyle>
          <a:p>
            <a:pPr lvl="0"/>
            <a:r>
              <a:rPr lang="en-US"/>
              <a:t>Click to edit</a:t>
            </a:r>
          </a:p>
        </p:txBody>
      </p:sp>
      <p:sp>
        <p:nvSpPr>
          <p:cNvPr id="28" name="Text Placeholder 17">
            <a:extLst>
              <a:ext uri="{FF2B5EF4-FFF2-40B4-BE49-F238E27FC236}">
                <a16:creationId xmlns:a16="http://schemas.microsoft.com/office/drawing/2014/main" id="{D6F19DB0-15F0-4E2E-8B34-4D783F2127B2}"/>
              </a:ext>
            </a:extLst>
          </p:cNvPr>
          <p:cNvSpPr>
            <a:spLocks noGrp="1"/>
          </p:cNvSpPr>
          <p:nvPr>
            <p:ph type="body" sz="quarter" idx="19"/>
          </p:nvPr>
        </p:nvSpPr>
        <p:spPr>
          <a:xfrm>
            <a:off x="2178482" y="4852991"/>
            <a:ext cx="3361754" cy="1033378"/>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29" name="Text Placeholder 17">
            <a:extLst>
              <a:ext uri="{FF2B5EF4-FFF2-40B4-BE49-F238E27FC236}">
                <a16:creationId xmlns:a16="http://schemas.microsoft.com/office/drawing/2014/main" id="{DAA5FA68-845A-4783-BF1E-ED518312ABAC}"/>
              </a:ext>
            </a:extLst>
          </p:cNvPr>
          <p:cNvSpPr>
            <a:spLocks noGrp="1"/>
          </p:cNvSpPr>
          <p:nvPr>
            <p:ph type="body" sz="quarter" idx="20"/>
          </p:nvPr>
        </p:nvSpPr>
        <p:spPr>
          <a:xfrm>
            <a:off x="7286514" y="2085915"/>
            <a:ext cx="3361754" cy="313627"/>
          </a:xfrm>
          <a:prstGeom prst="rect">
            <a:avLst/>
          </a:prstGeom>
        </p:spPr>
        <p:txBody>
          <a:bodyPr anchor="ctr"/>
          <a:lstStyle>
            <a:lvl1pPr marL="0" indent="0" algn="l">
              <a:buNone/>
              <a:defRPr sz="1800" b="1">
                <a:solidFill>
                  <a:schemeClr val="tx1">
                    <a:lumMod val="75000"/>
                    <a:lumOff val="25000"/>
                  </a:schemeClr>
                </a:solidFill>
              </a:defRPr>
            </a:lvl1pPr>
            <a:lvl2pPr marL="457200" indent="0">
              <a:buNone/>
              <a:defRPr/>
            </a:lvl2pPr>
          </a:lstStyle>
          <a:p>
            <a:pPr lvl="0"/>
            <a:r>
              <a:rPr lang="en-US"/>
              <a:t>Click to edit</a:t>
            </a:r>
          </a:p>
        </p:txBody>
      </p:sp>
      <p:sp>
        <p:nvSpPr>
          <p:cNvPr id="30" name="Text Placeholder 17">
            <a:extLst>
              <a:ext uri="{FF2B5EF4-FFF2-40B4-BE49-F238E27FC236}">
                <a16:creationId xmlns:a16="http://schemas.microsoft.com/office/drawing/2014/main" id="{63E5D812-BED4-4E1E-B6AC-8A068B5B2DC8}"/>
              </a:ext>
            </a:extLst>
          </p:cNvPr>
          <p:cNvSpPr>
            <a:spLocks noGrp="1"/>
          </p:cNvSpPr>
          <p:nvPr>
            <p:ph type="body" sz="quarter" idx="21"/>
          </p:nvPr>
        </p:nvSpPr>
        <p:spPr>
          <a:xfrm>
            <a:off x="7286514" y="2446788"/>
            <a:ext cx="3361754" cy="1033378"/>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31" name="Text Placeholder 17">
            <a:extLst>
              <a:ext uri="{FF2B5EF4-FFF2-40B4-BE49-F238E27FC236}">
                <a16:creationId xmlns:a16="http://schemas.microsoft.com/office/drawing/2014/main" id="{8C766CB5-C4F9-427E-883E-B5B9D574E996}"/>
              </a:ext>
            </a:extLst>
          </p:cNvPr>
          <p:cNvSpPr>
            <a:spLocks noGrp="1"/>
          </p:cNvSpPr>
          <p:nvPr>
            <p:ph type="body" sz="quarter" idx="22"/>
          </p:nvPr>
        </p:nvSpPr>
        <p:spPr>
          <a:xfrm>
            <a:off x="7286514" y="4492118"/>
            <a:ext cx="3361754" cy="313627"/>
          </a:xfrm>
          <a:prstGeom prst="rect">
            <a:avLst/>
          </a:prstGeom>
        </p:spPr>
        <p:txBody>
          <a:bodyPr anchor="ctr"/>
          <a:lstStyle>
            <a:lvl1pPr marL="0" indent="0" algn="l">
              <a:buNone/>
              <a:defRPr sz="1800" b="1">
                <a:solidFill>
                  <a:schemeClr val="tx1">
                    <a:lumMod val="75000"/>
                    <a:lumOff val="25000"/>
                  </a:schemeClr>
                </a:solidFill>
              </a:defRPr>
            </a:lvl1pPr>
            <a:lvl2pPr marL="457200" indent="0">
              <a:buNone/>
              <a:defRPr/>
            </a:lvl2pPr>
          </a:lstStyle>
          <a:p>
            <a:pPr lvl="0"/>
            <a:r>
              <a:rPr lang="en-US"/>
              <a:t>Click to edit</a:t>
            </a:r>
          </a:p>
        </p:txBody>
      </p:sp>
      <p:sp>
        <p:nvSpPr>
          <p:cNvPr id="32" name="Text Placeholder 17">
            <a:extLst>
              <a:ext uri="{FF2B5EF4-FFF2-40B4-BE49-F238E27FC236}">
                <a16:creationId xmlns:a16="http://schemas.microsoft.com/office/drawing/2014/main" id="{59BBEBBF-5852-405A-A163-4F84A5DC1CFE}"/>
              </a:ext>
            </a:extLst>
          </p:cNvPr>
          <p:cNvSpPr>
            <a:spLocks noGrp="1"/>
          </p:cNvSpPr>
          <p:nvPr>
            <p:ph type="body" sz="quarter" idx="23"/>
          </p:nvPr>
        </p:nvSpPr>
        <p:spPr>
          <a:xfrm>
            <a:off x="7286514" y="4852991"/>
            <a:ext cx="3361754" cy="1033378"/>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344693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nodePh="1">
                                  <p:stCondLst>
                                    <p:cond delay="0"/>
                                  </p:stCondLst>
                                  <p:endCondLst>
                                    <p:cond evt="begin" delay="0">
                                      <p:tn val="10"/>
                                    </p:cond>
                                  </p:end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50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par>
                                <p:cTn id="18" presetID="22" presetClass="entr" presetSubtype="8" fill="hold" grpId="0" nodeType="withEffect">
                                  <p:stCondLst>
                                    <p:cond delay="100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wipe(left)">
                                      <p:cBhvr>
                                        <p:cTn id="20" dur="500"/>
                                        <p:tgtEl>
                                          <p:spTgt spid="25">
                                            <p:txEl>
                                              <p:pRg st="0" end="0"/>
                                            </p:txEl>
                                          </p:spTgt>
                                        </p:tgtEl>
                                      </p:cBhvr>
                                    </p:animEffect>
                                  </p:childTnLst>
                                </p:cTn>
                              </p:par>
                              <p:par>
                                <p:cTn id="21" presetID="22" presetClass="entr" presetSubtype="8" fill="hold" grpId="0" nodeType="withEffect">
                                  <p:stCondLst>
                                    <p:cond delay="150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nodePh="1">
                                  <p:stCondLst>
                                    <p:cond delay="0"/>
                                  </p:stCondLst>
                                  <p:endCondLst>
                                    <p:cond evt="begin" delay="0">
                                      <p:tn val="26"/>
                                    </p:cond>
                                  </p:end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1000"/>
                                  </p:stCondLst>
                                  <p:childTnLst>
                                    <p:set>
                                      <p:cBhvr>
                                        <p:cTn id="35" dur="1" fill="hold">
                                          <p:stCondLst>
                                            <p:cond delay="0"/>
                                          </p:stCondLst>
                                        </p:cTn>
                                        <p:tgtEl>
                                          <p:spTgt spid="29">
                                            <p:txEl>
                                              <p:pRg st="0" end="0"/>
                                            </p:txEl>
                                          </p:spTgt>
                                        </p:tgtEl>
                                        <p:attrNameLst>
                                          <p:attrName>style.visibility</p:attrName>
                                        </p:attrNameLst>
                                      </p:cBhvr>
                                      <p:to>
                                        <p:strVal val="visible"/>
                                      </p:to>
                                    </p:set>
                                    <p:animEffect transition="in" filter="wipe(left)">
                                      <p:cBhvr>
                                        <p:cTn id="36" dur="500"/>
                                        <p:tgtEl>
                                          <p:spTgt spid="29">
                                            <p:txEl>
                                              <p:pRg st="0" end="0"/>
                                            </p:txEl>
                                          </p:spTgt>
                                        </p:tgtEl>
                                      </p:cBhvr>
                                    </p:animEffect>
                                  </p:childTnLst>
                                </p:cTn>
                              </p:par>
                              <p:par>
                                <p:cTn id="37" presetID="22" presetClass="entr" presetSubtype="8" fill="hold" grpId="0" nodeType="withEffect">
                                  <p:stCondLst>
                                    <p:cond delay="1500"/>
                                  </p:stCondLst>
                                  <p:childTnLst>
                                    <p:set>
                                      <p:cBhvr>
                                        <p:cTn id="38" dur="1" fill="hold">
                                          <p:stCondLst>
                                            <p:cond delay="0"/>
                                          </p:stCondLst>
                                        </p:cTn>
                                        <p:tgtEl>
                                          <p:spTgt spid="30">
                                            <p:txEl>
                                              <p:pRg st="0" end="0"/>
                                            </p:txEl>
                                          </p:spTgt>
                                        </p:tgtEl>
                                        <p:attrNameLst>
                                          <p:attrName>style.visibility</p:attrName>
                                        </p:attrNameLst>
                                      </p:cBhvr>
                                      <p:to>
                                        <p:strVal val="visible"/>
                                      </p:to>
                                    </p:set>
                                    <p:animEffect transition="in" filter="wipe(left)">
                                      <p:cBhvr>
                                        <p:cTn id="39" dur="500"/>
                                        <p:tgtEl>
                                          <p:spTgt spid="30">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nodePh="1">
                                  <p:stCondLst>
                                    <p:cond delay="0"/>
                                  </p:stCondLst>
                                  <p:endCondLst>
                                    <p:cond evt="begin" delay="0">
                                      <p:tn val="42"/>
                                    </p:cond>
                                  </p:end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par>
                                <p:cTn id="50" presetID="22" presetClass="entr" presetSubtype="8" fill="hold" grpId="0" nodeType="withEffect">
                                  <p:stCondLst>
                                    <p:cond delay="1000"/>
                                  </p:stCondLst>
                                  <p:childTnLst>
                                    <p:set>
                                      <p:cBhvr>
                                        <p:cTn id="51" dur="1" fill="hold">
                                          <p:stCondLst>
                                            <p:cond delay="0"/>
                                          </p:stCondLst>
                                        </p:cTn>
                                        <p:tgtEl>
                                          <p:spTgt spid="27">
                                            <p:txEl>
                                              <p:pRg st="0" end="0"/>
                                            </p:txEl>
                                          </p:spTgt>
                                        </p:tgtEl>
                                        <p:attrNameLst>
                                          <p:attrName>style.visibility</p:attrName>
                                        </p:attrNameLst>
                                      </p:cBhvr>
                                      <p:to>
                                        <p:strVal val="visible"/>
                                      </p:to>
                                    </p:set>
                                    <p:animEffect transition="in" filter="wipe(left)">
                                      <p:cBhvr>
                                        <p:cTn id="52" dur="500"/>
                                        <p:tgtEl>
                                          <p:spTgt spid="27">
                                            <p:txEl>
                                              <p:pRg st="0" end="0"/>
                                            </p:txEl>
                                          </p:spTgt>
                                        </p:tgtEl>
                                      </p:cBhvr>
                                    </p:animEffect>
                                  </p:childTnLst>
                                </p:cTn>
                              </p:par>
                              <p:par>
                                <p:cTn id="53" presetID="22" presetClass="entr" presetSubtype="8" fill="hold" grpId="0" nodeType="withEffect">
                                  <p:stCondLst>
                                    <p:cond delay="1500"/>
                                  </p:stCondLst>
                                  <p:childTnLst>
                                    <p:set>
                                      <p:cBhvr>
                                        <p:cTn id="54" dur="1" fill="hold">
                                          <p:stCondLst>
                                            <p:cond delay="0"/>
                                          </p:stCondLst>
                                        </p:cTn>
                                        <p:tgtEl>
                                          <p:spTgt spid="28">
                                            <p:txEl>
                                              <p:pRg st="0" end="0"/>
                                            </p:txEl>
                                          </p:spTgt>
                                        </p:tgtEl>
                                        <p:attrNameLst>
                                          <p:attrName>style.visibility</p:attrName>
                                        </p:attrNameLst>
                                      </p:cBhvr>
                                      <p:to>
                                        <p:strVal val="visible"/>
                                      </p:to>
                                    </p:set>
                                    <p:animEffect transition="in" filter="wipe(left)">
                                      <p:cBhvr>
                                        <p:cTn id="55" dur="500"/>
                                        <p:tgtEl>
                                          <p:spTgt spid="28">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nodePh="1">
                                  <p:stCondLst>
                                    <p:cond delay="0"/>
                                  </p:stCondLst>
                                  <p:endCondLst>
                                    <p:cond evt="begin" delay="0">
                                      <p:tn val="58"/>
                                    </p:cond>
                                  </p:end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animEffect transition="in" filter="fade">
                                      <p:cBhvr>
                                        <p:cTn id="62" dur="500"/>
                                        <p:tgtEl>
                                          <p:spTgt spid="24"/>
                                        </p:tgtEl>
                                      </p:cBhvr>
                                    </p:animEffect>
                                  </p:childTnLst>
                                </p:cTn>
                              </p:par>
                              <p:par>
                                <p:cTn id="63" presetID="22" presetClass="entr" presetSubtype="8" fill="hold" grpId="0" nodeType="withEffect">
                                  <p:stCondLst>
                                    <p:cond delay="500"/>
                                  </p:stCondLst>
                                  <p:childTnLst>
                                    <p:set>
                                      <p:cBhvr>
                                        <p:cTn id="64" dur="1" fill="hold">
                                          <p:stCondLst>
                                            <p:cond delay="0"/>
                                          </p:stCondLst>
                                        </p:cTn>
                                        <p:tgtEl>
                                          <p:spTgt spid="40"/>
                                        </p:tgtEl>
                                        <p:attrNameLst>
                                          <p:attrName>style.visibility</p:attrName>
                                        </p:attrNameLst>
                                      </p:cBhvr>
                                      <p:to>
                                        <p:strVal val="visible"/>
                                      </p:to>
                                    </p:set>
                                    <p:animEffect transition="in" filter="wipe(left)">
                                      <p:cBhvr>
                                        <p:cTn id="65" dur="500"/>
                                        <p:tgtEl>
                                          <p:spTgt spid="40"/>
                                        </p:tgtEl>
                                      </p:cBhvr>
                                    </p:animEffect>
                                  </p:childTnLst>
                                </p:cTn>
                              </p:par>
                              <p:par>
                                <p:cTn id="66" presetID="22" presetClass="entr" presetSubtype="8" fill="hold" grpId="0" nodeType="withEffect">
                                  <p:stCondLst>
                                    <p:cond delay="1000"/>
                                  </p:stCondLst>
                                  <p:childTnLst>
                                    <p:set>
                                      <p:cBhvr>
                                        <p:cTn id="67" dur="1" fill="hold">
                                          <p:stCondLst>
                                            <p:cond delay="0"/>
                                          </p:stCondLst>
                                        </p:cTn>
                                        <p:tgtEl>
                                          <p:spTgt spid="31">
                                            <p:txEl>
                                              <p:pRg st="0" end="0"/>
                                            </p:txEl>
                                          </p:spTgt>
                                        </p:tgtEl>
                                        <p:attrNameLst>
                                          <p:attrName>style.visibility</p:attrName>
                                        </p:attrNameLst>
                                      </p:cBhvr>
                                      <p:to>
                                        <p:strVal val="visible"/>
                                      </p:to>
                                    </p:set>
                                    <p:animEffect transition="in" filter="wipe(left)">
                                      <p:cBhvr>
                                        <p:cTn id="68" dur="500"/>
                                        <p:tgtEl>
                                          <p:spTgt spid="31">
                                            <p:txEl>
                                              <p:pRg st="0" end="0"/>
                                            </p:txEl>
                                          </p:spTgt>
                                        </p:tgtEl>
                                      </p:cBhvr>
                                    </p:animEffect>
                                  </p:childTnLst>
                                </p:cTn>
                              </p:par>
                              <p:par>
                                <p:cTn id="69" presetID="22" presetClass="entr" presetSubtype="8" fill="hold" grpId="0" nodeType="withEffect">
                                  <p:stCondLst>
                                    <p:cond delay="150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wipe(left)">
                                      <p:cBhvr>
                                        <p:cTn id="71"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p:bldP spid="18" grpId="0"/>
      <p:bldP spid="15" grpId="0"/>
      <p:bldP spid="37" grpId="0" animBg="1"/>
      <p:bldP spid="39" grpId="0" animBg="1"/>
      <p:bldP spid="38" grpId="0" animBg="1"/>
      <p:bldP spid="40" grpId="0" animBg="1"/>
      <p:bldP spid="12" grpId="0"/>
      <p:bldP spid="25" grpId="0" build="p">
        <p:tmplLst>
          <p:tmpl lvl="1">
            <p:tnLst>
              <p:par>
                <p:cTn presetID="22" presetClass="entr" presetSubtype="8" fill="hold" nodeType="withEffect">
                  <p:stCondLst>
                    <p:cond delay="100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2" presetClass="entr" presetSubtype="8" fill="hold" nodeType="withEffect">
                  <p:stCondLst>
                    <p:cond delay="150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bldP spid="28" grpId="0" build="p"/>
      <p:bldP spid="29" grpId="0" build="p"/>
      <p:bldP spid="30" grpId="0" build="p"/>
      <p:bldP spid="31" grpId="0" build="p"/>
      <p:bldP spid="32" grpId="0" bui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2">
    <p:spTree>
      <p:nvGrpSpPr>
        <p:cNvPr id="1" name=""/>
        <p:cNvGrpSpPr/>
        <p:nvPr/>
      </p:nvGrpSpPr>
      <p:grpSpPr>
        <a:xfrm>
          <a:off x="0" y="0"/>
          <a:ext cx="0" cy="0"/>
          <a:chOff x="0" y="0"/>
          <a:chExt cx="0" cy="0"/>
        </a:xfrm>
      </p:grpSpPr>
      <p:sp>
        <p:nvSpPr>
          <p:cNvPr id="3" name="Circle: Hollow 2">
            <a:extLst>
              <a:ext uri="{FF2B5EF4-FFF2-40B4-BE49-F238E27FC236}">
                <a16:creationId xmlns:a16="http://schemas.microsoft.com/office/drawing/2014/main" id="{875F6C39-95E7-4C09-94CB-36440E4C5305}"/>
              </a:ext>
            </a:extLst>
          </p:cNvPr>
          <p:cNvSpPr/>
          <p:nvPr userDrawn="1"/>
        </p:nvSpPr>
        <p:spPr>
          <a:xfrm>
            <a:off x="360946" y="4547936"/>
            <a:ext cx="1852863" cy="1852863"/>
          </a:xfrm>
          <a:prstGeom prst="donu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Shape 4">
            <a:extLst>
              <a:ext uri="{FF2B5EF4-FFF2-40B4-BE49-F238E27FC236}">
                <a16:creationId xmlns:a16="http://schemas.microsoft.com/office/drawing/2014/main" id="{0F8CDF08-9E22-4DB0-882A-821805403B1F}"/>
              </a:ext>
            </a:extLst>
          </p:cNvPr>
          <p:cNvSpPr/>
          <p:nvPr userDrawn="1"/>
        </p:nvSpPr>
        <p:spPr>
          <a:xfrm>
            <a:off x="9234151" y="0"/>
            <a:ext cx="1085505" cy="450906"/>
          </a:xfrm>
          <a:custGeom>
            <a:avLst/>
            <a:gdLst>
              <a:gd name="connsiteX0" fmla="*/ 0 w 4128978"/>
              <a:gd name="connsiteY0" fmla="*/ 0 h 1715129"/>
              <a:gd name="connsiteX1" fmla="*/ 595505 w 4128978"/>
              <a:gd name="connsiteY1" fmla="*/ 0 h 1715129"/>
              <a:gd name="connsiteX2" fmla="*/ 659770 w 4128978"/>
              <a:gd name="connsiteY2" fmla="*/ 207026 h 1715129"/>
              <a:gd name="connsiteX3" fmla="*/ 2064488 w 4128978"/>
              <a:gd name="connsiteY3" fmla="*/ 1138136 h 1715129"/>
              <a:gd name="connsiteX4" fmla="*/ 3469207 w 4128978"/>
              <a:gd name="connsiteY4" fmla="*/ 207026 h 1715129"/>
              <a:gd name="connsiteX5" fmla="*/ 3533471 w 4128978"/>
              <a:gd name="connsiteY5" fmla="*/ 0 h 1715129"/>
              <a:gd name="connsiteX6" fmla="*/ 4128978 w 4128978"/>
              <a:gd name="connsiteY6" fmla="*/ 0 h 1715129"/>
              <a:gd name="connsiteX7" fmla="*/ 4123310 w 4128978"/>
              <a:gd name="connsiteY7" fmla="*/ 37142 h 1715129"/>
              <a:gd name="connsiteX8" fmla="*/ 2064489 w 4128978"/>
              <a:gd name="connsiteY8" fmla="*/ 1715129 h 1715129"/>
              <a:gd name="connsiteX9" fmla="*/ 5669 w 4128978"/>
              <a:gd name="connsiteY9" fmla="*/ 37142 h 171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28978" h="1715129">
                <a:moveTo>
                  <a:pt x="0" y="0"/>
                </a:moveTo>
                <a:lnTo>
                  <a:pt x="595505" y="0"/>
                </a:lnTo>
                <a:lnTo>
                  <a:pt x="659770" y="207026"/>
                </a:lnTo>
                <a:cubicBezTo>
                  <a:pt x="891205" y="754201"/>
                  <a:pt x="1433010" y="1138136"/>
                  <a:pt x="2064488" y="1138136"/>
                </a:cubicBezTo>
                <a:cubicBezTo>
                  <a:pt x="2695966" y="1138136"/>
                  <a:pt x="3237771" y="754201"/>
                  <a:pt x="3469207" y="207026"/>
                </a:cubicBezTo>
                <a:lnTo>
                  <a:pt x="3533471" y="0"/>
                </a:lnTo>
                <a:lnTo>
                  <a:pt x="4128978" y="0"/>
                </a:lnTo>
                <a:lnTo>
                  <a:pt x="4123310" y="37142"/>
                </a:lnTo>
                <a:cubicBezTo>
                  <a:pt x="3927351" y="994767"/>
                  <a:pt x="3080045" y="1715129"/>
                  <a:pt x="2064489" y="1715129"/>
                </a:cubicBezTo>
                <a:cubicBezTo>
                  <a:pt x="1048934" y="1715129"/>
                  <a:pt x="201627" y="994767"/>
                  <a:pt x="5669" y="37142"/>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15" name="Picture Placeholder 14">
            <a:extLst>
              <a:ext uri="{FF2B5EF4-FFF2-40B4-BE49-F238E27FC236}">
                <a16:creationId xmlns:a16="http://schemas.microsoft.com/office/drawing/2014/main" id="{8C721229-1E33-499C-8E87-5A0E7FA04B39}"/>
              </a:ext>
            </a:extLst>
          </p:cNvPr>
          <p:cNvSpPr>
            <a:spLocks noGrp="1"/>
          </p:cNvSpPr>
          <p:nvPr>
            <p:ph type="pic" sz="quarter" idx="13"/>
          </p:nvPr>
        </p:nvSpPr>
        <p:spPr>
          <a:xfrm>
            <a:off x="751973" y="1094875"/>
            <a:ext cx="5101388" cy="4917113"/>
          </a:xfrm>
          <a:custGeom>
            <a:avLst/>
            <a:gdLst>
              <a:gd name="connsiteX0" fmla="*/ 4844715 w 5101388"/>
              <a:gd name="connsiteY0" fmla="*/ 2799555 h 4917113"/>
              <a:gd name="connsiteX1" fmla="*/ 4948988 w 5101388"/>
              <a:gd name="connsiteY1" fmla="*/ 2799555 h 4917113"/>
              <a:gd name="connsiteX2" fmla="*/ 5101388 w 5101388"/>
              <a:gd name="connsiteY2" fmla="*/ 2951955 h 4917113"/>
              <a:gd name="connsiteX3" fmla="*/ 5101388 w 5101388"/>
              <a:gd name="connsiteY3" fmla="*/ 4764713 h 4917113"/>
              <a:gd name="connsiteX4" fmla="*/ 4948988 w 5101388"/>
              <a:gd name="connsiteY4" fmla="*/ 4917113 h 4917113"/>
              <a:gd name="connsiteX5" fmla="*/ 4844715 w 5101388"/>
              <a:gd name="connsiteY5" fmla="*/ 4917113 h 4917113"/>
              <a:gd name="connsiteX6" fmla="*/ 4692315 w 5101388"/>
              <a:gd name="connsiteY6" fmla="*/ 4764713 h 4917113"/>
              <a:gd name="connsiteX7" fmla="*/ 4692315 w 5101388"/>
              <a:gd name="connsiteY7" fmla="*/ 2951955 h 4917113"/>
              <a:gd name="connsiteX8" fmla="*/ 4844715 w 5101388"/>
              <a:gd name="connsiteY8" fmla="*/ 2799555 h 4917113"/>
              <a:gd name="connsiteX9" fmla="*/ 762010 w 5101388"/>
              <a:gd name="connsiteY9" fmla="*/ 276727 h 4917113"/>
              <a:gd name="connsiteX10" fmla="*/ 4065510 w 5101388"/>
              <a:gd name="connsiteY10" fmla="*/ 276727 h 4917113"/>
              <a:gd name="connsiteX11" fmla="*/ 4060658 w 5101388"/>
              <a:gd name="connsiteY11" fmla="*/ 324853 h 4917113"/>
              <a:gd name="connsiteX12" fmla="*/ 4517858 w 5101388"/>
              <a:gd name="connsiteY12" fmla="*/ 782053 h 4917113"/>
              <a:gd name="connsiteX13" fmla="*/ 4602078 w 5101388"/>
              <a:gd name="connsiteY13" fmla="*/ 773563 h 4917113"/>
              <a:gd name="connsiteX14" fmla="*/ 4602078 w 5101388"/>
              <a:gd name="connsiteY14" fmla="*/ 4285237 h 4917113"/>
              <a:gd name="connsiteX15" fmla="*/ 4339378 w 5101388"/>
              <a:gd name="connsiteY15" fmla="*/ 4547937 h 4917113"/>
              <a:gd name="connsiteX16" fmla="*/ 990471 w 5101388"/>
              <a:gd name="connsiteY16" fmla="*/ 4547937 h 4917113"/>
              <a:gd name="connsiteX17" fmla="*/ 1015400 w 5101388"/>
              <a:gd name="connsiteY17" fmla="*/ 4467627 h 4917113"/>
              <a:gd name="connsiteX18" fmla="*/ 1024689 w 5101388"/>
              <a:gd name="connsiteY18" fmla="*/ 4375485 h 4917113"/>
              <a:gd name="connsiteX19" fmla="*/ 567489 w 5101388"/>
              <a:gd name="connsiteY19" fmla="*/ 3918285 h 4917113"/>
              <a:gd name="connsiteX20" fmla="*/ 499310 w 5101388"/>
              <a:gd name="connsiteY20" fmla="*/ 3925158 h 4917113"/>
              <a:gd name="connsiteX21" fmla="*/ 499310 w 5101388"/>
              <a:gd name="connsiteY21" fmla="*/ 539427 h 4917113"/>
              <a:gd name="connsiteX22" fmla="*/ 762010 w 5101388"/>
              <a:gd name="connsiteY22" fmla="*/ 276727 h 4917113"/>
              <a:gd name="connsiteX23" fmla="*/ 152400 w 5101388"/>
              <a:gd name="connsiteY23" fmla="*/ 0 h 4917113"/>
              <a:gd name="connsiteX24" fmla="*/ 256673 w 5101388"/>
              <a:gd name="connsiteY24" fmla="*/ 0 h 4917113"/>
              <a:gd name="connsiteX25" fmla="*/ 409073 w 5101388"/>
              <a:gd name="connsiteY25" fmla="*/ 152400 h 4917113"/>
              <a:gd name="connsiteX26" fmla="*/ 409073 w 5101388"/>
              <a:gd name="connsiteY26" fmla="*/ 1965158 h 4917113"/>
              <a:gd name="connsiteX27" fmla="*/ 256673 w 5101388"/>
              <a:gd name="connsiteY27" fmla="*/ 2117558 h 4917113"/>
              <a:gd name="connsiteX28" fmla="*/ 152400 w 5101388"/>
              <a:gd name="connsiteY28" fmla="*/ 2117558 h 4917113"/>
              <a:gd name="connsiteX29" fmla="*/ 0 w 5101388"/>
              <a:gd name="connsiteY29" fmla="*/ 1965158 h 4917113"/>
              <a:gd name="connsiteX30" fmla="*/ 0 w 5101388"/>
              <a:gd name="connsiteY30" fmla="*/ 152400 h 4917113"/>
              <a:gd name="connsiteX31" fmla="*/ 152400 w 5101388"/>
              <a:gd name="connsiteY31" fmla="*/ 0 h 491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101388" h="4917113">
                <a:moveTo>
                  <a:pt x="4844715" y="2799555"/>
                </a:moveTo>
                <a:lnTo>
                  <a:pt x="4948988" y="2799555"/>
                </a:lnTo>
                <a:cubicBezTo>
                  <a:pt x="5033156" y="2799555"/>
                  <a:pt x="5101388" y="2867787"/>
                  <a:pt x="5101388" y="2951955"/>
                </a:cubicBezTo>
                <a:lnTo>
                  <a:pt x="5101388" y="4764713"/>
                </a:lnTo>
                <a:cubicBezTo>
                  <a:pt x="5101388" y="4848881"/>
                  <a:pt x="5033156" y="4917113"/>
                  <a:pt x="4948988" y="4917113"/>
                </a:cubicBezTo>
                <a:lnTo>
                  <a:pt x="4844715" y="4917113"/>
                </a:lnTo>
                <a:cubicBezTo>
                  <a:pt x="4760547" y="4917113"/>
                  <a:pt x="4692315" y="4848881"/>
                  <a:pt x="4692315" y="4764713"/>
                </a:cubicBezTo>
                <a:lnTo>
                  <a:pt x="4692315" y="2951955"/>
                </a:lnTo>
                <a:cubicBezTo>
                  <a:pt x="4692315" y="2867787"/>
                  <a:pt x="4760547" y="2799555"/>
                  <a:pt x="4844715" y="2799555"/>
                </a:cubicBezTo>
                <a:close/>
                <a:moveTo>
                  <a:pt x="762010" y="276727"/>
                </a:moveTo>
                <a:lnTo>
                  <a:pt x="4065510" y="276727"/>
                </a:lnTo>
                <a:lnTo>
                  <a:pt x="4060658" y="324853"/>
                </a:lnTo>
                <a:cubicBezTo>
                  <a:pt x="4060658" y="577358"/>
                  <a:pt x="4265353" y="782053"/>
                  <a:pt x="4517858" y="782053"/>
                </a:cubicBezTo>
                <a:lnTo>
                  <a:pt x="4602078" y="773563"/>
                </a:lnTo>
                <a:lnTo>
                  <a:pt x="4602078" y="4285237"/>
                </a:lnTo>
                <a:cubicBezTo>
                  <a:pt x="4602078" y="4430322"/>
                  <a:pt x="4484463" y="4547937"/>
                  <a:pt x="4339378" y="4547937"/>
                </a:cubicBezTo>
                <a:lnTo>
                  <a:pt x="990471" y="4547937"/>
                </a:lnTo>
                <a:lnTo>
                  <a:pt x="1015400" y="4467627"/>
                </a:lnTo>
                <a:cubicBezTo>
                  <a:pt x="1021491" y="4437864"/>
                  <a:pt x="1024689" y="4407048"/>
                  <a:pt x="1024689" y="4375485"/>
                </a:cubicBezTo>
                <a:cubicBezTo>
                  <a:pt x="1024689" y="4122980"/>
                  <a:pt x="819994" y="3918285"/>
                  <a:pt x="567489" y="3918285"/>
                </a:cubicBezTo>
                <a:lnTo>
                  <a:pt x="499310" y="3925158"/>
                </a:lnTo>
                <a:lnTo>
                  <a:pt x="499310" y="539427"/>
                </a:lnTo>
                <a:cubicBezTo>
                  <a:pt x="499310" y="394342"/>
                  <a:pt x="616925" y="276727"/>
                  <a:pt x="762010" y="276727"/>
                </a:cubicBezTo>
                <a:close/>
                <a:moveTo>
                  <a:pt x="152400" y="0"/>
                </a:moveTo>
                <a:lnTo>
                  <a:pt x="256673" y="0"/>
                </a:lnTo>
                <a:cubicBezTo>
                  <a:pt x="340841" y="0"/>
                  <a:pt x="409073" y="68232"/>
                  <a:pt x="409073" y="152400"/>
                </a:cubicBezTo>
                <a:lnTo>
                  <a:pt x="409073" y="1965158"/>
                </a:lnTo>
                <a:cubicBezTo>
                  <a:pt x="409073" y="2049326"/>
                  <a:pt x="340841" y="2117558"/>
                  <a:pt x="256673" y="2117558"/>
                </a:cubicBezTo>
                <a:lnTo>
                  <a:pt x="152400" y="2117558"/>
                </a:lnTo>
                <a:cubicBezTo>
                  <a:pt x="68232" y="2117558"/>
                  <a:pt x="0" y="2049326"/>
                  <a:pt x="0" y="1965158"/>
                </a:cubicBezTo>
                <a:lnTo>
                  <a:pt x="0" y="152400"/>
                </a:lnTo>
                <a:cubicBezTo>
                  <a:pt x="0" y="68232"/>
                  <a:pt x="68232" y="0"/>
                  <a:pt x="152400" y="0"/>
                </a:cubicBezTo>
                <a:close/>
              </a:path>
            </a:pathLst>
          </a:custGeom>
          <a:pattFill prst="pct5">
            <a:fgClr>
              <a:schemeClr val="accent1"/>
            </a:fgClr>
            <a:bgClr>
              <a:schemeClr val="bg1"/>
            </a:bgClr>
          </a:pattFill>
        </p:spPr>
        <p:txBody>
          <a:bodyPr wrap="square" anchor="ctr">
            <a:noAutofit/>
          </a:bodyPr>
          <a:lstStyle>
            <a:lvl1pPr marL="0" indent="0" algn="ctr">
              <a:buNone/>
              <a:defRPr sz="1600"/>
            </a:lvl1pPr>
          </a:lstStyle>
          <a:p>
            <a:endParaRPr lang="en-US"/>
          </a:p>
        </p:txBody>
      </p:sp>
      <p:sp>
        <p:nvSpPr>
          <p:cNvPr id="6" name="Rectangle: Rounded Corners 5">
            <a:extLst>
              <a:ext uri="{FF2B5EF4-FFF2-40B4-BE49-F238E27FC236}">
                <a16:creationId xmlns:a16="http://schemas.microsoft.com/office/drawing/2014/main" id="{BF2E8047-2BF2-4D94-AF53-3C4883EB8BB8}"/>
              </a:ext>
            </a:extLst>
          </p:cNvPr>
          <p:cNvSpPr/>
          <p:nvPr userDrawn="1"/>
        </p:nvSpPr>
        <p:spPr>
          <a:xfrm>
            <a:off x="6338641" y="2279555"/>
            <a:ext cx="4956131" cy="107072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F2F5A1D2-AB15-4754-B3E9-0F412B323D6A}"/>
              </a:ext>
            </a:extLst>
          </p:cNvPr>
          <p:cNvSpPr/>
          <p:nvPr userDrawn="1"/>
        </p:nvSpPr>
        <p:spPr>
          <a:xfrm>
            <a:off x="6338641" y="3488685"/>
            <a:ext cx="4956131" cy="107073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49F25882-04F1-40C4-A660-C273127BB08D}"/>
              </a:ext>
            </a:extLst>
          </p:cNvPr>
          <p:cNvSpPr/>
          <p:nvPr userDrawn="1"/>
        </p:nvSpPr>
        <p:spPr>
          <a:xfrm>
            <a:off x="6325284" y="4697816"/>
            <a:ext cx="4956131" cy="107073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FE19106C-764D-410F-8671-C77BBBCD0C59}"/>
              </a:ext>
            </a:extLst>
          </p:cNvPr>
          <p:cNvSpPr>
            <a:spLocks noGrp="1"/>
          </p:cNvSpPr>
          <p:nvPr>
            <p:ph type="pic" sz="quarter" idx="10"/>
          </p:nvPr>
        </p:nvSpPr>
        <p:spPr>
          <a:xfrm>
            <a:off x="6530170" y="2514594"/>
            <a:ext cx="643223" cy="601996"/>
          </a:xfrm>
          <a:prstGeom prst="rect">
            <a:avLst/>
          </a:prstGeom>
        </p:spPr>
        <p:txBody>
          <a:bodyPr anchor="ctr"/>
          <a:lstStyle>
            <a:lvl1pPr marL="0" indent="0" algn="ctr">
              <a:buNone/>
              <a:defRPr sz="1200"/>
            </a:lvl1pPr>
          </a:lstStyle>
          <a:p>
            <a:endParaRPr lang="en-US"/>
          </a:p>
        </p:txBody>
      </p:sp>
      <p:sp>
        <p:nvSpPr>
          <p:cNvPr id="11" name="Picture Placeholder 9">
            <a:extLst>
              <a:ext uri="{FF2B5EF4-FFF2-40B4-BE49-F238E27FC236}">
                <a16:creationId xmlns:a16="http://schemas.microsoft.com/office/drawing/2014/main" id="{25ABE6E2-931E-43B7-9032-2FD65942BFEA}"/>
              </a:ext>
            </a:extLst>
          </p:cNvPr>
          <p:cNvSpPr>
            <a:spLocks noGrp="1"/>
          </p:cNvSpPr>
          <p:nvPr>
            <p:ph type="pic" sz="quarter" idx="11"/>
          </p:nvPr>
        </p:nvSpPr>
        <p:spPr>
          <a:xfrm>
            <a:off x="6542909" y="3723052"/>
            <a:ext cx="643223" cy="601996"/>
          </a:xfrm>
          <a:prstGeom prst="rect">
            <a:avLst/>
          </a:prstGeom>
        </p:spPr>
        <p:txBody>
          <a:bodyPr anchor="ctr"/>
          <a:lstStyle>
            <a:lvl1pPr marL="0" indent="0" algn="ctr">
              <a:buNone/>
              <a:defRPr sz="1200"/>
            </a:lvl1pPr>
          </a:lstStyle>
          <a:p>
            <a:endParaRPr lang="en-US"/>
          </a:p>
        </p:txBody>
      </p:sp>
      <p:sp>
        <p:nvSpPr>
          <p:cNvPr id="12" name="Picture Placeholder 9">
            <a:extLst>
              <a:ext uri="{FF2B5EF4-FFF2-40B4-BE49-F238E27FC236}">
                <a16:creationId xmlns:a16="http://schemas.microsoft.com/office/drawing/2014/main" id="{E994A852-D093-4772-8A0D-CC23B5B133B5}"/>
              </a:ext>
            </a:extLst>
          </p:cNvPr>
          <p:cNvSpPr>
            <a:spLocks noGrp="1"/>
          </p:cNvSpPr>
          <p:nvPr>
            <p:ph type="pic" sz="quarter" idx="12"/>
          </p:nvPr>
        </p:nvSpPr>
        <p:spPr>
          <a:xfrm>
            <a:off x="6530169" y="4932183"/>
            <a:ext cx="643223" cy="601996"/>
          </a:xfrm>
          <a:prstGeom prst="rect">
            <a:avLst/>
          </a:prstGeom>
        </p:spPr>
        <p:txBody>
          <a:bodyPr anchor="ctr"/>
          <a:lstStyle>
            <a:lvl1pPr marL="0" indent="0" algn="ctr">
              <a:buNone/>
              <a:defRPr sz="1200"/>
            </a:lvl1pPr>
          </a:lstStyle>
          <a:p>
            <a:endParaRPr lang="en-US"/>
          </a:p>
        </p:txBody>
      </p:sp>
      <p:sp>
        <p:nvSpPr>
          <p:cNvPr id="2" name="Title 1">
            <a:extLst>
              <a:ext uri="{FF2B5EF4-FFF2-40B4-BE49-F238E27FC236}">
                <a16:creationId xmlns:a16="http://schemas.microsoft.com/office/drawing/2014/main" id="{D0690E21-7019-4506-8CF7-0F1423134AE3}"/>
              </a:ext>
            </a:extLst>
          </p:cNvPr>
          <p:cNvSpPr>
            <a:spLocks noGrp="1"/>
          </p:cNvSpPr>
          <p:nvPr>
            <p:ph type="title"/>
          </p:nvPr>
        </p:nvSpPr>
        <p:spPr>
          <a:xfrm>
            <a:off x="6338641" y="1089455"/>
            <a:ext cx="4942774" cy="962942"/>
          </a:xfrm>
          <a:prstGeom prst="rect">
            <a:avLst/>
          </a:prstGeom>
        </p:spPr>
        <p:txBody>
          <a:bodyPr anchor="ctr"/>
          <a:lstStyle>
            <a:lvl1pPr>
              <a:lnSpc>
                <a:spcPct val="100000"/>
              </a:lnSpc>
              <a:defRPr sz="2800"/>
            </a:lvl1pPr>
          </a:lstStyle>
          <a:p>
            <a:r>
              <a:rPr lang="en-US"/>
              <a:t>Click to edit</a:t>
            </a:r>
          </a:p>
        </p:txBody>
      </p:sp>
      <p:sp>
        <p:nvSpPr>
          <p:cNvPr id="16" name="Text Placeholder 17">
            <a:extLst>
              <a:ext uri="{FF2B5EF4-FFF2-40B4-BE49-F238E27FC236}">
                <a16:creationId xmlns:a16="http://schemas.microsoft.com/office/drawing/2014/main" id="{E61C687E-1478-4961-8DA5-25D129262615}"/>
              </a:ext>
            </a:extLst>
          </p:cNvPr>
          <p:cNvSpPr>
            <a:spLocks noGrp="1"/>
          </p:cNvSpPr>
          <p:nvPr>
            <p:ph type="body" sz="quarter" idx="23"/>
          </p:nvPr>
        </p:nvSpPr>
        <p:spPr>
          <a:xfrm>
            <a:off x="7186132" y="2407764"/>
            <a:ext cx="37093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7" name="Text Placeholder 17">
            <a:extLst>
              <a:ext uri="{FF2B5EF4-FFF2-40B4-BE49-F238E27FC236}">
                <a16:creationId xmlns:a16="http://schemas.microsoft.com/office/drawing/2014/main" id="{36AE7C6B-E636-4E9D-8AD2-40A069501183}"/>
              </a:ext>
            </a:extLst>
          </p:cNvPr>
          <p:cNvSpPr>
            <a:spLocks noGrp="1"/>
          </p:cNvSpPr>
          <p:nvPr>
            <p:ph type="body" sz="quarter" idx="24"/>
          </p:nvPr>
        </p:nvSpPr>
        <p:spPr>
          <a:xfrm>
            <a:off x="7186132" y="3637637"/>
            <a:ext cx="37093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8" name="Text Placeholder 17">
            <a:extLst>
              <a:ext uri="{FF2B5EF4-FFF2-40B4-BE49-F238E27FC236}">
                <a16:creationId xmlns:a16="http://schemas.microsoft.com/office/drawing/2014/main" id="{917FFA65-EDD9-41D1-B6BE-8AFCBDB15801}"/>
              </a:ext>
            </a:extLst>
          </p:cNvPr>
          <p:cNvSpPr>
            <a:spLocks noGrp="1"/>
          </p:cNvSpPr>
          <p:nvPr>
            <p:ph type="body" sz="quarter" idx="25"/>
          </p:nvPr>
        </p:nvSpPr>
        <p:spPr>
          <a:xfrm>
            <a:off x="7186132" y="4831266"/>
            <a:ext cx="37093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221853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 presetClass="entr" presetSubtype="2" fill="hold" grpId="0" nodeType="withEffect">
                                  <p:stCondLst>
                                    <p:cond delay="100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10" presetClass="entr" presetSubtype="0" fill="hold" grpId="0" nodeType="withEffect" nodePh="1">
                                  <p:stCondLst>
                                    <p:cond delay="500"/>
                                  </p:stCondLst>
                                  <p:endCondLst>
                                    <p:cond evt="begin" delay="0">
                                      <p:tn val="24"/>
                                    </p:cond>
                                  </p:end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wipe(left)">
                                      <p:cBhvr>
                                        <p:cTn id="29" dur="500"/>
                                        <p:tgtEl>
                                          <p:spTgt spid="1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nodePh="1">
                                  <p:stCondLst>
                                    <p:cond delay="500"/>
                                  </p:stCondLst>
                                  <p:endCondLst>
                                    <p:cond evt="begin" delay="0">
                                      <p:tn val="35"/>
                                    </p:cond>
                                  </p:end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wipe(left)">
                                      <p:cBhvr>
                                        <p:cTn id="40" dur="500"/>
                                        <p:tgtEl>
                                          <p:spTgt spid="1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par>
                                <p:cTn id="46" presetID="10" presetClass="entr" presetSubtype="0" fill="hold" grpId="0" nodeType="withEffect" nodePh="1">
                                  <p:stCondLst>
                                    <p:cond delay="500"/>
                                  </p:stCondLst>
                                  <p:endCondLst>
                                    <p:cond evt="begin" delay="0">
                                      <p:tn val="46"/>
                                    </p:cond>
                                  </p:end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wipe(left)">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5" grpId="0" animBg="1"/>
      <p:bldP spid="6" grpId="0" animBg="1"/>
      <p:bldP spid="7" grpId="0" animBg="1"/>
      <p:bldP spid="8" grpId="0" animBg="1"/>
      <p:bldP spid="10" grpId="0"/>
      <p:bldP spid="11" grpId="0"/>
      <p:bldP spid="12" grpId="0"/>
      <p:bldP spid="2" grpId="0"/>
      <p:bldP spid="16" grpId="0" build="p">
        <p:tmplLst>
          <p:tmpl lvl="1">
            <p:tnLst>
              <p:par>
                <p:cTn presetID="22" presetClass="entr" presetSubtype="8" fill="hold" nodeType="withEffect">
                  <p:stCondLst>
                    <p:cond delay="10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bldP spid="18" grpId="0" bui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3">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A7CE6F3-FDFA-4109-91DD-8AD70E44464F}"/>
              </a:ext>
            </a:extLst>
          </p:cNvPr>
          <p:cNvSpPr/>
          <p:nvPr/>
        </p:nvSpPr>
        <p:spPr>
          <a:xfrm>
            <a:off x="6040581" y="789707"/>
            <a:ext cx="2639291" cy="5278583"/>
          </a:xfrm>
          <a:custGeom>
            <a:avLst/>
            <a:gdLst>
              <a:gd name="connsiteX0" fmla="*/ 2930236 w 2930236"/>
              <a:gd name="connsiteY0" fmla="*/ 0 h 5860474"/>
              <a:gd name="connsiteX1" fmla="*/ 2930236 w 2930236"/>
              <a:gd name="connsiteY1" fmla="*/ 5860474 h 5860474"/>
              <a:gd name="connsiteX2" fmla="*/ 2779447 w 2930236"/>
              <a:gd name="connsiteY2" fmla="*/ 5856661 h 5860474"/>
              <a:gd name="connsiteX3" fmla="*/ 0 w 2930236"/>
              <a:gd name="connsiteY3" fmla="*/ 2930237 h 5860474"/>
              <a:gd name="connsiteX4" fmla="*/ 2779447 w 2930236"/>
              <a:gd name="connsiteY4" fmla="*/ 3813 h 5860474"/>
              <a:gd name="connsiteX5" fmla="*/ 2930236 w 2930236"/>
              <a:gd name="connsiteY5" fmla="*/ 0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30236" h="5860474">
                <a:moveTo>
                  <a:pt x="2930236" y="0"/>
                </a:moveTo>
                <a:lnTo>
                  <a:pt x="2930236" y="5860474"/>
                </a:lnTo>
                <a:lnTo>
                  <a:pt x="2779447" y="5856661"/>
                </a:lnTo>
                <a:cubicBezTo>
                  <a:pt x="1231199" y="5778181"/>
                  <a:pt x="0" y="4497990"/>
                  <a:pt x="0" y="2930237"/>
                </a:cubicBezTo>
                <a:cubicBezTo>
                  <a:pt x="0" y="1362485"/>
                  <a:pt x="1231199" y="82294"/>
                  <a:pt x="2779447" y="3813"/>
                </a:cubicBezTo>
                <a:lnTo>
                  <a:pt x="2930236" y="0"/>
                </a:ln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07FB5267-6827-4E1A-849F-C2E734E96091}"/>
              </a:ext>
            </a:extLst>
          </p:cNvPr>
          <p:cNvSpPr/>
          <p:nvPr/>
        </p:nvSpPr>
        <p:spPr>
          <a:xfrm>
            <a:off x="5749636" y="498762"/>
            <a:ext cx="2930236" cy="5860474"/>
          </a:xfrm>
          <a:custGeom>
            <a:avLst/>
            <a:gdLst>
              <a:gd name="connsiteX0" fmla="*/ 2930236 w 2930236"/>
              <a:gd name="connsiteY0" fmla="*/ 0 h 5860474"/>
              <a:gd name="connsiteX1" fmla="*/ 2930236 w 2930236"/>
              <a:gd name="connsiteY1" fmla="*/ 5860474 h 5860474"/>
              <a:gd name="connsiteX2" fmla="*/ 2779447 w 2930236"/>
              <a:gd name="connsiteY2" fmla="*/ 5856661 h 5860474"/>
              <a:gd name="connsiteX3" fmla="*/ 0 w 2930236"/>
              <a:gd name="connsiteY3" fmla="*/ 2930237 h 5860474"/>
              <a:gd name="connsiteX4" fmla="*/ 2779447 w 2930236"/>
              <a:gd name="connsiteY4" fmla="*/ 3813 h 5860474"/>
              <a:gd name="connsiteX5" fmla="*/ 2930236 w 2930236"/>
              <a:gd name="connsiteY5" fmla="*/ 0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30236" h="5860474">
                <a:moveTo>
                  <a:pt x="2930236" y="0"/>
                </a:moveTo>
                <a:lnTo>
                  <a:pt x="2930236" y="5860474"/>
                </a:lnTo>
                <a:lnTo>
                  <a:pt x="2779447" y="5856661"/>
                </a:lnTo>
                <a:cubicBezTo>
                  <a:pt x="1231199" y="5778181"/>
                  <a:pt x="0" y="4497990"/>
                  <a:pt x="0" y="2930237"/>
                </a:cubicBezTo>
                <a:cubicBezTo>
                  <a:pt x="0" y="1362485"/>
                  <a:pt x="1231199" y="82294"/>
                  <a:pt x="2779447" y="3813"/>
                </a:cubicBezTo>
                <a:lnTo>
                  <a:pt x="2930236" y="0"/>
                </a:ln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C69FB8CC-17CB-4058-8A73-E5493FA437BE}"/>
              </a:ext>
            </a:extLst>
          </p:cNvPr>
          <p:cNvSpPr/>
          <p:nvPr/>
        </p:nvSpPr>
        <p:spPr>
          <a:xfrm>
            <a:off x="8679872" y="498762"/>
            <a:ext cx="2921318" cy="5860474"/>
          </a:xfrm>
          <a:custGeom>
            <a:avLst/>
            <a:gdLst>
              <a:gd name="connsiteX0" fmla="*/ 0 w 2921318"/>
              <a:gd name="connsiteY0" fmla="*/ 3106883 h 5860474"/>
              <a:gd name="connsiteX1" fmla="*/ 2921318 w 2921318"/>
              <a:gd name="connsiteY1" fmla="*/ 3106883 h 5860474"/>
              <a:gd name="connsiteX2" fmla="*/ 2915110 w 2921318"/>
              <a:gd name="connsiteY2" fmla="*/ 3229837 h 5860474"/>
              <a:gd name="connsiteX3" fmla="*/ 1 w 2921318"/>
              <a:gd name="connsiteY3" fmla="*/ 5860474 h 5860474"/>
              <a:gd name="connsiteX4" fmla="*/ 0 w 2921318"/>
              <a:gd name="connsiteY4" fmla="*/ 5860474 h 5860474"/>
              <a:gd name="connsiteX5" fmla="*/ 0 w 2921318"/>
              <a:gd name="connsiteY5" fmla="*/ 0 h 5860474"/>
              <a:gd name="connsiteX6" fmla="*/ 1 w 2921318"/>
              <a:gd name="connsiteY6" fmla="*/ 0 h 5860474"/>
              <a:gd name="connsiteX7" fmla="*/ 2915110 w 2921318"/>
              <a:gd name="connsiteY7" fmla="*/ 2630638 h 5860474"/>
              <a:gd name="connsiteX8" fmla="*/ 2921318 w 2921318"/>
              <a:gd name="connsiteY8" fmla="*/ 2753592 h 5860474"/>
              <a:gd name="connsiteX9" fmla="*/ 0 w 2921318"/>
              <a:gd name="connsiteY9" fmla="*/ 2753592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1318" h="5860474">
                <a:moveTo>
                  <a:pt x="0" y="3106883"/>
                </a:moveTo>
                <a:lnTo>
                  <a:pt x="2921318" y="3106883"/>
                </a:lnTo>
                <a:lnTo>
                  <a:pt x="2915110" y="3229837"/>
                </a:lnTo>
                <a:cubicBezTo>
                  <a:pt x="2765052" y="4707427"/>
                  <a:pt x="1517181" y="5860474"/>
                  <a:pt x="1" y="5860474"/>
                </a:cubicBezTo>
                <a:lnTo>
                  <a:pt x="0" y="5860474"/>
                </a:lnTo>
                <a:close/>
                <a:moveTo>
                  <a:pt x="0" y="0"/>
                </a:moveTo>
                <a:lnTo>
                  <a:pt x="1" y="0"/>
                </a:lnTo>
                <a:cubicBezTo>
                  <a:pt x="1517181" y="0"/>
                  <a:pt x="2765052" y="1153048"/>
                  <a:pt x="2915110" y="2630638"/>
                </a:cubicBezTo>
                <a:lnTo>
                  <a:pt x="2921318" y="2753592"/>
                </a:lnTo>
                <a:lnTo>
                  <a:pt x="0" y="275359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5AC93DBC-4CF1-4287-937F-AF142B1BB946}"/>
              </a:ext>
            </a:extLst>
          </p:cNvPr>
          <p:cNvSpPr>
            <a:spLocks noGrp="1"/>
          </p:cNvSpPr>
          <p:nvPr>
            <p:ph type="pic" sz="quarter" idx="10"/>
          </p:nvPr>
        </p:nvSpPr>
        <p:spPr>
          <a:xfrm>
            <a:off x="6650181" y="1399308"/>
            <a:ext cx="4059382" cy="4059382"/>
          </a:xfrm>
          <a:custGeom>
            <a:avLst/>
            <a:gdLst>
              <a:gd name="connsiteX0" fmla="*/ 2029691 w 4059382"/>
              <a:gd name="connsiteY0" fmla="*/ 0 h 4059382"/>
              <a:gd name="connsiteX1" fmla="*/ 4059382 w 4059382"/>
              <a:gd name="connsiteY1" fmla="*/ 2029691 h 4059382"/>
              <a:gd name="connsiteX2" fmla="*/ 2029691 w 4059382"/>
              <a:gd name="connsiteY2" fmla="*/ 4059382 h 4059382"/>
              <a:gd name="connsiteX3" fmla="*/ 0 w 4059382"/>
              <a:gd name="connsiteY3" fmla="*/ 2029691 h 4059382"/>
              <a:gd name="connsiteX4" fmla="*/ 2029691 w 4059382"/>
              <a:gd name="connsiteY4" fmla="*/ 0 h 4059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9382" h="4059382">
                <a:moveTo>
                  <a:pt x="2029691" y="0"/>
                </a:moveTo>
                <a:cubicBezTo>
                  <a:pt x="3150658" y="0"/>
                  <a:pt x="4059382" y="908724"/>
                  <a:pt x="4059382" y="2029691"/>
                </a:cubicBezTo>
                <a:cubicBezTo>
                  <a:pt x="4059382" y="3150658"/>
                  <a:pt x="3150658" y="4059382"/>
                  <a:pt x="2029691" y="4059382"/>
                </a:cubicBezTo>
                <a:cubicBezTo>
                  <a:pt x="908724" y="4059382"/>
                  <a:pt x="0" y="3150658"/>
                  <a:pt x="0" y="2029691"/>
                </a:cubicBezTo>
                <a:cubicBezTo>
                  <a:pt x="0" y="908724"/>
                  <a:pt x="908724" y="0"/>
                  <a:pt x="2029691"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08026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22" presetClass="entr" presetSubtype="2" fill="hold" grpId="0"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4">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4493A66-FB49-4DA8-B13A-14C422F4FF57}"/>
              </a:ext>
            </a:extLst>
          </p:cNvPr>
          <p:cNvSpPr/>
          <p:nvPr/>
        </p:nvSpPr>
        <p:spPr>
          <a:xfrm flipH="1">
            <a:off x="3392379" y="789707"/>
            <a:ext cx="2639291" cy="5278583"/>
          </a:xfrm>
          <a:custGeom>
            <a:avLst/>
            <a:gdLst>
              <a:gd name="connsiteX0" fmla="*/ 2930236 w 2930236"/>
              <a:gd name="connsiteY0" fmla="*/ 0 h 5860474"/>
              <a:gd name="connsiteX1" fmla="*/ 2930236 w 2930236"/>
              <a:gd name="connsiteY1" fmla="*/ 5860474 h 5860474"/>
              <a:gd name="connsiteX2" fmla="*/ 2779447 w 2930236"/>
              <a:gd name="connsiteY2" fmla="*/ 5856661 h 5860474"/>
              <a:gd name="connsiteX3" fmla="*/ 0 w 2930236"/>
              <a:gd name="connsiteY3" fmla="*/ 2930237 h 5860474"/>
              <a:gd name="connsiteX4" fmla="*/ 2779447 w 2930236"/>
              <a:gd name="connsiteY4" fmla="*/ 3813 h 5860474"/>
              <a:gd name="connsiteX5" fmla="*/ 2930236 w 2930236"/>
              <a:gd name="connsiteY5" fmla="*/ 0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30236" h="5860474">
                <a:moveTo>
                  <a:pt x="2930236" y="0"/>
                </a:moveTo>
                <a:lnTo>
                  <a:pt x="2930236" y="5860474"/>
                </a:lnTo>
                <a:lnTo>
                  <a:pt x="2779447" y="5856661"/>
                </a:lnTo>
                <a:cubicBezTo>
                  <a:pt x="1231199" y="5778181"/>
                  <a:pt x="0" y="4497990"/>
                  <a:pt x="0" y="2930237"/>
                </a:cubicBezTo>
                <a:cubicBezTo>
                  <a:pt x="0" y="1362485"/>
                  <a:pt x="1231199" y="82294"/>
                  <a:pt x="2779447" y="3813"/>
                </a:cubicBezTo>
                <a:lnTo>
                  <a:pt x="2930236" y="0"/>
                </a:ln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B258B222-B910-4561-90C3-4E4857F601D4}"/>
              </a:ext>
            </a:extLst>
          </p:cNvPr>
          <p:cNvSpPr/>
          <p:nvPr/>
        </p:nvSpPr>
        <p:spPr>
          <a:xfrm flipH="1">
            <a:off x="3392379" y="498762"/>
            <a:ext cx="2930236" cy="5860474"/>
          </a:xfrm>
          <a:custGeom>
            <a:avLst/>
            <a:gdLst>
              <a:gd name="connsiteX0" fmla="*/ 2930236 w 2930236"/>
              <a:gd name="connsiteY0" fmla="*/ 0 h 5860474"/>
              <a:gd name="connsiteX1" fmla="*/ 2930236 w 2930236"/>
              <a:gd name="connsiteY1" fmla="*/ 5860474 h 5860474"/>
              <a:gd name="connsiteX2" fmla="*/ 2779447 w 2930236"/>
              <a:gd name="connsiteY2" fmla="*/ 5856661 h 5860474"/>
              <a:gd name="connsiteX3" fmla="*/ 0 w 2930236"/>
              <a:gd name="connsiteY3" fmla="*/ 2930237 h 5860474"/>
              <a:gd name="connsiteX4" fmla="*/ 2779447 w 2930236"/>
              <a:gd name="connsiteY4" fmla="*/ 3813 h 5860474"/>
              <a:gd name="connsiteX5" fmla="*/ 2930236 w 2930236"/>
              <a:gd name="connsiteY5" fmla="*/ 0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30236" h="5860474">
                <a:moveTo>
                  <a:pt x="2930236" y="0"/>
                </a:moveTo>
                <a:lnTo>
                  <a:pt x="2930236" y="5860474"/>
                </a:lnTo>
                <a:lnTo>
                  <a:pt x="2779447" y="5856661"/>
                </a:lnTo>
                <a:cubicBezTo>
                  <a:pt x="1231199" y="5778181"/>
                  <a:pt x="0" y="4497990"/>
                  <a:pt x="0" y="2930237"/>
                </a:cubicBezTo>
                <a:cubicBezTo>
                  <a:pt x="0" y="1362485"/>
                  <a:pt x="1231199" y="82294"/>
                  <a:pt x="2779447" y="3813"/>
                </a:cubicBezTo>
                <a:lnTo>
                  <a:pt x="2930236" y="0"/>
                </a:lnTo>
                <a:close/>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Shape 5">
            <a:extLst>
              <a:ext uri="{FF2B5EF4-FFF2-40B4-BE49-F238E27FC236}">
                <a16:creationId xmlns:a16="http://schemas.microsoft.com/office/drawing/2014/main" id="{9C34224D-CA4A-4A23-8BD9-EAE5FB1F860A}"/>
              </a:ext>
            </a:extLst>
          </p:cNvPr>
          <p:cNvSpPr/>
          <p:nvPr/>
        </p:nvSpPr>
        <p:spPr>
          <a:xfrm flipH="1">
            <a:off x="471061" y="498762"/>
            <a:ext cx="2921318" cy="5860474"/>
          </a:xfrm>
          <a:custGeom>
            <a:avLst/>
            <a:gdLst>
              <a:gd name="connsiteX0" fmla="*/ 0 w 2921318"/>
              <a:gd name="connsiteY0" fmla="*/ 3106883 h 5860474"/>
              <a:gd name="connsiteX1" fmla="*/ 2921318 w 2921318"/>
              <a:gd name="connsiteY1" fmla="*/ 3106883 h 5860474"/>
              <a:gd name="connsiteX2" fmla="*/ 2915110 w 2921318"/>
              <a:gd name="connsiteY2" fmla="*/ 3229837 h 5860474"/>
              <a:gd name="connsiteX3" fmla="*/ 1 w 2921318"/>
              <a:gd name="connsiteY3" fmla="*/ 5860474 h 5860474"/>
              <a:gd name="connsiteX4" fmla="*/ 0 w 2921318"/>
              <a:gd name="connsiteY4" fmla="*/ 5860474 h 5860474"/>
              <a:gd name="connsiteX5" fmla="*/ 0 w 2921318"/>
              <a:gd name="connsiteY5" fmla="*/ 0 h 5860474"/>
              <a:gd name="connsiteX6" fmla="*/ 1 w 2921318"/>
              <a:gd name="connsiteY6" fmla="*/ 0 h 5860474"/>
              <a:gd name="connsiteX7" fmla="*/ 2915110 w 2921318"/>
              <a:gd name="connsiteY7" fmla="*/ 2630638 h 5860474"/>
              <a:gd name="connsiteX8" fmla="*/ 2921318 w 2921318"/>
              <a:gd name="connsiteY8" fmla="*/ 2753592 h 5860474"/>
              <a:gd name="connsiteX9" fmla="*/ 0 w 2921318"/>
              <a:gd name="connsiteY9" fmla="*/ 2753592 h 5860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1318" h="5860474">
                <a:moveTo>
                  <a:pt x="0" y="3106883"/>
                </a:moveTo>
                <a:lnTo>
                  <a:pt x="2921318" y="3106883"/>
                </a:lnTo>
                <a:lnTo>
                  <a:pt x="2915110" y="3229837"/>
                </a:lnTo>
                <a:cubicBezTo>
                  <a:pt x="2765052" y="4707427"/>
                  <a:pt x="1517181" y="5860474"/>
                  <a:pt x="1" y="5860474"/>
                </a:cubicBezTo>
                <a:lnTo>
                  <a:pt x="0" y="5860474"/>
                </a:lnTo>
                <a:close/>
                <a:moveTo>
                  <a:pt x="0" y="0"/>
                </a:moveTo>
                <a:lnTo>
                  <a:pt x="1" y="0"/>
                </a:lnTo>
                <a:cubicBezTo>
                  <a:pt x="1517181" y="0"/>
                  <a:pt x="2765052" y="1153048"/>
                  <a:pt x="2915110" y="2630638"/>
                </a:cubicBezTo>
                <a:lnTo>
                  <a:pt x="2921318" y="2753592"/>
                </a:lnTo>
                <a:lnTo>
                  <a:pt x="0" y="275359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56AD18F3-A2D0-4564-A307-EB1375B4C932}"/>
              </a:ext>
            </a:extLst>
          </p:cNvPr>
          <p:cNvSpPr>
            <a:spLocks noGrp="1"/>
          </p:cNvSpPr>
          <p:nvPr>
            <p:ph type="pic" sz="quarter" idx="10"/>
          </p:nvPr>
        </p:nvSpPr>
        <p:spPr>
          <a:xfrm>
            <a:off x="1362688" y="1399308"/>
            <a:ext cx="4059382" cy="4059382"/>
          </a:xfrm>
          <a:custGeom>
            <a:avLst/>
            <a:gdLst>
              <a:gd name="connsiteX0" fmla="*/ 2029691 w 4059382"/>
              <a:gd name="connsiteY0" fmla="*/ 0 h 4059382"/>
              <a:gd name="connsiteX1" fmla="*/ 4059382 w 4059382"/>
              <a:gd name="connsiteY1" fmla="*/ 2029691 h 4059382"/>
              <a:gd name="connsiteX2" fmla="*/ 2029691 w 4059382"/>
              <a:gd name="connsiteY2" fmla="*/ 4059382 h 4059382"/>
              <a:gd name="connsiteX3" fmla="*/ 0 w 4059382"/>
              <a:gd name="connsiteY3" fmla="*/ 2029691 h 4059382"/>
              <a:gd name="connsiteX4" fmla="*/ 2029691 w 4059382"/>
              <a:gd name="connsiteY4" fmla="*/ 0 h 4059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9382" h="4059382">
                <a:moveTo>
                  <a:pt x="2029691" y="0"/>
                </a:moveTo>
                <a:cubicBezTo>
                  <a:pt x="3150658" y="0"/>
                  <a:pt x="4059382" y="908724"/>
                  <a:pt x="4059382" y="2029691"/>
                </a:cubicBezTo>
                <a:cubicBezTo>
                  <a:pt x="4059382" y="3150658"/>
                  <a:pt x="3150658" y="4059382"/>
                  <a:pt x="2029691" y="4059382"/>
                </a:cubicBezTo>
                <a:cubicBezTo>
                  <a:pt x="908724" y="4059382"/>
                  <a:pt x="0" y="3150658"/>
                  <a:pt x="0" y="2029691"/>
                </a:cubicBezTo>
                <a:cubicBezTo>
                  <a:pt x="0" y="908724"/>
                  <a:pt x="908724" y="0"/>
                  <a:pt x="2029691" y="0"/>
                </a:cubicBezTo>
                <a:close/>
              </a:path>
            </a:pathLst>
          </a:custGeom>
          <a:pattFill prst="pct5">
            <a:fgClr>
              <a:schemeClr val="accent1"/>
            </a:fgClr>
            <a:bgClr>
              <a:schemeClr val="bg1"/>
            </a:bgClr>
          </a:pattFill>
        </p:spPr>
        <p:txBody>
          <a:bodyPr wrap="square" anchor="ctr">
            <a:noAutofit/>
          </a:bodyPr>
          <a:lstStyle>
            <a:lvl1pPr marL="0" indent="0" algn="ctr">
              <a:buNone/>
              <a:defRPr sz="2000"/>
            </a:lvl1pPr>
          </a:lstStyle>
          <a:p>
            <a:endParaRPr lang="en-US"/>
          </a:p>
        </p:txBody>
      </p:sp>
    </p:spTree>
    <p:extLst>
      <p:ext uri="{BB962C8B-B14F-4D97-AF65-F5344CB8AC3E}">
        <p14:creationId xmlns:p14="http://schemas.microsoft.com/office/powerpoint/2010/main" val="134971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22" presetClass="entr" presetSubtype="8" fill="hold" grpId="0"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100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Lst>
  </p:timing>
  <p:extLst>
    <p:ext uri="{DCECCB84-F9BA-43D5-87BE-67443E8EF086}">
      <p15:sldGuideLst xmlns:p15="http://schemas.microsoft.com/office/powerpoint/2012/main">
        <p15:guide id="1" orient="horz" pos="2160" userDrawn="1">
          <p15:clr>
            <a:srgbClr val="FBAE40"/>
          </p15:clr>
        </p15:guide>
        <p15:guide id="2" pos="4128" userDrawn="1">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5">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01E8A4CD-8A11-458C-8AC5-261D94571424}"/>
              </a:ext>
            </a:extLst>
          </p:cNvPr>
          <p:cNvSpPr/>
          <p:nvPr userDrawn="1"/>
        </p:nvSpPr>
        <p:spPr>
          <a:xfrm>
            <a:off x="0" y="1"/>
            <a:ext cx="4972050" cy="6857999"/>
          </a:xfrm>
          <a:custGeom>
            <a:avLst/>
            <a:gdLst>
              <a:gd name="connsiteX0" fmla="*/ 0 w 4972050"/>
              <a:gd name="connsiteY0" fmla="*/ 0 h 6857999"/>
              <a:gd name="connsiteX1" fmla="*/ 3370037 w 4972050"/>
              <a:gd name="connsiteY1" fmla="*/ 0 h 6857999"/>
              <a:gd name="connsiteX2" fmla="*/ 3661398 w 4972050"/>
              <a:gd name="connsiteY2" fmla="*/ 264807 h 6857999"/>
              <a:gd name="connsiteX3" fmla="*/ 4972050 w 4972050"/>
              <a:gd name="connsiteY3" fmla="*/ 3429000 h 6857999"/>
              <a:gd name="connsiteX4" fmla="*/ 3661398 w 4972050"/>
              <a:gd name="connsiteY4" fmla="*/ 6593193 h 6857999"/>
              <a:gd name="connsiteX5" fmla="*/ 3370038 w 4972050"/>
              <a:gd name="connsiteY5" fmla="*/ 6857999 h 6857999"/>
              <a:gd name="connsiteX6" fmla="*/ 0 w 497205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2050" h="6857999">
                <a:moveTo>
                  <a:pt x="0" y="0"/>
                </a:moveTo>
                <a:lnTo>
                  <a:pt x="3370037" y="0"/>
                </a:lnTo>
                <a:lnTo>
                  <a:pt x="3661398" y="264807"/>
                </a:lnTo>
                <a:cubicBezTo>
                  <a:pt x="4471186" y="1074595"/>
                  <a:pt x="4972050" y="2193306"/>
                  <a:pt x="4972050" y="3429000"/>
                </a:cubicBezTo>
                <a:cubicBezTo>
                  <a:pt x="4972050" y="4664694"/>
                  <a:pt x="4471186" y="5783406"/>
                  <a:pt x="3661398" y="6593193"/>
                </a:cubicBezTo>
                <a:lnTo>
                  <a:pt x="3370038" y="6857999"/>
                </a:lnTo>
                <a:lnTo>
                  <a:pt x="0" y="6857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Freeform: Shape 3">
            <a:extLst>
              <a:ext uri="{FF2B5EF4-FFF2-40B4-BE49-F238E27FC236}">
                <a16:creationId xmlns:a16="http://schemas.microsoft.com/office/drawing/2014/main" id="{6D822771-99F6-4D7E-9FC3-BDB714365997}"/>
              </a:ext>
            </a:extLst>
          </p:cNvPr>
          <p:cNvSpPr/>
          <p:nvPr userDrawn="1"/>
        </p:nvSpPr>
        <p:spPr>
          <a:xfrm>
            <a:off x="0" y="0"/>
            <a:ext cx="4381500" cy="6858000"/>
          </a:xfrm>
          <a:custGeom>
            <a:avLst/>
            <a:gdLst>
              <a:gd name="connsiteX0" fmla="*/ 0 w 4381500"/>
              <a:gd name="connsiteY0" fmla="*/ 0 h 6858000"/>
              <a:gd name="connsiteX1" fmla="*/ 2384584 w 4381500"/>
              <a:gd name="connsiteY1" fmla="*/ 0 h 6858000"/>
              <a:gd name="connsiteX2" fmla="*/ 2482920 w 4381500"/>
              <a:gd name="connsiteY2" fmla="*/ 56542 h 6858000"/>
              <a:gd name="connsiteX3" fmla="*/ 4381500 w 4381500"/>
              <a:gd name="connsiteY3" fmla="*/ 3429000 h 6858000"/>
              <a:gd name="connsiteX4" fmla="*/ 2642915 w 4381500"/>
              <a:gd name="connsiteY4" fmla="*/ 6698888 h 6858000"/>
              <a:gd name="connsiteX5" fmla="*/ 2381008 w 4381500"/>
              <a:gd name="connsiteY5" fmla="*/ 6858000 h 6858000"/>
              <a:gd name="connsiteX6" fmla="*/ 0 w 43815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1500" h="6858000">
                <a:moveTo>
                  <a:pt x="0" y="0"/>
                </a:moveTo>
                <a:lnTo>
                  <a:pt x="2384584" y="0"/>
                </a:lnTo>
                <a:lnTo>
                  <a:pt x="2482920" y="56542"/>
                </a:lnTo>
                <a:cubicBezTo>
                  <a:pt x="3621163" y="748156"/>
                  <a:pt x="4381500" y="1999785"/>
                  <a:pt x="4381500" y="3429000"/>
                </a:cubicBezTo>
                <a:cubicBezTo>
                  <a:pt x="4381500" y="4790158"/>
                  <a:pt x="3691852" y="5990239"/>
                  <a:pt x="2642915" y="6698888"/>
                </a:cubicBezTo>
                <a:lnTo>
                  <a:pt x="2381008" y="6858000"/>
                </a:lnTo>
                <a:lnTo>
                  <a:pt x="0" y="685800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153DD40C-53E0-4490-8F28-79F069059B5C}"/>
              </a:ext>
            </a:extLst>
          </p:cNvPr>
          <p:cNvSpPr/>
          <p:nvPr userDrawn="1"/>
        </p:nvSpPr>
        <p:spPr>
          <a:xfrm>
            <a:off x="0" y="0"/>
            <a:ext cx="3810000" cy="6858000"/>
          </a:xfrm>
          <a:custGeom>
            <a:avLst/>
            <a:gdLst>
              <a:gd name="connsiteX0" fmla="*/ 381000 w 3810000"/>
              <a:gd name="connsiteY0" fmla="*/ 0 h 6858000"/>
              <a:gd name="connsiteX1" fmla="*/ 3810000 w 3810000"/>
              <a:gd name="connsiteY1" fmla="*/ 3429000 h 6858000"/>
              <a:gd name="connsiteX2" fmla="*/ 381000 w 3810000"/>
              <a:gd name="connsiteY2" fmla="*/ 6858000 h 6858000"/>
              <a:gd name="connsiteX3" fmla="*/ 30405 w 3810000"/>
              <a:gd name="connsiteY3" fmla="*/ 6840297 h 6858000"/>
              <a:gd name="connsiteX4" fmla="*/ 0 w 3810000"/>
              <a:gd name="connsiteY4" fmla="*/ 6835656 h 6858000"/>
              <a:gd name="connsiteX5" fmla="*/ 0 w 3810000"/>
              <a:gd name="connsiteY5" fmla="*/ 22344 h 6858000"/>
              <a:gd name="connsiteX6" fmla="*/ 30405 w 3810000"/>
              <a:gd name="connsiteY6" fmla="*/ 17704 h 6858000"/>
              <a:gd name="connsiteX7" fmla="*/ 381000 w 381000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0000" h="6858000">
                <a:moveTo>
                  <a:pt x="381000" y="0"/>
                </a:moveTo>
                <a:cubicBezTo>
                  <a:pt x="2274784" y="0"/>
                  <a:pt x="3810000" y="1535216"/>
                  <a:pt x="3810000" y="3429000"/>
                </a:cubicBezTo>
                <a:cubicBezTo>
                  <a:pt x="3810000" y="5322784"/>
                  <a:pt x="2274784" y="6858000"/>
                  <a:pt x="381000" y="6858000"/>
                </a:cubicBezTo>
                <a:cubicBezTo>
                  <a:pt x="262638" y="6858000"/>
                  <a:pt x="145678" y="6852003"/>
                  <a:pt x="30405" y="6840297"/>
                </a:cubicBezTo>
                <a:lnTo>
                  <a:pt x="0" y="6835656"/>
                </a:lnTo>
                <a:lnTo>
                  <a:pt x="0" y="22344"/>
                </a:lnTo>
                <a:lnTo>
                  <a:pt x="30405" y="17704"/>
                </a:lnTo>
                <a:cubicBezTo>
                  <a:pt x="145678" y="5997"/>
                  <a:pt x="262638" y="0"/>
                  <a:pt x="381000"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Picture Placeholder 8">
            <a:extLst>
              <a:ext uri="{FF2B5EF4-FFF2-40B4-BE49-F238E27FC236}">
                <a16:creationId xmlns:a16="http://schemas.microsoft.com/office/drawing/2014/main" id="{6519AB17-B1A3-4A4C-9ACA-6BF95509AD49}"/>
              </a:ext>
            </a:extLst>
          </p:cNvPr>
          <p:cNvSpPr>
            <a:spLocks noGrp="1"/>
          </p:cNvSpPr>
          <p:nvPr>
            <p:ph type="pic" sz="quarter" idx="10"/>
          </p:nvPr>
        </p:nvSpPr>
        <p:spPr>
          <a:xfrm>
            <a:off x="876300" y="914400"/>
            <a:ext cx="5029200" cy="5029200"/>
          </a:xfrm>
          <a:custGeom>
            <a:avLst/>
            <a:gdLst>
              <a:gd name="connsiteX0" fmla="*/ 2514600 w 5029200"/>
              <a:gd name="connsiteY0" fmla="*/ 0 h 5029200"/>
              <a:gd name="connsiteX1" fmla="*/ 5029200 w 5029200"/>
              <a:gd name="connsiteY1" fmla="*/ 2514600 h 5029200"/>
              <a:gd name="connsiteX2" fmla="*/ 2514600 w 5029200"/>
              <a:gd name="connsiteY2" fmla="*/ 5029200 h 5029200"/>
              <a:gd name="connsiteX3" fmla="*/ 0 w 5029200"/>
              <a:gd name="connsiteY3" fmla="*/ 2514600 h 5029200"/>
              <a:gd name="connsiteX4" fmla="*/ 2514600 w 5029200"/>
              <a:gd name="connsiteY4" fmla="*/ 0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9200" h="5029200">
                <a:moveTo>
                  <a:pt x="2514600" y="0"/>
                </a:moveTo>
                <a:cubicBezTo>
                  <a:pt x="3903375" y="0"/>
                  <a:pt x="5029200" y="1125825"/>
                  <a:pt x="5029200" y="2514600"/>
                </a:cubicBezTo>
                <a:cubicBezTo>
                  <a:pt x="5029200" y="3903375"/>
                  <a:pt x="3903375" y="5029200"/>
                  <a:pt x="2514600" y="5029200"/>
                </a:cubicBezTo>
                <a:cubicBezTo>
                  <a:pt x="1125825" y="5029200"/>
                  <a:pt x="0" y="3903375"/>
                  <a:pt x="0" y="2514600"/>
                </a:cubicBezTo>
                <a:cubicBezTo>
                  <a:pt x="0" y="1125825"/>
                  <a:pt x="1125825" y="0"/>
                  <a:pt x="2514600"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42673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animBg="1"/>
    </p:bldLst>
  </p:timing>
  <p:extLst>
    <p:ext uri="{DCECCB84-F9BA-43D5-87BE-67443E8EF086}">
      <p15:sldGuideLst xmlns:p15="http://schemas.microsoft.com/office/powerpoint/2012/main">
        <p15:guide id="1" orient="horz" pos="2160" userDrawn="1">
          <p15:clr>
            <a:srgbClr val="FBAE40"/>
          </p15:clr>
        </p15:guide>
        <p15:guide id="2" pos="4128"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6">
    <p:spTree>
      <p:nvGrpSpPr>
        <p:cNvPr id="1" name=""/>
        <p:cNvGrpSpPr/>
        <p:nvPr/>
      </p:nvGrpSpPr>
      <p:grpSpPr>
        <a:xfrm>
          <a:off x="0" y="0"/>
          <a:ext cx="0" cy="0"/>
          <a:chOff x="0" y="0"/>
          <a:chExt cx="0" cy="0"/>
        </a:xfrm>
      </p:grpSpPr>
      <p:grpSp>
        <p:nvGrpSpPr>
          <p:cNvPr id="12" name="Group">
            <a:extLst>
              <a:ext uri="{FF2B5EF4-FFF2-40B4-BE49-F238E27FC236}">
                <a16:creationId xmlns:a16="http://schemas.microsoft.com/office/drawing/2014/main" id="{9F9C0E49-7355-461E-95EB-1DDE136C6CA1}"/>
              </a:ext>
            </a:extLst>
          </p:cNvPr>
          <p:cNvGrpSpPr/>
          <p:nvPr userDrawn="1"/>
        </p:nvGrpSpPr>
        <p:grpSpPr>
          <a:xfrm>
            <a:off x="665018" y="616527"/>
            <a:ext cx="5624946" cy="5624946"/>
            <a:chOff x="665018" y="616527"/>
            <a:chExt cx="5624946" cy="5624946"/>
          </a:xfrm>
        </p:grpSpPr>
        <p:sp>
          <p:nvSpPr>
            <p:cNvPr id="3" name="Oval">
              <a:extLst>
                <a:ext uri="{FF2B5EF4-FFF2-40B4-BE49-F238E27FC236}">
                  <a16:creationId xmlns:a16="http://schemas.microsoft.com/office/drawing/2014/main" id="{0C77CC27-4FA8-4643-A90B-30C7D0778FFD}"/>
                </a:ext>
              </a:extLst>
            </p:cNvPr>
            <p:cNvSpPr/>
            <p:nvPr userDrawn="1"/>
          </p:nvSpPr>
          <p:spPr>
            <a:xfrm>
              <a:off x="665018" y="616527"/>
              <a:ext cx="5624946" cy="562494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a:extLst>
                <a:ext uri="{FF2B5EF4-FFF2-40B4-BE49-F238E27FC236}">
                  <a16:creationId xmlns:a16="http://schemas.microsoft.com/office/drawing/2014/main" id="{083C9FB5-BA3B-43C5-B62C-28AE4B6545D7}"/>
                </a:ext>
              </a:extLst>
            </p:cNvPr>
            <p:cNvSpPr/>
            <p:nvPr userDrawn="1"/>
          </p:nvSpPr>
          <p:spPr>
            <a:xfrm>
              <a:off x="1248378" y="616527"/>
              <a:ext cx="4458225" cy="5624946"/>
            </a:xfrm>
            <a:custGeom>
              <a:avLst/>
              <a:gdLst>
                <a:gd name="connsiteX0" fmla="*/ 0 w 4458225"/>
                <a:gd name="connsiteY0" fmla="*/ 4522740 h 5624946"/>
                <a:gd name="connsiteX1" fmla="*/ 4458224 w 4458225"/>
                <a:gd name="connsiteY1" fmla="*/ 4522740 h 5624946"/>
                <a:gd name="connsiteX2" fmla="*/ 4399353 w 4458225"/>
                <a:gd name="connsiteY2" fmla="*/ 4601467 h 5624946"/>
                <a:gd name="connsiteX3" fmla="*/ 2229112 w 4458225"/>
                <a:gd name="connsiteY3" fmla="*/ 5624946 h 5624946"/>
                <a:gd name="connsiteX4" fmla="*/ 58871 w 4458225"/>
                <a:gd name="connsiteY4" fmla="*/ 4601467 h 5624946"/>
                <a:gd name="connsiteX5" fmla="*/ 2229112 w 4458225"/>
                <a:gd name="connsiteY5" fmla="*/ 0 h 5624946"/>
                <a:gd name="connsiteX6" fmla="*/ 4399353 w 4458225"/>
                <a:gd name="connsiteY6" fmla="*/ 1023479 h 5624946"/>
                <a:gd name="connsiteX7" fmla="*/ 4458225 w 4458225"/>
                <a:gd name="connsiteY7" fmla="*/ 1102207 h 5624946"/>
                <a:gd name="connsiteX8" fmla="*/ 0 w 4458225"/>
                <a:gd name="connsiteY8" fmla="*/ 1102207 h 5624946"/>
                <a:gd name="connsiteX9" fmla="*/ 58871 w 4458225"/>
                <a:gd name="connsiteY9" fmla="*/ 1023479 h 5624946"/>
                <a:gd name="connsiteX10" fmla="*/ 2229112 w 4458225"/>
                <a:gd name="connsiteY10" fmla="*/ 0 h 5624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58225" h="5624946">
                  <a:moveTo>
                    <a:pt x="0" y="4522740"/>
                  </a:moveTo>
                  <a:lnTo>
                    <a:pt x="4458224" y="4522740"/>
                  </a:lnTo>
                  <a:lnTo>
                    <a:pt x="4399353" y="4601467"/>
                  </a:lnTo>
                  <a:cubicBezTo>
                    <a:pt x="3883504" y="5226532"/>
                    <a:pt x="3102835" y="5624946"/>
                    <a:pt x="2229112" y="5624946"/>
                  </a:cubicBezTo>
                  <a:cubicBezTo>
                    <a:pt x="1355389" y="5624946"/>
                    <a:pt x="574720" y="5226532"/>
                    <a:pt x="58871" y="4601467"/>
                  </a:cubicBezTo>
                  <a:close/>
                  <a:moveTo>
                    <a:pt x="2229112" y="0"/>
                  </a:moveTo>
                  <a:cubicBezTo>
                    <a:pt x="3102835" y="0"/>
                    <a:pt x="3883504" y="398415"/>
                    <a:pt x="4399353" y="1023479"/>
                  </a:cubicBezTo>
                  <a:lnTo>
                    <a:pt x="4458225" y="1102207"/>
                  </a:lnTo>
                  <a:lnTo>
                    <a:pt x="0" y="1102207"/>
                  </a:lnTo>
                  <a:lnTo>
                    <a:pt x="58871" y="1023479"/>
                  </a:lnTo>
                  <a:cubicBezTo>
                    <a:pt x="574720" y="398415"/>
                    <a:pt x="1355389" y="0"/>
                    <a:pt x="2229112"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5" name="Picture Placeholder 14">
            <a:extLst>
              <a:ext uri="{FF2B5EF4-FFF2-40B4-BE49-F238E27FC236}">
                <a16:creationId xmlns:a16="http://schemas.microsoft.com/office/drawing/2014/main" id="{0B0BCD73-1524-48A7-AD76-D7A0172F186C}"/>
              </a:ext>
            </a:extLst>
          </p:cNvPr>
          <p:cNvSpPr>
            <a:spLocks noGrp="1"/>
          </p:cNvSpPr>
          <p:nvPr>
            <p:ph type="pic" sz="quarter" idx="25"/>
          </p:nvPr>
        </p:nvSpPr>
        <p:spPr>
          <a:xfrm>
            <a:off x="1293124" y="1244634"/>
            <a:ext cx="4368732" cy="4368732"/>
          </a:xfrm>
          <a:custGeom>
            <a:avLst/>
            <a:gdLst>
              <a:gd name="connsiteX0" fmla="*/ 2184366 w 4368732"/>
              <a:gd name="connsiteY0" fmla="*/ 0 h 4368732"/>
              <a:gd name="connsiteX1" fmla="*/ 4368732 w 4368732"/>
              <a:gd name="connsiteY1" fmla="*/ 2184366 h 4368732"/>
              <a:gd name="connsiteX2" fmla="*/ 2184366 w 4368732"/>
              <a:gd name="connsiteY2" fmla="*/ 4368732 h 4368732"/>
              <a:gd name="connsiteX3" fmla="*/ 0 w 4368732"/>
              <a:gd name="connsiteY3" fmla="*/ 2184366 h 4368732"/>
              <a:gd name="connsiteX4" fmla="*/ 2184366 w 4368732"/>
              <a:gd name="connsiteY4" fmla="*/ 0 h 4368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732" h="4368732">
                <a:moveTo>
                  <a:pt x="2184366" y="0"/>
                </a:moveTo>
                <a:cubicBezTo>
                  <a:pt x="3390758" y="0"/>
                  <a:pt x="4368732" y="977974"/>
                  <a:pt x="4368732" y="2184366"/>
                </a:cubicBezTo>
                <a:cubicBezTo>
                  <a:pt x="4368732" y="3390758"/>
                  <a:pt x="3390758" y="4368732"/>
                  <a:pt x="2184366" y="4368732"/>
                </a:cubicBezTo>
                <a:cubicBezTo>
                  <a:pt x="977974" y="4368732"/>
                  <a:pt x="0" y="3390758"/>
                  <a:pt x="0" y="2184366"/>
                </a:cubicBezTo>
                <a:cubicBezTo>
                  <a:pt x="0" y="977974"/>
                  <a:pt x="977974" y="0"/>
                  <a:pt x="2184366"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9" name="Oval 8">
            <a:extLst>
              <a:ext uri="{FF2B5EF4-FFF2-40B4-BE49-F238E27FC236}">
                <a16:creationId xmlns:a16="http://schemas.microsoft.com/office/drawing/2014/main" id="{B9DF1247-936D-4B46-9ADC-7838C000456C}"/>
              </a:ext>
            </a:extLst>
          </p:cNvPr>
          <p:cNvSpPr/>
          <p:nvPr userDrawn="1"/>
        </p:nvSpPr>
        <p:spPr>
          <a:xfrm>
            <a:off x="6559248" y="2726029"/>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55B3B34-8474-4A86-8872-7CB6DA424687}"/>
              </a:ext>
            </a:extLst>
          </p:cNvPr>
          <p:cNvSpPr/>
          <p:nvPr userDrawn="1"/>
        </p:nvSpPr>
        <p:spPr>
          <a:xfrm>
            <a:off x="6559248" y="3792829"/>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D91C520-F517-432F-AFDF-CBBAB2624D3E}"/>
              </a:ext>
            </a:extLst>
          </p:cNvPr>
          <p:cNvSpPr/>
          <p:nvPr userDrawn="1"/>
        </p:nvSpPr>
        <p:spPr>
          <a:xfrm>
            <a:off x="6559248" y="4859629"/>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B2F97F87-E5C1-4E90-B481-05EDBCFB1AE2}"/>
              </a:ext>
            </a:extLst>
          </p:cNvPr>
          <p:cNvSpPr>
            <a:spLocks noGrp="1"/>
          </p:cNvSpPr>
          <p:nvPr>
            <p:ph type="pic" sz="quarter" idx="26"/>
          </p:nvPr>
        </p:nvSpPr>
        <p:spPr>
          <a:xfrm>
            <a:off x="6736955" y="2903736"/>
            <a:ext cx="558985" cy="558985"/>
          </a:xfrm>
          <a:prstGeom prst="rect">
            <a:avLst/>
          </a:prstGeom>
        </p:spPr>
        <p:txBody>
          <a:bodyPr anchor="ctr"/>
          <a:lstStyle>
            <a:lvl1pPr marL="0" indent="0" algn="ctr">
              <a:buNone/>
              <a:defRPr sz="1000">
                <a:solidFill>
                  <a:schemeClr val="bg1"/>
                </a:solidFill>
              </a:defRPr>
            </a:lvl1pPr>
          </a:lstStyle>
          <a:p>
            <a:endParaRPr lang="en-US"/>
          </a:p>
        </p:txBody>
      </p:sp>
      <p:sp>
        <p:nvSpPr>
          <p:cNvPr id="18" name="Picture Placeholder 16">
            <a:extLst>
              <a:ext uri="{FF2B5EF4-FFF2-40B4-BE49-F238E27FC236}">
                <a16:creationId xmlns:a16="http://schemas.microsoft.com/office/drawing/2014/main" id="{60F178F0-B702-4912-9726-5C4D6E926138}"/>
              </a:ext>
            </a:extLst>
          </p:cNvPr>
          <p:cNvSpPr>
            <a:spLocks noGrp="1"/>
          </p:cNvSpPr>
          <p:nvPr>
            <p:ph type="pic" sz="quarter" idx="27"/>
          </p:nvPr>
        </p:nvSpPr>
        <p:spPr>
          <a:xfrm>
            <a:off x="6736955" y="3970536"/>
            <a:ext cx="558985" cy="558985"/>
          </a:xfrm>
          <a:prstGeom prst="rect">
            <a:avLst/>
          </a:prstGeom>
        </p:spPr>
        <p:txBody>
          <a:bodyPr anchor="ctr"/>
          <a:lstStyle>
            <a:lvl1pPr marL="0" indent="0" algn="ctr">
              <a:buNone/>
              <a:defRPr sz="1000">
                <a:solidFill>
                  <a:schemeClr val="bg1"/>
                </a:solidFill>
              </a:defRPr>
            </a:lvl1pPr>
          </a:lstStyle>
          <a:p>
            <a:endParaRPr lang="en-US"/>
          </a:p>
        </p:txBody>
      </p:sp>
      <p:sp>
        <p:nvSpPr>
          <p:cNvPr id="19" name="Picture Placeholder 16">
            <a:extLst>
              <a:ext uri="{FF2B5EF4-FFF2-40B4-BE49-F238E27FC236}">
                <a16:creationId xmlns:a16="http://schemas.microsoft.com/office/drawing/2014/main" id="{A4312657-966F-4B94-B316-B0B8B0287E61}"/>
              </a:ext>
            </a:extLst>
          </p:cNvPr>
          <p:cNvSpPr>
            <a:spLocks noGrp="1"/>
          </p:cNvSpPr>
          <p:nvPr>
            <p:ph type="pic" sz="quarter" idx="28"/>
          </p:nvPr>
        </p:nvSpPr>
        <p:spPr>
          <a:xfrm>
            <a:off x="6736955" y="5037336"/>
            <a:ext cx="558985" cy="558985"/>
          </a:xfrm>
          <a:prstGeom prst="rect">
            <a:avLst/>
          </a:prstGeom>
        </p:spPr>
        <p:txBody>
          <a:bodyPr anchor="ctr"/>
          <a:lstStyle>
            <a:lvl1pPr marL="0" indent="0" algn="ctr">
              <a:buNone/>
              <a:defRPr sz="1000">
                <a:solidFill>
                  <a:schemeClr val="bg1"/>
                </a:solidFill>
              </a:defRPr>
            </a:lvl1pPr>
          </a:lstStyle>
          <a:p>
            <a:endParaRPr lang="en-US"/>
          </a:p>
        </p:txBody>
      </p:sp>
      <p:sp>
        <p:nvSpPr>
          <p:cNvPr id="6" name="Title">
            <a:extLst>
              <a:ext uri="{FF2B5EF4-FFF2-40B4-BE49-F238E27FC236}">
                <a16:creationId xmlns:a16="http://schemas.microsoft.com/office/drawing/2014/main" id="{FF58262B-CEC3-401B-8700-9419B2FA8946}"/>
              </a:ext>
            </a:extLst>
          </p:cNvPr>
          <p:cNvSpPr>
            <a:spLocks noGrp="1"/>
          </p:cNvSpPr>
          <p:nvPr>
            <p:ph type="title"/>
          </p:nvPr>
        </p:nvSpPr>
        <p:spPr>
          <a:xfrm>
            <a:off x="6443336" y="1280777"/>
            <a:ext cx="4488813" cy="1063178"/>
          </a:xfrm>
          <a:prstGeom prst="rect">
            <a:avLst/>
          </a:prstGeom>
        </p:spPr>
        <p:txBody>
          <a:bodyPr anchor="ctr"/>
          <a:lstStyle>
            <a:lvl1pPr>
              <a:lnSpc>
                <a:spcPct val="100000"/>
              </a:lnSpc>
              <a:defRPr sz="3600"/>
            </a:lvl1pPr>
          </a:lstStyle>
          <a:p>
            <a:r>
              <a:rPr lang="en-US"/>
              <a:t>Click to edit</a:t>
            </a:r>
          </a:p>
        </p:txBody>
      </p:sp>
      <p:sp>
        <p:nvSpPr>
          <p:cNvPr id="8" name="Text Placeholder 1">
            <a:extLst>
              <a:ext uri="{FF2B5EF4-FFF2-40B4-BE49-F238E27FC236}">
                <a16:creationId xmlns:a16="http://schemas.microsoft.com/office/drawing/2014/main" id="{7BB24B38-B79F-4388-AD8D-7E0BF728CC4B}"/>
              </a:ext>
            </a:extLst>
          </p:cNvPr>
          <p:cNvSpPr>
            <a:spLocks noGrp="1"/>
          </p:cNvSpPr>
          <p:nvPr>
            <p:ph type="body" sz="quarter" idx="24"/>
          </p:nvPr>
        </p:nvSpPr>
        <p:spPr>
          <a:xfrm>
            <a:off x="6443336" y="773548"/>
            <a:ext cx="4500286" cy="507229"/>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20" name="Text Placeholder 2">
            <a:extLst>
              <a:ext uri="{FF2B5EF4-FFF2-40B4-BE49-F238E27FC236}">
                <a16:creationId xmlns:a16="http://schemas.microsoft.com/office/drawing/2014/main" id="{64B75B55-595C-4BED-A924-09776A2291F8}"/>
              </a:ext>
            </a:extLst>
          </p:cNvPr>
          <p:cNvSpPr>
            <a:spLocks noGrp="1"/>
          </p:cNvSpPr>
          <p:nvPr>
            <p:ph type="body" sz="quarter" idx="23"/>
          </p:nvPr>
        </p:nvSpPr>
        <p:spPr>
          <a:xfrm>
            <a:off x="7651355" y="2793060"/>
            <a:ext cx="32807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21" name="Text Placeholder 3">
            <a:extLst>
              <a:ext uri="{FF2B5EF4-FFF2-40B4-BE49-F238E27FC236}">
                <a16:creationId xmlns:a16="http://schemas.microsoft.com/office/drawing/2014/main" id="{0F9F0B40-F7E3-4043-878A-55FA61CAAA73}"/>
              </a:ext>
            </a:extLst>
          </p:cNvPr>
          <p:cNvSpPr>
            <a:spLocks noGrp="1"/>
          </p:cNvSpPr>
          <p:nvPr>
            <p:ph type="body" sz="quarter" idx="29"/>
          </p:nvPr>
        </p:nvSpPr>
        <p:spPr>
          <a:xfrm>
            <a:off x="7651355" y="3859860"/>
            <a:ext cx="32807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22" name="Text Placeholder 4">
            <a:extLst>
              <a:ext uri="{FF2B5EF4-FFF2-40B4-BE49-F238E27FC236}">
                <a16:creationId xmlns:a16="http://schemas.microsoft.com/office/drawing/2014/main" id="{C3050D2C-1DCD-4352-978C-C516D47898F0}"/>
              </a:ext>
            </a:extLst>
          </p:cNvPr>
          <p:cNvSpPr>
            <a:spLocks noGrp="1"/>
          </p:cNvSpPr>
          <p:nvPr>
            <p:ph type="body" sz="quarter" idx="30"/>
          </p:nvPr>
        </p:nvSpPr>
        <p:spPr>
          <a:xfrm>
            <a:off x="7651355" y="4926660"/>
            <a:ext cx="3280795" cy="780335"/>
          </a:xfrm>
          <a:prstGeom prst="rect">
            <a:avLst/>
          </a:prstGeom>
        </p:spPr>
        <p:txBody>
          <a:bodyPr anchor="ctr"/>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416858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2" presetClass="entr" presetSubtype="2" fill="hold" grpId="0" nodeType="withEffect">
                                  <p:stCondLst>
                                    <p:cond delay="100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nodePh="1">
                                  <p:stCondLst>
                                    <p:cond delay="500"/>
                                  </p:stCondLst>
                                  <p:endCondLst>
                                    <p:cond evt="begin" delay="0">
                                      <p:tn val="26"/>
                                    </p:cond>
                                  </p:end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22" presetClass="entr" presetSubtype="8" fill="hold" grpId="0" nodeType="withEffect">
                                  <p:stCondLst>
                                    <p:cond delay="1000"/>
                                  </p:stCondLst>
                                  <p:childTnLst>
                                    <p:set>
                                      <p:cBhvr>
                                        <p:cTn id="30" dur="1" fill="hold">
                                          <p:stCondLst>
                                            <p:cond delay="0"/>
                                          </p:stCondLst>
                                        </p:cTn>
                                        <p:tgtEl>
                                          <p:spTgt spid="20">
                                            <p:txEl>
                                              <p:pRg st="0" end="0"/>
                                            </p:txEl>
                                          </p:spTgt>
                                        </p:tgtEl>
                                        <p:attrNameLst>
                                          <p:attrName>style.visibility</p:attrName>
                                        </p:attrNameLst>
                                      </p:cBhvr>
                                      <p:to>
                                        <p:strVal val="visible"/>
                                      </p:to>
                                    </p:set>
                                    <p:animEffect transition="in" filter="wipe(left)">
                                      <p:cBhvr>
                                        <p:cTn id="31" dur="500"/>
                                        <p:tgtEl>
                                          <p:spTgt spid="20">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nodePh="1">
                                  <p:stCondLst>
                                    <p:cond delay="500"/>
                                  </p:stCondLst>
                                  <p:endCondLst>
                                    <p:cond evt="begin" delay="0">
                                      <p:tn val="37"/>
                                    </p:cond>
                                  </p:end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22" presetClass="entr" presetSubtype="8" fill="hold" grpId="0" nodeType="withEffect">
                                  <p:stCondLst>
                                    <p:cond delay="100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wipe(left)">
                                      <p:cBhvr>
                                        <p:cTn id="42" dur="500"/>
                                        <p:tgtEl>
                                          <p:spTgt spid="2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grpId="0" nodeType="withEffect" nodePh="1">
                                  <p:stCondLst>
                                    <p:cond delay="500"/>
                                  </p:stCondLst>
                                  <p:endCondLst>
                                    <p:cond evt="begin" delay="0">
                                      <p:tn val="48"/>
                                    </p:cond>
                                  </p:end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22" presetClass="entr" presetSubtype="8" fill="hold" grpId="0" nodeType="withEffect">
                                  <p:stCondLst>
                                    <p:cond delay="1000"/>
                                  </p:st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wipe(left)">
                                      <p:cBhvr>
                                        <p:cTn id="53"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10" grpId="0" animBg="1"/>
      <p:bldP spid="11" grpId="0" animBg="1"/>
      <p:bldP spid="17" grpId="0"/>
      <p:bldP spid="18" grpId="0"/>
      <p:bldP spid="19" grpId="0"/>
      <p:bldP spid="6" grpId="0"/>
      <p:bldP spid="8" grpId="0" build="p">
        <p:tmplLst>
          <p:tmpl lvl="1">
            <p:tnLst>
              <p:par>
                <p:cTn presetID="2" presetClass="entr" presetSubtype="2" fill="hold" nodeType="withEffect">
                  <p:stCondLst>
                    <p:cond delay="10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2" presetClass="entr" presetSubtype="8"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bldP spid="22" grpId="0" build="p"/>
    </p:bldLst>
  </p:timing>
  <p:extLst>
    <p:ext uri="{DCECCB84-F9BA-43D5-87BE-67443E8EF086}">
      <p15:sldGuideLst xmlns:p15="http://schemas.microsoft.com/office/powerpoint/2012/main">
        <p15:guide id="1" orient="horz" pos="2160" userDrawn="1">
          <p15:clr>
            <a:srgbClr val="FBAE40"/>
          </p15:clr>
        </p15:guide>
        <p15:guide id="2" pos="4128"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7">
    <p:spTree>
      <p:nvGrpSpPr>
        <p:cNvPr id="1" name=""/>
        <p:cNvGrpSpPr/>
        <p:nvPr/>
      </p:nvGrpSpPr>
      <p:grpSpPr>
        <a:xfrm>
          <a:off x="0" y="0"/>
          <a:ext cx="0" cy="0"/>
          <a:chOff x="0" y="0"/>
          <a:chExt cx="0" cy="0"/>
        </a:xfrm>
      </p:grpSpPr>
      <p:grpSp>
        <p:nvGrpSpPr>
          <p:cNvPr id="12" name="Group">
            <a:extLst>
              <a:ext uri="{FF2B5EF4-FFF2-40B4-BE49-F238E27FC236}">
                <a16:creationId xmlns:a16="http://schemas.microsoft.com/office/drawing/2014/main" id="{9F9C0E49-7355-461E-95EB-1DDE136C6CA1}"/>
              </a:ext>
            </a:extLst>
          </p:cNvPr>
          <p:cNvGrpSpPr/>
          <p:nvPr userDrawn="1"/>
        </p:nvGrpSpPr>
        <p:grpSpPr>
          <a:xfrm>
            <a:off x="665018" y="616527"/>
            <a:ext cx="5624946" cy="5624946"/>
            <a:chOff x="665018" y="616527"/>
            <a:chExt cx="5624946" cy="5624946"/>
          </a:xfrm>
        </p:grpSpPr>
        <p:sp>
          <p:nvSpPr>
            <p:cNvPr id="3" name="Oval">
              <a:extLst>
                <a:ext uri="{FF2B5EF4-FFF2-40B4-BE49-F238E27FC236}">
                  <a16:creationId xmlns:a16="http://schemas.microsoft.com/office/drawing/2014/main" id="{0C77CC27-4FA8-4643-A90B-30C7D0778FFD}"/>
                </a:ext>
              </a:extLst>
            </p:cNvPr>
            <p:cNvSpPr/>
            <p:nvPr userDrawn="1"/>
          </p:nvSpPr>
          <p:spPr>
            <a:xfrm>
              <a:off x="665018" y="616527"/>
              <a:ext cx="5624946" cy="562494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a:extLst>
                <a:ext uri="{FF2B5EF4-FFF2-40B4-BE49-F238E27FC236}">
                  <a16:creationId xmlns:a16="http://schemas.microsoft.com/office/drawing/2014/main" id="{083C9FB5-BA3B-43C5-B62C-28AE4B6545D7}"/>
                </a:ext>
              </a:extLst>
            </p:cNvPr>
            <p:cNvSpPr/>
            <p:nvPr userDrawn="1"/>
          </p:nvSpPr>
          <p:spPr>
            <a:xfrm>
              <a:off x="1248378" y="616527"/>
              <a:ext cx="4458225" cy="5624946"/>
            </a:xfrm>
            <a:custGeom>
              <a:avLst/>
              <a:gdLst>
                <a:gd name="connsiteX0" fmla="*/ 0 w 4458225"/>
                <a:gd name="connsiteY0" fmla="*/ 4522740 h 5624946"/>
                <a:gd name="connsiteX1" fmla="*/ 4458224 w 4458225"/>
                <a:gd name="connsiteY1" fmla="*/ 4522740 h 5624946"/>
                <a:gd name="connsiteX2" fmla="*/ 4399353 w 4458225"/>
                <a:gd name="connsiteY2" fmla="*/ 4601467 h 5624946"/>
                <a:gd name="connsiteX3" fmla="*/ 2229112 w 4458225"/>
                <a:gd name="connsiteY3" fmla="*/ 5624946 h 5624946"/>
                <a:gd name="connsiteX4" fmla="*/ 58871 w 4458225"/>
                <a:gd name="connsiteY4" fmla="*/ 4601467 h 5624946"/>
                <a:gd name="connsiteX5" fmla="*/ 2229112 w 4458225"/>
                <a:gd name="connsiteY5" fmla="*/ 0 h 5624946"/>
                <a:gd name="connsiteX6" fmla="*/ 4399353 w 4458225"/>
                <a:gd name="connsiteY6" fmla="*/ 1023479 h 5624946"/>
                <a:gd name="connsiteX7" fmla="*/ 4458225 w 4458225"/>
                <a:gd name="connsiteY7" fmla="*/ 1102207 h 5624946"/>
                <a:gd name="connsiteX8" fmla="*/ 0 w 4458225"/>
                <a:gd name="connsiteY8" fmla="*/ 1102207 h 5624946"/>
                <a:gd name="connsiteX9" fmla="*/ 58871 w 4458225"/>
                <a:gd name="connsiteY9" fmla="*/ 1023479 h 5624946"/>
                <a:gd name="connsiteX10" fmla="*/ 2229112 w 4458225"/>
                <a:gd name="connsiteY10" fmla="*/ 0 h 5624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58225" h="5624946">
                  <a:moveTo>
                    <a:pt x="0" y="4522740"/>
                  </a:moveTo>
                  <a:lnTo>
                    <a:pt x="4458224" y="4522740"/>
                  </a:lnTo>
                  <a:lnTo>
                    <a:pt x="4399353" y="4601467"/>
                  </a:lnTo>
                  <a:cubicBezTo>
                    <a:pt x="3883504" y="5226532"/>
                    <a:pt x="3102835" y="5624946"/>
                    <a:pt x="2229112" y="5624946"/>
                  </a:cubicBezTo>
                  <a:cubicBezTo>
                    <a:pt x="1355389" y="5624946"/>
                    <a:pt x="574720" y="5226532"/>
                    <a:pt x="58871" y="4601467"/>
                  </a:cubicBezTo>
                  <a:close/>
                  <a:moveTo>
                    <a:pt x="2229112" y="0"/>
                  </a:moveTo>
                  <a:cubicBezTo>
                    <a:pt x="3102835" y="0"/>
                    <a:pt x="3883504" y="398415"/>
                    <a:pt x="4399353" y="1023479"/>
                  </a:cubicBezTo>
                  <a:lnTo>
                    <a:pt x="4458225" y="1102207"/>
                  </a:lnTo>
                  <a:lnTo>
                    <a:pt x="0" y="1102207"/>
                  </a:lnTo>
                  <a:lnTo>
                    <a:pt x="58871" y="1023479"/>
                  </a:lnTo>
                  <a:cubicBezTo>
                    <a:pt x="574720" y="398415"/>
                    <a:pt x="1355389" y="0"/>
                    <a:pt x="2229112"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5" name="Picture Placeholder">
            <a:extLst>
              <a:ext uri="{FF2B5EF4-FFF2-40B4-BE49-F238E27FC236}">
                <a16:creationId xmlns:a16="http://schemas.microsoft.com/office/drawing/2014/main" id="{0B0BCD73-1524-48A7-AD76-D7A0172F186C}"/>
              </a:ext>
            </a:extLst>
          </p:cNvPr>
          <p:cNvSpPr>
            <a:spLocks noGrp="1"/>
          </p:cNvSpPr>
          <p:nvPr>
            <p:ph type="pic" sz="quarter" idx="25"/>
          </p:nvPr>
        </p:nvSpPr>
        <p:spPr>
          <a:xfrm>
            <a:off x="1293124" y="1244634"/>
            <a:ext cx="4368732" cy="4368732"/>
          </a:xfrm>
          <a:custGeom>
            <a:avLst/>
            <a:gdLst>
              <a:gd name="connsiteX0" fmla="*/ 2184366 w 4368732"/>
              <a:gd name="connsiteY0" fmla="*/ 0 h 4368732"/>
              <a:gd name="connsiteX1" fmla="*/ 4368732 w 4368732"/>
              <a:gd name="connsiteY1" fmla="*/ 2184366 h 4368732"/>
              <a:gd name="connsiteX2" fmla="*/ 2184366 w 4368732"/>
              <a:gd name="connsiteY2" fmla="*/ 4368732 h 4368732"/>
              <a:gd name="connsiteX3" fmla="*/ 0 w 4368732"/>
              <a:gd name="connsiteY3" fmla="*/ 2184366 h 4368732"/>
              <a:gd name="connsiteX4" fmla="*/ 2184366 w 4368732"/>
              <a:gd name="connsiteY4" fmla="*/ 0 h 4368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732" h="4368732">
                <a:moveTo>
                  <a:pt x="2184366" y="0"/>
                </a:moveTo>
                <a:cubicBezTo>
                  <a:pt x="3390758" y="0"/>
                  <a:pt x="4368732" y="977974"/>
                  <a:pt x="4368732" y="2184366"/>
                </a:cubicBezTo>
                <a:cubicBezTo>
                  <a:pt x="4368732" y="3390758"/>
                  <a:pt x="3390758" y="4368732"/>
                  <a:pt x="2184366" y="4368732"/>
                </a:cubicBezTo>
                <a:cubicBezTo>
                  <a:pt x="977974" y="4368732"/>
                  <a:pt x="0" y="3390758"/>
                  <a:pt x="0" y="2184366"/>
                </a:cubicBezTo>
                <a:cubicBezTo>
                  <a:pt x="0" y="977974"/>
                  <a:pt x="977974" y="0"/>
                  <a:pt x="2184366"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212909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8">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id="{B0FB5369-8996-4D36-AF22-1EED31C8AD62}"/>
              </a:ext>
            </a:extLst>
          </p:cNvPr>
          <p:cNvSpPr/>
          <p:nvPr userDrawn="1"/>
        </p:nvSpPr>
        <p:spPr>
          <a:xfrm>
            <a:off x="692727" y="0"/>
            <a:ext cx="3061855"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a:extLst>
              <a:ext uri="{FF2B5EF4-FFF2-40B4-BE49-F238E27FC236}">
                <a16:creationId xmlns:a16="http://schemas.microsoft.com/office/drawing/2014/main" id="{6F135542-8CFE-4A5F-BF62-AA8F578162CE}"/>
              </a:ext>
            </a:extLst>
          </p:cNvPr>
          <p:cNvSpPr>
            <a:spLocks noGrp="1"/>
          </p:cNvSpPr>
          <p:nvPr>
            <p:ph type="pic" sz="quarter" idx="10"/>
          </p:nvPr>
        </p:nvSpPr>
        <p:spPr>
          <a:xfrm>
            <a:off x="692727" y="1323109"/>
            <a:ext cx="3061855" cy="4211782"/>
          </a:xfrm>
          <a:custGeom>
            <a:avLst/>
            <a:gdLst>
              <a:gd name="connsiteX0" fmla="*/ 0 w 3061855"/>
              <a:gd name="connsiteY0" fmla="*/ 0 h 4211782"/>
              <a:gd name="connsiteX1" fmla="*/ 3061855 w 3061855"/>
              <a:gd name="connsiteY1" fmla="*/ 0 h 4211782"/>
              <a:gd name="connsiteX2" fmla="*/ 3061855 w 3061855"/>
              <a:gd name="connsiteY2" fmla="*/ 4211782 h 4211782"/>
              <a:gd name="connsiteX3" fmla="*/ 0 w 3061855"/>
              <a:gd name="connsiteY3" fmla="*/ 4211782 h 4211782"/>
            </a:gdLst>
            <a:ahLst/>
            <a:cxnLst>
              <a:cxn ang="0">
                <a:pos x="connsiteX0" y="connsiteY0"/>
              </a:cxn>
              <a:cxn ang="0">
                <a:pos x="connsiteX1" y="connsiteY1"/>
              </a:cxn>
              <a:cxn ang="0">
                <a:pos x="connsiteX2" y="connsiteY2"/>
              </a:cxn>
              <a:cxn ang="0">
                <a:pos x="connsiteX3" y="connsiteY3"/>
              </a:cxn>
            </a:cxnLst>
            <a:rect l="l" t="t" r="r" b="b"/>
            <a:pathLst>
              <a:path w="3061855" h="4211782">
                <a:moveTo>
                  <a:pt x="0" y="0"/>
                </a:moveTo>
                <a:lnTo>
                  <a:pt x="3061855" y="0"/>
                </a:lnTo>
                <a:lnTo>
                  <a:pt x="3061855" y="4211782"/>
                </a:lnTo>
                <a:lnTo>
                  <a:pt x="0" y="4211782"/>
                </a:ln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261731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9">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0C252982-68E0-489A-A4E7-ACAFBCD00F9F}"/>
              </a:ext>
            </a:extLst>
          </p:cNvPr>
          <p:cNvSpPr/>
          <p:nvPr userDrawn="1"/>
        </p:nvSpPr>
        <p:spPr>
          <a:xfrm>
            <a:off x="3754582" y="0"/>
            <a:ext cx="692727" cy="13231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a:extLst>
              <a:ext uri="{FF2B5EF4-FFF2-40B4-BE49-F238E27FC236}">
                <a16:creationId xmlns:a16="http://schemas.microsoft.com/office/drawing/2014/main" id="{8F393210-9510-4D68-911D-E07791C511B0}"/>
              </a:ext>
            </a:extLst>
          </p:cNvPr>
          <p:cNvSpPr/>
          <p:nvPr userDrawn="1"/>
        </p:nvSpPr>
        <p:spPr>
          <a:xfrm>
            <a:off x="0" y="5534891"/>
            <a:ext cx="692727" cy="13231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a:extLst>
              <a:ext uri="{FF2B5EF4-FFF2-40B4-BE49-F238E27FC236}">
                <a16:creationId xmlns:a16="http://schemas.microsoft.com/office/drawing/2014/main" id="{FE9FEE2D-E135-4E95-9C4E-12515E903FF9}"/>
              </a:ext>
            </a:extLst>
          </p:cNvPr>
          <p:cNvSpPr>
            <a:spLocks noGrp="1"/>
          </p:cNvSpPr>
          <p:nvPr>
            <p:ph type="pic" sz="quarter" idx="10"/>
          </p:nvPr>
        </p:nvSpPr>
        <p:spPr>
          <a:xfrm>
            <a:off x="692727" y="1323109"/>
            <a:ext cx="3061855" cy="4211782"/>
          </a:xfrm>
          <a:custGeom>
            <a:avLst/>
            <a:gdLst>
              <a:gd name="connsiteX0" fmla="*/ 0 w 3061855"/>
              <a:gd name="connsiteY0" fmla="*/ 0 h 4211782"/>
              <a:gd name="connsiteX1" fmla="*/ 3061855 w 3061855"/>
              <a:gd name="connsiteY1" fmla="*/ 0 h 4211782"/>
              <a:gd name="connsiteX2" fmla="*/ 3061855 w 3061855"/>
              <a:gd name="connsiteY2" fmla="*/ 4211782 h 4211782"/>
              <a:gd name="connsiteX3" fmla="*/ 0 w 3061855"/>
              <a:gd name="connsiteY3" fmla="*/ 4211782 h 4211782"/>
            </a:gdLst>
            <a:ahLst/>
            <a:cxnLst>
              <a:cxn ang="0">
                <a:pos x="connsiteX0" y="connsiteY0"/>
              </a:cxn>
              <a:cxn ang="0">
                <a:pos x="connsiteX1" y="connsiteY1"/>
              </a:cxn>
              <a:cxn ang="0">
                <a:pos x="connsiteX2" y="connsiteY2"/>
              </a:cxn>
              <a:cxn ang="0">
                <a:pos x="connsiteX3" y="connsiteY3"/>
              </a:cxn>
            </a:cxnLst>
            <a:rect l="l" t="t" r="r" b="b"/>
            <a:pathLst>
              <a:path w="3061855" h="4211782">
                <a:moveTo>
                  <a:pt x="0" y="0"/>
                </a:moveTo>
                <a:lnTo>
                  <a:pt x="3061855" y="0"/>
                </a:lnTo>
                <a:lnTo>
                  <a:pt x="3061855" y="4211782"/>
                </a:lnTo>
                <a:lnTo>
                  <a:pt x="0" y="4211782"/>
                </a:lnTo>
                <a:close/>
              </a:path>
            </a:pathLst>
          </a:custGeom>
          <a:pattFill prst="pct5">
            <a:fgClr>
              <a:schemeClr val="accent1"/>
            </a:fgClr>
            <a:bgClr>
              <a:schemeClr val="bg1"/>
            </a:bgClr>
          </a:pattFill>
        </p:spPr>
        <p:txBody>
          <a:bodyPr wrap="square" anchor="ctr">
            <a:noAutofit/>
          </a:bodyPr>
          <a:lstStyle>
            <a:lvl1pPr marL="0" indent="0" algn="ctr">
              <a:buNone/>
              <a:defRPr sz="1600"/>
            </a:lvl1pPr>
          </a:lstStyle>
          <a:p>
            <a:endParaRPr lang="en-US"/>
          </a:p>
        </p:txBody>
      </p:sp>
      <p:sp>
        <p:nvSpPr>
          <p:cNvPr id="5" name="Picture Placeholder 2">
            <a:extLst>
              <a:ext uri="{FF2B5EF4-FFF2-40B4-BE49-F238E27FC236}">
                <a16:creationId xmlns:a16="http://schemas.microsoft.com/office/drawing/2014/main" id="{9686A2DB-F75C-4B6C-B126-413E535DC540}"/>
              </a:ext>
            </a:extLst>
          </p:cNvPr>
          <p:cNvSpPr>
            <a:spLocks noGrp="1"/>
          </p:cNvSpPr>
          <p:nvPr>
            <p:ph type="pic" sz="quarter" idx="11"/>
          </p:nvPr>
        </p:nvSpPr>
        <p:spPr>
          <a:xfrm>
            <a:off x="3884542" y="3734873"/>
            <a:ext cx="1308566" cy="1800018"/>
          </a:xfrm>
          <a:custGeom>
            <a:avLst/>
            <a:gdLst>
              <a:gd name="connsiteX0" fmla="*/ 0 w 3061855"/>
              <a:gd name="connsiteY0" fmla="*/ 0 h 4211782"/>
              <a:gd name="connsiteX1" fmla="*/ 3061855 w 3061855"/>
              <a:gd name="connsiteY1" fmla="*/ 0 h 4211782"/>
              <a:gd name="connsiteX2" fmla="*/ 3061855 w 3061855"/>
              <a:gd name="connsiteY2" fmla="*/ 4211782 h 4211782"/>
              <a:gd name="connsiteX3" fmla="*/ 0 w 3061855"/>
              <a:gd name="connsiteY3" fmla="*/ 4211782 h 4211782"/>
            </a:gdLst>
            <a:ahLst/>
            <a:cxnLst>
              <a:cxn ang="0">
                <a:pos x="connsiteX0" y="connsiteY0"/>
              </a:cxn>
              <a:cxn ang="0">
                <a:pos x="connsiteX1" y="connsiteY1"/>
              </a:cxn>
              <a:cxn ang="0">
                <a:pos x="connsiteX2" y="connsiteY2"/>
              </a:cxn>
              <a:cxn ang="0">
                <a:pos x="connsiteX3" y="connsiteY3"/>
              </a:cxn>
            </a:cxnLst>
            <a:rect l="l" t="t" r="r" b="b"/>
            <a:pathLst>
              <a:path w="3061855" h="4211782">
                <a:moveTo>
                  <a:pt x="0" y="0"/>
                </a:moveTo>
                <a:lnTo>
                  <a:pt x="3061855" y="0"/>
                </a:lnTo>
                <a:lnTo>
                  <a:pt x="3061855" y="4211782"/>
                </a:lnTo>
                <a:lnTo>
                  <a:pt x="0" y="4211782"/>
                </a:lnTo>
                <a:close/>
              </a:path>
            </a:pathLst>
          </a:custGeom>
          <a:pattFill prst="pct5">
            <a:fgClr>
              <a:schemeClr val="accent1"/>
            </a:fgClr>
            <a:bgClr>
              <a:schemeClr val="bg1"/>
            </a:bgClr>
          </a:pattFill>
        </p:spPr>
        <p:txBody>
          <a:bodyPr wrap="square" anchor="ctr">
            <a:noAutofit/>
          </a:bodyPr>
          <a:lstStyle>
            <a:lvl1pPr marL="0" indent="0" algn="ctr">
              <a:buNone/>
              <a:defRPr sz="1050"/>
            </a:lvl1pPr>
          </a:lstStyle>
          <a:p>
            <a:endParaRPr lang="en-US"/>
          </a:p>
        </p:txBody>
      </p:sp>
    </p:spTree>
    <p:extLst>
      <p:ext uri="{BB962C8B-B14F-4D97-AF65-F5344CB8AC3E}">
        <p14:creationId xmlns:p14="http://schemas.microsoft.com/office/powerpoint/2010/main" val="254875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 grpId="0" animBg="1"/>
      <p:bldP spid="5"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80">
    <p:spTree>
      <p:nvGrpSpPr>
        <p:cNvPr id="1" name=""/>
        <p:cNvGrpSpPr/>
        <p:nvPr/>
      </p:nvGrpSpPr>
      <p:grpSpPr>
        <a:xfrm>
          <a:off x="0" y="0"/>
          <a:ext cx="0" cy="0"/>
          <a:chOff x="0" y="0"/>
          <a:chExt cx="0" cy="0"/>
        </a:xfrm>
      </p:grpSpPr>
      <p:sp>
        <p:nvSpPr>
          <p:cNvPr id="5" name="Frame">
            <a:extLst>
              <a:ext uri="{FF2B5EF4-FFF2-40B4-BE49-F238E27FC236}">
                <a16:creationId xmlns:a16="http://schemas.microsoft.com/office/drawing/2014/main" id="{C2EA8E3B-DAD3-47BD-953F-CC29E69B1467}"/>
              </a:ext>
            </a:extLst>
          </p:cNvPr>
          <p:cNvSpPr/>
          <p:nvPr userDrawn="1"/>
        </p:nvSpPr>
        <p:spPr>
          <a:xfrm>
            <a:off x="6439437" y="917619"/>
            <a:ext cx="1429555" cy="5022761"/>
          </a:xfrm>
          <a:prstGeom prst="frame">
            <a:avLst>
              <a:gd name="adj1" fmla="val 79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Rectangle">
            <a:extLst>
              <a:ext uri="{FF2B5EF4-FFF2-40B4-BE49-F238E27FC236}">
                <a16:creationId xmlns:a16="http://schemas.microsoft.com/office/drawing/2014/main" id="{B71F8808-3032-4F29-AD49-39A4A039E2A6}"/>
              </a:ext>
            </a:extLst>
          </p:cNvPr>
          <p:cNvSpPr/>
          <p:nvPr userDrawn="1"/>
        </p:nvSpPr>
        <p:spPr>
          <a:xfrm>
            <a:off x="7431110" y="0"/>
            <a:ext cx="4269751"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a:extLst>
              <a:ext uri="{FF2B5EF4-FFF2-40B4-BE49-F238E27FC236}">
                <a16:creationId xmlns:a16="http://schemas.microsoft.com/office/drawing/2014/main" id="{BE0C454A-4A00-4F6E-ADB6-FDE7C087B232}"/>
              </a:ext>
            </a:extLst>
          </p:cNvPr>
          <p:cNvSpPr>
            <a:spLocks noGrp="1"/>
          </p:cNvSpPr>
          <p:nvPr>
            <p:ph type="pic" sz="quarter" idx="10"/>
          </p:nvPr>
        </p:nvSpPr>
        <p:spPr>
          <a:xfrm>
            <a:off x="6877318" y="1323109"/>
            <a:ext cx="4823543" cy="4211782"/>
          </a:xfrm>
          <a:custGeom>
            <a:avLst/>
            <a:gdLst>
              <a:gd name="connsiteX0" fmla="*/ 0 w 3061855"/>
              <a:gd name="connsiteY0" fmla="*/ 0 h 4211782"/>
              <a:gd name="connsiteX1" fmla="*/ 3061855 w 3061855"/>
              <a:gd name="connsiteY1" fmla="*/ 0 h 4211782"/>
              <a:gd name="connsiteX2" fmla="*/ 3061855 w 3061855"/>
              <a:gd name="connsiteY2" fmla="*/ 4211782 h 4211782"/>
              <a:gd name="connsiteX3" fmla="*/ 0 w 3061855"/>
              <a:gd name="connsiteY3" fmla="*/ 4211782 h 4211782"/>
            </a:gdLst>
            <a:ahLst/>
            <a:cxnLst>
              <a:cxn ang="0">
                <a:pos x="connsiteX0" y="connsiteY0"/>
              </a:cxn>
              <a:cxn ang="0">
                <a:pos x="connsiteX1" y="connsiteY1"/>
              </a:cxn>
              <a:cxn ang="0">
                <a:pos x="connsiteX2" y="connsiteY2"/>
              </a:cxn>
              <a:cxn ang="0">
                <a:pos x="connsiteX3" y="connsiteY3"/>
              </a:cxn>
            </a:cxnLst>
            <a:rect l="l" t="t" r="r" b="b"/>
            <a:pathLst>
              <a:path w="3061855" h="4211782">
                <a:moveTo>
                  <a:pt x="0" y="0"/>
                </a:moveTo>
                <a:lnTo>
                  <a:pt x="3061855" y="0"/>
                </a:lnTo>
                <a:lnTo>
                  <a:pt x="3061855" y="4211782"/>
                </a:lnTo>
                <a:lnTo>
                  <a:pt x="0" y="4211782"/>
                </a:ln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34219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par>
                                <p:cTn id="12" presetID="22" presetClass="entr" presetSubtype="2" fill="hold" grpId="0" nodeType="withEffect">
                                  <p:stCondLst>
                                    <p:cond delay="1000"/>
                                  </p:stCondLst>
                                  <p:childTnLst>
                                    <p:set>
                                      <p:cBhvr>
                                        <p:cTn id="13" dur="1" fill="hold">
                                          <p:stCondLst>
                                            <p:cond delay="0"/>
                                          </p:stCondLst>
                                        </p:cTn>
                                        <p:tgtEl>
                                          <p:spTgt spid="5"/>
                                        </p:tgtEl>
                                        <p:attrNameLst>
                                          <p:attrName>style.visibility</p:attrName>
                                        </p:attrNameLst>
                                      </p:cBhvr>
                                      <p:to>
                                        <p:strVal val="visible"/>
                                      </p:to>
                                    </p:set>
                                    <p:animEffect transition="in" filter="wipe(right)">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4"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
    <p:spTree>
      <p:nvGrpSpPr>
        <p:cNvPr id="1" name=""/>
        <p:cNvGrpSpPr/>
        <p:nvPr/>
      </p:nvGrpSpPr>
      <p:grpSpPr>
        <a:xfrm>
          <a:off x="0" y="0"/>
          <a:ext cx="0" cy="0"/>
          <a:chOff x="0" y="0"/>
          <a:chExt cx="0" cy="0"/>
        </a:xfrm>
      </p:grpSpPr>
      <p:sp>
        <p:nvSpPr>
          <p:cNvPr id="2" name="Rectangle">
            <a:extLst>
              <a:ext uri="{FF2B5EF4-FFF2-40B4-BE49-F238E27FC236}">
                <a16:creationId xmlns:a16="http://schemas.microsoft.com/office/drawing/2014/main" id="{4B71F3D6-CE3E-4F4C-84F9-22E12A3FD022}"/>
              </a:ext>
            </a:extLst>
          </p:cNvPr>
          <p:cNvSpPr/>
          <p:nvPr userDrawn="1"/>
        </p:nvSpPr>
        <p:spPr>
          <a:xfrm>
            <a:off x="2718486" y="-1"/>
            <a:ext cx="94735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ardrop">
            <a:extLst>
              <a:ext uri="{FF2B5EF4-FFF2-40B4-BE49-F238E27FC236}">
                <a16:creationId xmlns:a16="http://schemas.microsoft.com/office/drawing/2014/main" id="{3FB05A4C-D488-42CA-BDE3-3EA84636C4A6}"/>
              </a:ext>
            </a:extLst>
          </p:cNvPr>
          <p:cNvSpPr/>
          <p:nvPr userDrawn="1"/>
        </p:nvSpPr>
        <p:spPr>
          <a:xfrm>
            <a:off x="704867" y="1263315"/>
            <a:ext cx="4331368" cy="4331368"/>
          </a:xfrm>
          <a:prstGeom prst="teardrop">
            <a:avLst>
              <a:gd name="adj" fmla="val 529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a:extLst>
              <a:ext uri="{FF2B5EF4-FFF2-40B4-BE49-F238E27FC236}">
                <a16:creationId xmlns:a16="http://schemas.microsoft.com/office/drawing/2014/main" id="{B9E56CC4-5DF9-4A98-A2F4-384C8FF65159}"/>
              </a:ext>
            </a:extLst>
          </p:cNvPr>
          <p:cNvGrpSpPr/>
          <p:nvPr userDrawn="1"/>
        </p:nvGrpSpPr>
        <p:grpSpPr>
          <a:xfrm>
            <a:off x="224117" y="846219"/>
            <a:ext cx="5165560" cy="5303924"/>
            <a:chOff x="224117" y="846219"/>
            <a:chExt cx="5165560" cy="5303924"/>
          </a:xfrm>
        </p:grpSpPr>
        <p:sp>
          <p:nvSpPr>
            <p:cNvPr id="5" name="Arc">
              <a:extLst>
                <a:ext uri="{FF2B5EF4-FFF2-40B4-BE49-F238E27FC236}">
                  <a16:creationId xmlns:a16="http://schemas.microsoft.com/office/drawing/2014/main" id="{54ADBFCC-6D3F-40F6-BFA0-AAC64BDD4729}"/>
                </a:ext>
              </a:extLst>
            </p:cNvPr>
            <p:cNvSpPr/>
            <p:nvPr/>
          </p:nvSpPr>
          <p:spPr>
            <a:xfrm flipH="1">
              <a:off x="224117" y="846219"/>
              <a:ext cx="5165560" cy="5165560"/>
            </a:xfrm>
            <a:prstGeom prst="arc">
              <a:avLst>
                <a:gd name="adj1" fmla="val 12134345"/>
                <a:gd name="adj2" fmla="val 4773262"/>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a:extLst>
                <a:ext uri="{FF2B5EF4-FFF2-40B4-BE49-F238E27FC236}">
                  <a16:creationId xmlns:a16="http://schemas.microsoft.com/office/drawing/2014/main" id="{C61CE5DD-5524-42F7-8ED9-B40FC7018071}"/>
                </a:ext>
              </a:extLst>
            </p:cNvPr>
            <p:cNvSpPr/>
            <p:nvPr/>
          </p:nvSpPr>
          <p:spPr>
            <a:xfrm flipH="1">
              <a:off x="5084876" y="2277979"/>
              <a:ext cx="256673" cy="2566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15737B1A-6462-4898-9BC3-6718F71DEA83}"/>
                </a:ext>
              </a:extLst>
            </p:cNvPr>
            <p:cNvSpPr/>
            <p:nvPr/>
          </p:nvSpPr>
          <p:spPr>
            <a:xfrm flipH="1">
              <a:off x="2064585" y="5737788"/>
              <a:ext cx="412355" cy="4123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a:extLst>
              <a:ext uri="{FF2B5EF4-FFF2-40B4-BE49-F238E27FC236}">
                <a16:creationId xmlns:a16="http://schemas.microsoft.com/office/drawing/2014/main" id="{3FD4AECA-BBE1-41B1-A7C5-556E72BBEF64}"/>
              </a:ext>
            </a:extLst>
          </p:cNvPr>
          <p:cNvSpPr>
            <a:spLocks noGrp="1"/>
          </p:cNvSpPr>
          <p:nvPr userDrawn="1">
            <p:ph type="pic" sz="quarter" idx="10"/>
          </p:nvPr>
        </p:nvSpPr>
        <p:spPr>
          <a:xfrm>
            <a:off x="1659869" y="2300455"/>
            <a:ext cx="2257089" cy="2257089"/>
          </a:xfrm>
          <a:prstGeom prst="rect">
            <a:avLst/>
          </a:prstGeom>
        </p:spPr>
        <p:txBody>
          <a:bodyPr anchor="ctr"/>
          <a:lstStyle>
            <a:lvl1pPr marL="0" indent="0" algn="ctr">
              <a:buNone/>
              <a:defRPr sz="2000">
                <a:solidFill>
                  <a:schemeClr val="bg1"/>
                </a:solidFill>
              </a:defRPr>
            </a:lvl1pPr>
          </a:lstStyle>
          <a:p>
            <a:endParaRPr lang="en-US"/>
          </a:p>
        </p:txBody>
      </p:sp>
    </p:spTree>
    <p:extLst>
      <p:ext uri="{BB962C8B-B14F-4D97-AF65-F5344CB8AC3E}">
        <p14:creationId xmlns:p14="http://schemas.microsoft.com/office/powerpoint/2010/main" val="266495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8" fill="hold"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53" presetClass="entr" presetSubtype="16" fill="hold" grpId="0" nodeType="withEffect" nodePh="1">
                                  <p:stCondLst>
                                    <p:cond delay="1000"/>
                                  </p:stCondLst>
                                  <p:endCondLst>
                                    <p:cond evt="begin" delay="0">
                                      <p:tn val="11"/>
                                    </p:cond>
                                  </p:end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2" presetClass="entr" presetSubtype="8" fill="hold" grpId="0" nodeType="withEffect">
                                  <p:stCondLst>
                                    <p:cond delay="150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1">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2B680DD-11B3-4000-ACA0-13C4AF6133E8}"/>
              </a:ext>
            </a:extLst>
          </p:cNvPr>
          <p:cNvSpPr/>
          <p:nvPr/>
        </p:nvSpPr>
        <p:spPr>
          <a:xfrm>
            <a:off x="1918853" y="1662551"/>
            <a:ext cx="8354291" cy="1357744"/>
          </a:xfrm>
          <a:prstGeom prst="roundRect">
            <a:avLst>
              <a:gd name="adj" fmla="val 2296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4B86BC42-3407-4A99-B8A1-148D881B5A1F}"/>
              </a:ext>
            </a:extLst>
          </p:cNvPr>
          <p:cNvSpPr/>
          <p:nvPr/>
        </p:nvSpPr>
        <p:spPr>
          <a:xfrm>
            <a:off x="2202873" y="1468586"/>
            <a:ext cx="3893127"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099B23B8-480D-40B0-AF48-62D2EBA5BBFF}"/>
              </a:ext>
            </a:extLst>
          </p:cNvPr>
          <p:cNvSpPr/>
          <p:nvPr/>
        </p:nvSpPr>
        <p:spPr>
          <a:xfrm>
            <a:off x="1918854" y="3352804"/>
            <a:ext cx="8354291" cy="1357744"/>
          </a:xfrm>
          <a:prstGeom prst="roundRect">
            <a:avLst>
              <a:gd name="adj" fmla="val 2296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69E190F6-FC7B-4EB5-AB24-AD862F7CD69E}"/>
              </a:ext>
            </a:extLst>
          </p:cNvPr>
          <p:cNvSpPr/>
          <p:nvPr/>
        </p:nvSpPr>
        <p:spPr>
          <a:xfrm>
            <a:off x="2202873" y="3124204"/>
            <a:ext cx="3893127"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537939AE-A782-41EE-9709-B90C2F3A9493}"/>
              </a:ext>
            </a:extLst>
          </p:cNvPr>
          <p:cNvSpPr/>
          <p:nvPr userDrawn="1"/>
        </p:nvSpPr>
        <p:spPr>
          <a:xfrm>
            <a:off x="1918853" y="5029200"/>
            <a:ext cx="8354291" cy="1357744"/>
          </a:xfrm>
          <a:prstGeom prst="roundRect">
            <a:avLst>
              <a:gd name="adj" fmla="val 229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25AFDE5-519C-4666-9268-007D191BB5D5}"/>
              </a:ext>
            </a:extLst>
          </p:cNvPr>
          <p:cNvSpPr/>
          <p:nvPr userDrawn="1"/>
        </p:nvSpPr>
        <p:spPr>
          <a:xfrm>
            <a:off x="2202873" y="4828308"/>
            <a:ext cx="3893127"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22">
            <a:extLst>
              <a:ext uri="{FF2B5EF4-FFF2-40B4-BE49-F238E27FC236}">
                <a16:creationId xmlns:a16="http://schemas.microsoft.com/office/drawing/2014/main" id="{868F3086-752D-4E5B-B2B0-4CEDF460326B}"/>
              </a:ext>
            </a:extLst>
          </p:cNvPr>
          <p:cNvSpPr>
            <a:spLocks noGrp="1"/>
          </p:cNvSpPr>
          <p:nvPr userDrawn="1">
            <p:ph type="pic" sz="quarter" idx="29"/>
          </p:nvPr>
        </p:nvSpPr>
        <p:spPr>
          <a:xfrm>
            <a:off x="8395854" y="1828805"/>
            <a:ext cx="1704109" cy="1025236"/>
          </a:xfrm>
          <a:custGeom>
            <a:avLst/>
            <a:gdLst>
              <a:gd name="connsiteX0" fmla="*/ 168774 w 1704109"/>
              <a:gd name="connsiteY0" fmla="*/ 0 h 1025236"/>
              <a:gd name="connsiteX1" fmla="*/ 1535335 w 1704109"/>
              <a:gd name="connsiteY1" fmla="*/ 0 h 1025236"/>
              <a:gd name="connsiteX2" fmla="*/ 1704109 w 1704109"/>
              <a:gd name="connsiteY2" fmla="*/ 168774 h 1025236"/>
              <a:gd name="connsiteX3" fmla="*/ 1704109 w 1704109"/>
              <a:gd name="connsiteY3" fmla="*/ 856462 h 1025236"/>
              <a:gd name="connsiteX4" fmla="*/ 1535335 w 1704109"/>
              <a:gd name="connsiteY4" fmla="*/ 1025236 h 1025236"/>
              <a:gd name="connsiteX5" fmla="*/ 168774 w 1704109"/>
              <a:gd name="connsiteY5" fmla="*/ 1025236 h 1025236"/>
              <a:gd name="connsiteX6" fmla="*/ 0 w 1704109"/>
              <a:gd name="connsiteY6" fmla="*/ 856462 h 1025236"/>
              <a:gd name="connsiteX7" fmla="*/ 0 w 1704109"/>
              <a:gd name="connsiteY7" fmla="*/ 168774 h 1025236"/>
              <a:gd name="connsiteX8" fmla="*/ 168774 w 1704109"/>
              <a:gd name="connsiteY8" fmla="*/ 0 h 102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4109" h="1025236">
                <a:moveTo>
                  <a:pt x="168774" y="0"/>
                </a:moveTo>
                <a:lnTo>
                  <a:pt x="1535335" y="0"/>
                </a:lnTo>
                <a:cubicBezTo>
                  <a:pt x="1628546" y="0"/>
                  <a:pt x="1704109" y="75563"/>
                  <a:pt x="1704109" y="168774"/>
                </a:cubicBezTo>
                <a:lnTo>
                  <a:pt x="1704109" y="856462"/>
                </a:lnTo>
                <a:cubicBezTo>
                  <a:pt x="1704109" y="949673"/>
                  <a:pt x="1628546" y="1025236"/>
                  <a:pt x="1535335" y="1025236"/>
                </a:cubicBezTo>
                <a:lnTo>
                  <a:pt x="168774" y="1025236"/>
                </a:lnTo>
                <a:cubicBezTo>
                  <a:pt x="75563" y="1025236"/>
                  <a:pt x="0" y="949673"/>
                  <a:pt x="0" y="856462"/>
                </a:cubicBezTo>
                <a:lnTo>
                  <a:pt x="0" y="168774"/>
                </a:lnTo>
                <a:cubicBezTo>
                  <a:pt x="0" y="75563"/>
                  <a:pt x="75563" y="0"/>
                  <a:pt x="168774" y="0"/>
                </a:cubicBezTo>
                <a:close/>
              </a:path>
            </a:pathLst>
          </a:custGeom>
          <a:pattFill prst="pct5">
            <a:fgClr>
              <a:schemeClr val="accent1"/>
            </a:fgClr>
            <a:bgClr>
              <a:schemeClr val="bg1"/>
            </a:bgClr>
          </a:pattFill>
        </p:spPr>
        <p:txBody>
          <a:bodyPr wrap="square" anchor="ctr">
            <a:noAutofit/>
          </a:bodyPr>
          <a:lstStyle>
            <a:lvl1pPr marL="0" indent="0" algn="ctr">
              <a:buNone/>
              <a:defRPr sz="1400">
                <a:solidFill>
                  <a:schemeClr val="bg1"/>
                </a:solidFill>
              </a:defRPr>
            </a:lvl1pPr>
          </a:lstStyle>
          <a:p>
            <a:endParaRPr lang="en-US"/>
          </a:p>
        </p:txBody>
      </p:sp>
      <p:sp>
        <p:nvSpPr>
          <p:cNvPr id="26" name="Picture Placeholder 25">
            <a:extLst>
              <a:ext uri="{FF2B5EF4-FFF2-40B4-BE49-F238E27FC236}">
                <a16:creationId xmlns:a16="http://schemas.microsoft.com/office/drawing/2014/main" id="{DC56A34D-C2FE-4522-AC66-4738679705FA}"/>
              </a:ext>
            </a:extLst>
          </p:cNvPr>
          <p:cNvSpPr>
            <a:spLocks noGrp="1"/>
          </p:cNvSpPr>
          <p:nvPr userDrawn="1">
            <p:ph type="pic" sz="quarter" idx="30"/>
          </p:nvPr>
        </p:nvSpPr>
        <p:spPr>
          <a:xfrm>
            <a:off x="8395853" y="3519060"/>
            <a:ext cx="1704109" cy="1025236"/>
          </a:xfrm>
          <a:custGeom>
            <a:avLst/>
            <a:gdLst>
              <a:gd name="connsiteX0" fmla="*/ 168774 w 1704109"/>
              <a:gd name="connsiteY0" fmla="*/ 0 h 1025236"/>
              <a:gd name="connsiteX1" fmla="*/ 1535335 w 1704109"/>
              <a:gd name="connsiteY1" fmla="*/ 0 h 1025236"/>
              <a:gd name="connsiteX2" fmla="*/ 1704109 w 1704109"/>
              <a:gd name="connsiteY2" fmla="*/ 168774 h 1025236"/>
              <a:gd name="connsiteX3" fmla="*/ 1704109 w 1704109"/>
              <a:gd name="connsiteY3" fmla="*/ 856462 h 1025236"/>
              <a:gd name="connsiteX4" fmla="*/ 1535335 w 1704109"/>
              <a:gd name="connsiteY4" fmla="*/ 1025236 h 1025236"/>
              <a:gd name="connsiteX5" fmla="*/ 168774 w 1704109"/>
              <a:gd name="connsiteY5" fmla="*/ 1025236 h 1025236"/>
              <a:gd name="connsiteX6" fmla="*/ 0 w 1704109"/>
              <a:gd name="connsiteY6" fmla="*/ 856462 h 1025236"/>
              <a:gd name="connsiteX7" fmla="*/ 0 w 1704109"/>
              <a:gd name="connsiteY7" fmla="*/ 168774 h 1025236"/>
              <a:gd name="connsiteX8" fmla="*/ 168774 w 1704109"/>
              <a:gd name="connsiteY8" fmla="*/ 0 h 102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4109" h="1025236">
                <a:moveTo>
                  <a:pt x="168774" y="0"/>
                </a:moveTo>
                <a:lnTo>
                  <a:pt x="1535335" y="0"/>
                </a:lnTo>
                <a:cubicBezTo>
                  <a:pt x="1628546" y="0"/>
                  <a:pt x="1704109" y="75563"/>
                  <a:pt x="1704109" y="168774"/>
                </a:cubicBezTo>
                <a:lnTo>
                  <a:pt x="1704109" y="856462"/>
                </a:lnTo>
                <a:cubicBezTo>
                  <a:pt x="1704109" y="949673"/>
                  <a:pt x="1628546" y="1025236"/>
                  <a:pt x="1535335" y="1025236"/>
                </a:cubicBezTo>
                <a:lnTo>
                  <a:pt x="168774" y="1025236"/>
                </a:lnTo>
                <a:cubicBezTo>
                  <a:pt x="75563" y="1025236"/>
                  <a:pt x="0" y="949673"/>
                  <a:pt x="0" y="856462"/>
                </a:cubicBezTo>
                <a:lnTo>
                  <a:pt x="0" y="168774"/>
                </a:lnTo>
                <a:cubicBezTo>
                  <a:pt x="0" y="75563"/>
                  <a:pt x="75563" y="0"/>
                  <a:pt x="168774" y="0"/>
                </a:cubicBezTo>
                <a:close/>
              </a:path>
            </a:pathLst>
          </a:custGeom>
          <a:pattFill prst="pct5">
            <a:fgClr>
              <a:schemeClr val="accent1"/>
            </a:fgClr>
            <a:bgClr>
              <a:schemeClr val="bg1"/>
            </a:bgClr>
          </a:pattFill>
        </p:spPr>
        <p:txBody>
          <a:bodyPr wrap="square" anchor="ctr">
            <a:noAutofit/>
          </a:bodyPr>
          <a:lstStyle>
            <a:lvl1pPr marL="0" indent="0" algn="ctr">
              <a:buNone/>
              <a:defRPr sz="1400">
                <a:solidFill>
                  <a:schemeClr val="bg1"/>
                </a:solidFill>
              </a:defRPr>
            </a:lvl1pPr>
          </a:lstStyle>
          <a:p>
            <a:endParaRPr lang="en-US"/>
          </a:p>
        </p:txBody>
      </p:sp>
      <p:sp>
        <p:nvSpPr>
          <p:cNvPr id="29" name="Picture Placeholder 28">
            <a:extLst>
              <a:ext uri="{FF2B5EF4-FFF2-40B4-BE49-F238E27FC236}">
                <a16:creationId xmlns:a16="http://schemas.microsoft.com/office/drawing/2014/main" id="{FBF3BF1A-BF88-42F5-8838-E668C1F38801}"/>
              </a:ext>
            </a:extLst>
          </p:cNvPr>
          <p:cNvSpPr>
            <a:spLocks noGrp="1"/>
          </p:cNvSpPr>
          <p:nvPr userDrawn="1">
            <p:ph type="pic" sz="quarter" idx="31"/>
          </p:nvPr>
        </p:nvSpPr>
        <p:spPr>
          <a:xfrm>
            <a:off x="8395853" y="5195454"/>
            <a:ext cx="1704109" cy="1025236"/>
          </a:xfrm>
          <a:custGeom>
            <a:avLst/>
            <a:gdLst>
              <a:gd name="connsiteX0" fmla="*/ 168774 w 1704109"/>
              <a:gd name="connsiteY0" fmla="*/ 0 h 1025236"/>
              <a:gd name="connsiteX1" fmla="*/ 1535335 w 1704109"/>
              <a:gd name="connsiteY1" fmla="*/ 0 h 1025236"/>
              <a:gd name="connsiteX2" fmla="*/ 1704109 w 1704109"/>
              <a:gd name="connsiteY2" fmla="*/ 168774 h 1025236"/>
              <a:gd name="connsiteX3" fmla="*/ 1704109 w 1704109"/>
              <a:gd name="connsiteY3" fmla="*/ 856462 h 1025236"/>
              <a:gd name="connsiteX4" fmla="*/ 1535335 w 1704109"/>
              <a:gd name="connsiteY4" fmla="*/ 1025236 h 1025236"/>
              <a:gd name="connsiteX5" fmla="*/ 168774 w 1704109"/>
              <a:gd name="connsiteY5" fmla="*/ 1025236 h 1025236"/>
              <a:gd name="connsiteX6" fmla="*/ 0 w 1704109"/>
              <a:gd name="connsiteY6" fmla="*/ 856462 h 1025236"/>
              <a:gd name="connsiteX7" fmla="*/ 0 w 1704109"/>
              <a:gd name="connsiteY7" fmla="*/ 168774 h 1025236"/>
              <a:gd name="connsiteX8" fmla="*/ 168774 w 1704109"/>
              <a:gd name="connsiteY8" fmla="*/ 0 h 102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4109" h="1025236">
                <a:moveTo>
                  <a:pt x="168774" y="0"/>
                </a:moveTo>
                <a:lnTo>
                  <a:pt x="1535335" y="0"/>
                </a:lnTo>
                <a:cubicBezTo>
                  <a:pt x="1628546" y="0"/>
                  <a:pt x="1704109" y="75563"/>
                  <a:pt x="1704109" y="168774"/>
                </a:cubicBezTo>
                <a:lnTo>
                  <a:pt x="1704109" y="856462"/>
                </a:lnTo>
                <a:cubicBezTo>
                  <a:pt x="1704109" y="949673"/>
                  <a:pt x="1628546" y="1025236"/>
                  <a:pt x="1535335" y="1025236"/>
                </a:cubicBezTo>
                <a:lnTo>
                  <a:pt x="168774" y="1025236"/>
                </a:lnTo>
                <a:cubicBezTo>
                  <a:pt x="75563" y="1025236"/>
                  <a:pt x="0" y="949673"/>
                  <a:pt x="0" y="856462"/>
                </a:cubicBezTo>
                <a:lnTo>
                  <a:pt x="0" y="168774"/>
                </a:lnTo>
                <a:cubicBezTo>
                  <a:pt x="0" y="75563"/>
                  <a:pt x="75563" y="0"/>
                  <a:pt x="168774" y="0"/>
                </a:cubicBezTo>
                <a:close/>
              </a:path>
            </a:pathLst>
          </a:custGeom>
          <a:pattFill prst="pct5">
            <a:fgClr>
              <a:schemeClr val="accent1"/>
            </a:fgClr>
            <a:bgClr>
              <a:schemeClr val="bg1"/>
            </a:bgClr>
          </a:pattFill>
        </p:spPr>
        <p:txBody>
          <a:bodyPr wrap="square" anchor="ctr">
            <a:noAutofit/>
          </a:bodyPr>
          <a:lstStyle>
            <a:lvl1pPr marL="0" indent="0" algn="ctr">
              <a:buNone/>
              <a:defRPr sz="1400">
                <a:solidFill>
                  <a:schemeClr val="bg1"/>
                </a:solidFill>
              </a:defRPr>
            </a:lvl1pPr>
          </a:lstStyle>
          <a:p>
            <a:endParaRPr lang="en-US"/>
          </a:p>
        </p:txBody>
      </p:sp>
      <p:sp>
        <p:nvSpPr>
          <p:cNvPr id="15" name="Text Placeholder 17">
            <a:extLst>
              <a:ext uri="{FF2B5EF4-FFF2-40B4-BE49-F238E27FC236}">
                <a16:creationId xmlns:a16="http://schemas.microsoft.com/office/drawing/2014/main" id="{EFD68196-C044-48F4-A215-E7453E114835}"/>
              </a:ext>
            </a:extLst>
          </p:cNvPr>
          <p:cNvSpPr>
            <a:spLocks noGrp="1"/>
          </p:cNvSpPr>
          <p:nvPr userDrawn="1">
            <p:ph type="body" sz="quarter" idx="24"/>
          </p:nvPr>
        </p:nvSpPr>
        <p:spPr>
          <a:xfrm>
            <a:off x="2353125" y="1502389"/>
            <a:ext cx="3592619" cy="377955"/>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6" name="Text Placeholder 17">
            <a:extLst>
              <a:ext uri="{FF2B5EF4-FFF2-40B4-BE49-F238E27FC236}">
                <a16:creationId xmlns:a16="http://schemas.microsoft.com/office/drawing/2014/main" id="{DC92920D-92DA-458B-A22C-48E4928E9BC4}"/>
              </a:ext>
            </a:extLst>
          </p:cNvPr>
          <p:cNvSpPr>
            <a:spLocks noGrp="1"/>
          </p:cNvSpPr>
          <p:nvPr userDrawn="1">
            <p:ph type="body" sz="quarter" idx="25"/>
          </p:nvPr>
        </p:nvSpPr>
        <p:spPr>
          <a:xfrm>
            <a:off x="2353126" y="3160778"/>
            <a:ext cx="3592619" cy="377955"/>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7" name="Text Placeholder 17">
            <a:extLst>
              <a:ext uri="{FF2B5EF4-FFF2-40B4-BE49-F238E27FC236}">
                <a16:creationId xmlns:a16="http://schemas.microsoft.com/office/drawing/2014/main" id="{94ACDB23-452B-4569-8B83-0F7BB2E39C35}"/>
              </a:ext>
            </a:extLst>
          </p:cNvPr>
          <p:cNvSpPr>
            <a:spLocks noGrp="1"/>
          </p:cNvSpPr>
          <p:nvPr userDrawn="1">
            <p:ph type="body" sz="quarter" idx="26"/>
          </p:nvPr>
        </p:nvSpPr>
        <p:spPr>
          <a:xfrm>
            <a:off x="2353125" y="4853101"/>
            <a:ext cx="3592619" cy="377955"/>
          </a:xfrm>
          <a:prstGeom prst="rect">
            <a:avLst/>
          </a:prstGeom>
        </p:spPr>
        <p:txBody>
          <a:bodyPr anchor="ctr"/>
          <a:lstStyle>
            <a:lvl1pPr marL="0" indent="0" algn="l">
              <a:buNone/>
              <a:defRPr sz="1600">
                <a:solidFill>
                  <a:schemeClr val="tx1">
                    <a:lumMod val="75000"/>
                    <a:lumOff val="25000"/>
                  </a:schemeClr>
                </a:solidFill>
              </a:defRPr>
            </a:lvl1pPr>
            <a:lvl2pPr marL="457200" indent="0">
              <a:buNone/>
              <a:defRPr/>
            </a:lvl2pPr>
          </a:lstStyle>
          <a:p>
            <a:pPr lvl="0"/>
            <a:r>
              <a:rPr lang="en-US"/>
              <a:t>Click to edit</a:t>
            </a:r>
          </a:p>
        </p:txBody>
      </p:sp>
      <p:sp>
        <p:nvSpPr>
          <p:cNvPr id="18" name="Text Placeholder 17">
            <a:extLst>
              <a:ext uri="{FF2B5EF4-FFF2-40B4-BE49-F238E27FC236}">
                <a16:creationId xmlns:a16="http://schemas.microsoft.com/office/drawing/2014/main" id="{5E1BABED-E095-4D99-AFB0-5A78E46DFE2B}"/>
              </a:ext>
            </a:extLst>
          </p:cNvPr>
          <p:cNvSpPr>
            <a:spLocks noGrp="1"/>
          </p:cNvSpPr>
          <p:nvPr userDrawn="1">
            <p:ph type="body" sz="quarter" idx="23"/>
          </p:nvPr>
        </p:nvSpPr>
        <p:spPr>
          <a:xfrm>
            <a:off x="2353125" y="2019579"/>
            <a:ext cx="4884802" cy="780335"/>
          </a:xfrm>
          <a:prstGeom prst="rect">
            <a:avLst/>
          </a:prstGeom>
        </p:spPr>
        <p:txBody>
          <a:bodyPr anchor="t"/>
          <a:lstStyle>
            <a:lvl1pPr marL="0" indent="0" algn="l">
              <a:buNone/>
              <a:defRPr sz="1400">
                <a:solidFill>
                  <a:schemeClr val="bg1"/>
                </a:solidFill>
              </a:defRPr>
            </a:lvl1pPr>
            <a:lvl2pPr marL="457200" indent="0">
              <a:buNone/>
              <a:defRPr/>
            </a:lvl2pPr>
          </a:lstStyle>
          <a:p>
            <a:pPr lvl="0"/>
            <a:r>
              <a:rPr lang="en-US"/>
              <a:t>Click to edit</a:t>
            </a:r>
          </a:p>
        </p:txBody>
      </p:sp>
      <p:sp>
        <p:nvSpPr>
          <p:cNvPr id="19" name="Text Placeholder 17">
            <a:extLst>
              <a:ext uri="{FF2B5EF4-FFF2-40B4-BE49-F238E27FC236}">
                <a16:creationId xmlns:a16="http://schemas.microsoft.com/office/drawing/2014/main" id="{343121F1-498A-4594-AB1B-4B0C508BD77D}"/>
              </a:ext>
            </a:extLst>
          </p:cNvPr>
          <p:cNvSpPr>
            <a:spLocks noGrp="1"/>
          </p:cNvSpPr>
          <p:nvPr userDrawn="1">
            <p:ph type="body" sz="quarter" idx="27"/>
          </p:nvPr>
        </p:nvSpPr>
        <p:spPr>
          <a:xfrm>
            <a:off x="2361125" y="3714832"/>
            <a:ext cx="4884802" cy="780335"/>
          </a:xfrm>
          <a:prstGeom prst="rect">
            <a:avLst/>
          </a:prstGeom>
        </p:spPr>
        <p:txBody>
          <a:bodyPr anchor="t"/>
          <a:lstStyle>
            <a:lvl1pPr marL="0" indent="0" algn="l">
              <a:buNone/>
              <a:defRPr sz="1400">
                <a:solidFill>
                  <a:schemeClr val="bg1"/>
                </a:solidFill>
              </a:defRPr>
            </a:lvl1pPr>
            <a:lvl2pPr marL="457200" indent="0">
              <a:buNone/>
              <a:defRPr/>
            </a:lvl2pPr>
          </a:lstStyle>
          <a:p>
            <a:pPr lvl="0"/>
            <a:r>
              <a:rPr lang="en-US"/>
              <a:t>Click to edit</a:t>
            </a:r>
          </a:p>
        </p:txBody>
      </p:sp>
      <p:sp>
        <p:nvSpPr>
          <p:cNvPr id="20" name="Text Placeholder 17">
            <a:extLst>
              <a:ext uri="{FF2B5EF4-FFF2-40B4-BE49-F238E27FC236}">
                <a16:creationId xmlns:a16="http://schemas.microsoft.com/office/drawing/2014/main" id="{55262099-2385-4FA5-9260-7B53C048C2B7}"/>
              </a:ext>
            </a:extLst>
          </p:cNvPr>
          <p:cNvSpPr>
            <a:spLocks noGrp="1"/>
          </p:cNvSpPr>
          <p:nvPr userDrawn="1">
            <p:ph type="body" sz="quarter" idx="28"/>
          </p:nvPr>
        </p:nvSpPr>
        <p:spPr>
          <a:xfrm>
            <a:off x="2361125" y="5425476"/>
            <a:ext cx="4884802" cy="780335"/>
          </a:xfrm>
          <a:prstGeom prst="rect">
            <a:avLst/>
          </a:prstGeom>
        </p:spPr>
        <p:txBody>
          <a:bodyPr anchor="t"/>
          <a:lstStyle>
            <a:lvl1pPr marL="0" indent="0" algn="l">
              <a:buNone/>
              <a:defRPr sz="1400">
                <a:solidFill>
                  <a:schemeClr val="bg1"/>
                </a:solidFill>
              </a:defRPr>
            </a:lvl1pPr>
            <a:lvl2pPr marL="457200" indent="0">
              <a:buNone/>
              <a:defRPr/>
            </a:lvl2pPr>
          </a:lstStyle>
          <a:p>
            <a:pPr lvl="0"/>
            <a:r>
              <a:rPr lang="en-US"/>
              <a:t>Click to edit</a:t>
            </a:r>
          </a:p>
        </p:txBody>
      </p:sp>
      <p:sp>
        <p:nvSpPr>
          <p:cNvPr id="14" name="Title 1">
            <a:extLst>
              <a:ext uri="{FF2B5EF4-FFF2-40B4-BE49-F238E27FC236}">
                <a16:creationId xmlns:a16="http://schemas.microsoft.com/office/drawing/2014/main" id="{B09EF359-4FFF-4416-BD86-2FFFE0BAA521}"/>
              </a:ext>
            </a:extLst>
          </p:cNvPr>
          <p:cNvSpPr>
            <a:spLocks noGrp="1"/>
          </p:cNvSpPr>
          <p:nvPr userDrawn="1">
            <p:ph type="title"/>
          </p:nvPr>
        </p:nvSpPr>
        <p:spPr>
          <a:xfrm>
            <a:off x="572781" y="561115"/>
            <a:ext cx="11046433" cy="771975"/>
          </a:xfrm>
          <a:prstGeom prst="rect">
            <a:avLst/>
          </a:prstGeom>
        </p:spPr>
        <p:txBody>
          <a:bodyPr anchor="ctr"/>
          <a:lstStyle>
            <a:lvl1pPr algn="ctr">
              <a:defRPr sz="2800"/>
            </a:lvl1pPr>
          </a:lstStyle>
          <a:p>
            <a:r>
              <a:rPr lang="en-US"/>
              <a:t>Click to edit Master title style</a:t>
            </a:r>
          </a:p>
        </p:txBody>
      </p:sp>
    </p:spTree>
    <p:extLst>
      <p:ext uri="{BB962C8B-B14F-4D97-AF65-F5344CB8AC3E}">
        <p14:creationId xmlns:p14="http://schemas.microsoft.com/office/powerpoint/2010/main" val="318605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wipe(left)">
                                      <p:cBhvr>
                                        <p:cTn id="21" dur="500"/>
                                        <p:tgtEl>
                                          <p:spTgt spid="15">
                                            <p:txEl>
                                              <p:pRg st="0" end="0"/>
                                            </p:txEl>
                                          </p:spTgt>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wipe(left)">
                                      <p:cBhvr>
                                        <p:cTn id="24" dur="500"/>
                                        <p:tgtEl>
                                          <p:spTgt spid="18">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right)">
                                      <p:cBhvr>
                                        <p:cTn id="29" dur="500"/>
                                        <p:tgtEl>
                                          <p:spTgt spid="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22" presetClass="entr" presetSubtype="8" fill="hold" grpId="0" nodeType="with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par>
                                <p:cTn id="36" presetID="22" presetClass="entr" presetSubtype="8" fill="hold" grpId="0" nodeType="withEffect">
                                  <p:stCondLst>
                                    <p:cond delay="1500"/>
                                  </p:stCondLst>
                                  <p:childTnLst>
                                    <p:set>
                                      <p:cBhvr>
                                        <p:cTn id="37" dur="1" fill="hold">
                                          <p:stCondLst>
                                            <p:cond delay="0"/>
                                          </p:stCondLst>
                                        </p:cTn>
                                        <p:tgtEl>
                                          <p:spTgt spid="16">
                                            <p:txEl>
                                              <p:pRg st="0" end="0"/>
                                            </p:txEl>
                                          </p:spTgt>
                                        </p:tgtEl>
                                        <p:attrNameLst>
                                          <p:attrName>style.visibility</p:attrName>
                                        </p:attrNameLst>
                                      </p:cBhvr>
                                      <p:to>
                                        <p:strVal val="visible"/>
                                      </p:to>
                                    </p:set>
                                    <p:animEffect transition="in" filter="wipe(left)">
                                      <p:cBhvr>
                                        <p:cTn id="38" dur="500"/>
                                        <p:tgtEl>
                                          <p:spTgt spid="16">
                                            <p:txEl>
                                              <p:pRg st="0" end="0"/>
                                            </p:txEl>
                                          </p:spTgt>
                                        </p:tgtEl>
                                      </p:cBhvr>
                                    </p:animEffect>
                                  </p:childTnLst>
                                </p:cTn>
                              </p:par>
                              <p:par>
                                <p:cTn id="39" presetID="22" presetClass="entr" presetSubtype="8" fill="hold" grpId="0" nodeType="withEffect">
                                  <p:stCondLst>
                                    <p:cond delay="2000"/>
                                  </p:stCondLst>
                                  <p:childTnLst>
                                    <p:set>
                                      <p:cBhvr>
                                        <p:cTn id="40" dur="1" fill="hold">
                                          <p:stCondLst>
                                            <p:cond delay="0"/>
                                          </p:stCondLst>
                                        </p:cTn>
                                        <p:tgtEl>
                                          <p:spTgt spid="19">
                                            <p:txEl>
                                              <p:pRg st="0" end="0"/>
                                            </p:txEl>
                                          </p:spTgt>
                                        </p:tgtEl>
                                        <p:attrNameLst>
                                          <p:attrName>style.visibility</p:attrName>
                                        </p:attrNameLst>
                                      </p:cBhvr>
                                      <p:to>
                                        <p:strVal val="visible"/>
                                      </p:to>
                                    </p:set>
                                    <p:animEffect transition="in" filter="wipe(left)">
                                      <p:cBhvr>
                                        <p:cTn id="41" dur="500"/>
                                        <p:tgtEl>
                                          <p:spTgt spid="19">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right)">
                                      <p:cBhvr>
                                        <p:cTn id="46" dur="500"/>
                                        <p:tgtEl>
                                          <p:spTgt spid="11"/>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22" presetClass="entr" presetSubtype="8" fill="hold" grpId="0" nodeType="withEffect">
                                  <p:stCondLst>
                                    <p:cond delay="100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par>
                                <p:cTn id="53" presetID="22" presetClass="entr" presetSubtype="8" fill="hold" grpId="0" nodeType="withEffect">
                                  <p:stCondLst>
                                    <p:cond delay="1500"/>
                                  </p:stCondLst>
                                  <p:childTnLst>
                                    <p:set>
                                      <p:cBhvr>
                                        <p:cTn id="54" dur="1" fill="hold">
                                          <p:stCondLst>
                                            <p:cond delay="0"/>
                                          </p:stCondLst>
                                        </p:cTn>
                                        <p:tgtEl>
                                          <p:spTgt spid="17">
                                            <p:txEl>
                                              <p:pRg st="0" end="0"/>
                                            </p:txEl>
                                          </p:spTgt>
                                        </p:tgtEl>
                                        <p:attrNameLst>
                                          <p:attrName>style.visibility</p:attrName>
                                        </p:attrNameLst>
                                      </p:cBhvr>
                                      <p:to>
                                        <p:strVal val="visible"/>
                                      </p:to>
                                    </p:set>
                                    <p:animEffect transition="in" filter="wipe(left)">
                                      <p:cBhvr>
                                        <p:cTn id="55" dur="500"/>
                                        <p:tgtEl>
                                          <p:spTgt spid="17">
                                            <p:txEl>
                                              <p:pRg st="0" end="0"/>
                                            </p:txEl>
                                          </p:spTgt>
                                        </p:tgtEl>
                                      </p:cBhvr>
                                    </p:animEffect>
                                  </p:childTnLst>
                                </p:cTn>
                              </p:par>
                              <p:par>
                                <p:cTn id="56" presetID="22" presetClass="entr" presetSubtype="8" fill="hold" grpId="0" nodeType="withEffect">
                                  <p:stCondLst>
                                    <p:cond delay="2000"/>
                                  </p:stCondLst>
                                  <p:childTnLst>
                                    <p:set>
                                      <p:cBhvr>
                                        <p:cTn id="57" dur="1" fill="hold">
                                          <p:stCondLst>
                                            <p:cond delay="0"/>
                                          </p:stCondLst>
                                        </p:cTn>
                                        <p:tgtEl>
                                          <p:spTgt spid="20">
                                            <p:txEl>
                                              <p:pRg st="0" end="0"/>
                                            </p:txEl>
                                          </p:spTgt>
                                        </p:tgtEl>
                                        <p:attrNameLst>
                                          <p:attrName>style.visibility</p:attrName>
                                        </p:attrNameLst>
                                      </p:cBhvr>
                                      <p:to>
                                        <p:strVal val="visible"/>
                                      </p:to>
                                    </p:set>
                                    <p:animEffect transition="in" filter="wipe(left)">
                                      <p:cBhvr>
                                        <p:cTn id="58"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1" grpId="0" animBg="1"/>
      <p:bldP spid="12" grpId="0" animBg="1"/>
      <p:bldP spid="23" grpId="0" animBg="1"/>
      <p:bldP spid="26" grpId="0" animBg="1"/>
      <p:bldP spid="29" grpId="0" animBg="1"/>
      <p:bldP spid="15" grpId="0" build="p">
        <p:tmplLst>
          <p:tmpl lvl="1">
            <p:tnLst>
              <p:par>
                <p:cTn presetID="22" presetClass="entr" presetSubtype="8" fill="hold" nodeType="withEffect">
                  <p:stCondLst>
                    <p:cond delay="1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withEffect">
                  <p:stCondLst>
                    <p:cond delay="1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withEffect">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withEffect">
                  <p:stCondLst>
                    <p:cond delay="20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withEffect">
                  <p:stCondLst>
                    <p:cond delay="20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withEffect">
                  <p:stCondLst>
                    <p:cond delay="200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4" grpId="0"/>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82">
    <p:spTree>
      <p:nvGrpSpPr>
        <p:cNvPr id="1" name=""/>
        <p:cNvGrpSpPr/>
        <p:nvPr/>
      </p:nvGrpSpPr>
      <p:grpSpPr>
        <a:xfrm>
          <a:off x="0" y="0"/>
          <a:ext cx="0" cy="0"/>
          <a:chOff x="0" y="0"/>
          <a:chExt cx="0" cy="0"/>
        </a:xfrm>
      </p:grpSpPr>
      <p:pic>
        <p:nvPicPr>
          <p:cNvPr id="3" name="Picture">
            <a:extLst>
              <a:ext uri="{FF2B5EF4-FFF2-40B4-BE49-F238E27FC236}">
                <a16:creationId xmlns:a16="http://schemas.microsoft.com/office/drawing/2014/main" id="{57636C18-7E23-400A-BB7B-66EDA99D90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44203" y="731357"/>
            <a:ext cx="3103594" cy="5504471"/>
          </a:xfrm>
          <a:prstGeom prst="rect">
            <a:avLst/>
          </a:prstGeom>
        </p:spPr>
      </p:pic>
      <p:sp>
        <p:nvSpPr>
          <p:cNvPr id="7" name="Picture Placeholder 6">
            <a:extLst>
              <a:ext uri="{FF2B5EF4-FFF2-40B4-BE49-F238E27FC236}">
                <a16:creationId xmlns:a16="http://schemas.microsoft.com/office/drawing/2014/main" id="{496D42EC-2129-44CD-9E1D-53BE3E414EE5}"/>
              </a:ext>
            </a:extLst>
          </p:cNvPr>
          <p:cNvSpPr>
            <a:spLocks noGrp="1"/>
          </p:cNvSpPr>
          <p:nvPr>
            <p:ph type="pic" sz="quarter" idx="10"/>
          </p:nvPr>
        </p:nvSpPr>
        <p:spPr>
          <a:xfrm>
            <a:off x="4724400" y="885278"/>
            <a:ext cx="2743200" cy="5142727"/>
          </a:xfrm>
          <a:custGeom>
            <a:avLst/>
            <a:gdLst>
              <a:gd name="connsiteX0" fmla="*/ 251140 w 2743200"/>
              <a:gd name="connsiteY0" fmla="*/ 0 h 5196626"/>
              <a:gd name="connsiteX1" fmla="*/ 2492060 w 2743200"/>
              <a:gd name="connsiteY1" fmla="*/ 0 h 5196626"/>
              <a:gd name="connsiteX2" fmla="*/ 2743200 w 2743200"/>
              <a:gd name="connsiteY2" fmla="*/ 251140 h 5196626"/>
              <a:gd name="connsiteX3" fmla="*/ 2743200 w 2743200"/>
              <a:gd name="connsiteY3" fmla="*/ 4945486 h 5196626"/>
              <a:gd name="connsiteX4" fmla="*/ 2492060 w 2743200"/>
              <a:gd name="connsiteY4" fmla="*/ 5196626 h 5196626"/>
              <a:gd name="connsiteX5" fmla="*/ 251140 w 2743200"/>
              <a:gd name="connsiteY5" fmla="*/ 5196626 h 5196626"/>
              <a:gd name="connsiteX6" fmla="*/ 0 w 2743200"/>
              <a:gd name="connsiteY6" fmla="*/ 4945486 h 5196626"/>
              <a:gd name="connsiteX7" fmla="*/ 0 w 2743200"/>
              <a:gd name="connsiteY7" fmla="*/ 251140 h 5196626"/>
              <a:gd name="connsiteX8" fmla="*/ 251140 w 2743200"/>
              <a:gd name="connsiteY8" fmla="*/ 0 h 519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5196626">
                <a:moveTo>
                  <a:pt x="251140" y="0"/>
                </a:moveTo>
                <a:lnTo>
                  <a:pt x="2492060" y="0"/>
                </a:lnTo>
                <a:cubicBezTo>
                  <a:pt x="2630761" y="0"/>
                  <a:pt x="2743200" y="112439"/>
                  <a:pt x="2743200" y="251140"/>
                </a:cubicBezTo>
                <a:lnTo>
                  <a:pt x="2743200" y="4945486"/>
                </a:lnTo>
                <a:cubicBezTo>
                  <a:pt x="2743200" y="5084187"/>
                  <a:pt x="2630761" y="5196626"/>
                  <a:pt x="2492060" y="5196626"/>
                </a:cubicBezTo>
                <a:lnTo>
                  <a:pt x="251140" y="5196626"/>
                </a:lnTo>
                <a:cubicBezTo>
                  <a:pt x="112439" y="5196626"/>
                  <a:pt x="0" y="5084187"/>
                  <a:pt x="0" y="4945486"/>
                </a:cubicBezTo>
                <a:lnTo>
                  <a:pt x="0" y="251140"/>
                </a:lnTo>
                <a:cubicBezTo>
                  <a:pt x="0" y="112439"/>
                  <a:pt x="112439" y="0"/>
                  <a:pt x="251140" y="0"/>
                </a:cubicBezTo>
                <a:close/>
              </a:path>
            </a:pathLst>
          </a:custGeom>
          <a:pattFill prst="pct5">
            <a:fgClr>
              <a:schemeClr val="accent1"/>
            </a:fgClr>
            <a:bgClr>
              <a:schemeClr val="bg1"/>
            </a:bgClr>
          </a:pattFill>
        </p:spPr>
        <p:txBody>
          <a:bodyPr wrap="square" anchor="ctr">
            <a:noAutofit/>
          </a:bodyPr>
          <a:lstStyle>
            <a:lvl1pPr marL="0" indent="0" algn="ctr">
              <a:buNone/>
              <a:defRPr sz="1600"/>
            </a:lvl1pPr>
          </a:lstStyle>
          <a:p>
            <a:endParaRPr lang="en-US"/>
          </a:p>
        </p:txBody>
      </p:sp>
      <p:grpSp>
        <p:nvGrpSpPr>
          <p:cNvPr id="19" name="Group 18">
            <a:extLst>
              <a:ext uri="{FF2B5EF4-FFF2-40B4-BE49-F238E27FC236}">
                <a16:creationId xmlns:a16="http://schemas.microsoft.com/office/drawing/2014/main" id="{29852893-5962-4244-B0F7-A91F6B8AE244}"/>
              </a:ext>
            </a:extLst>
          </p:cNvPr>
          <p:cNvGrpSpPr/>
          <p:nvPr userDrawn="1"/>
        </p:nvGrpSpPr>
        <p:grpSpPr>
          <a:xfrm>
            <a:off x="7892389" y="1213181"/>
            <a:ext cx="759854" cy="759854"/>
            <a:chOff x="1378039" y="1403797"/>
            <a:chExt cx="914400" cy="914400"/>
          </a:xfrm>
        </p:grpSpPr>
        <p:sp>
          <p:nvSpPr>
            <p:cNvPr id="20" name="Oval 19">
              <a:extLst>
                <a:ext uri="{FF2B5EF4-FFF2-40B4-BE49-F238E27FC236}">
                  <a16:creationId xmlns:a16="http://schemas.microsoft.com/office/drawing/2014/main" id="{8AF901E2-0EF6-4D60-A5A4-D06F5C609DA5}"/>
                </a:ext>
              </a:extLst>
            </p:cNvPr>
            <p:cNvSpPr/>
            <p:nvPr userDrawn="1"/>
          </p:nvSpPr>
          <p:spPr>
            <a:xfrm>
              <a:off x="1378039" y="1403797"/>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F48C95FD-3ADA-4597-AE82-C026AFAFEE42}"/>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2" name="Group 21">
            <a:extLst>
              <a:ext uri="{FF2B5EF4-FFF2-40B4-BE49-F238E27FC236}">
                <a16:creationId xmlns:a16="http://schemas.microsoft.com/office/drawing/2014/main" id="{F2086213-A0AF-46AB-B8CC-CD00565632A4}"/>
              </a:ext>
            </a:extLst>
          </p:cNvPr>
          <p:cNvGrpSpPr/>
          <p:nvPr userDrawn="1"/>
        </p:nvGrpSpPr>
        <p:grpSpPr>
          <a:xfrm>
            <a:off x="7892389" y="2779900"/>
            <a:ext cx="759854" cy="759854"/>
            <a:chOff x="1378039" y="1403797"/>
            <a:chExt cx="914400" cy="914400"/>
          </a:xfrm>
        </p:grpSpPr>
        <p:sp>
          <p:nvSpPr>
            <p:cNvPr id="23" name="Oval 22">
              <a:extLst>
                <a:ext uri="{FF2B5EF4-FFF2-40B4-BE49-F238E27FC236}">
                  <a16:creationId xmlns:a16="http://schemas.microsoft.com/office/drawing/2014/main" id="{E530521A-DB50-46EC-BD2C-D5CD31C65238}"/>
                </a:ext>
              </a:extLst>
            </p:cNvPr>
            <p:cNvSpPr/>
            <p:nvPr userDrawn="1"/>
          </p:nvSpPr>
          <p:spPr>
            <a:xfrm>
              <a:off x="1378039" y="1403797"/>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5E1AC5F6-09BC-49CE-84F9-2FAF120229F1}"/>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5" name="Group 24">
            <a:extLst>
              <a:ext uri="{FF2B5EF4-FFF2-40B4-BE49-F238E27FC236}">
                <a16:creationId xmlns:a16="http://schemas.microsoft.com/office/drawing/2014/main" id="{23CA1327-1DFD-49F3-BBF4-1C5FA0B8FB68}"/>
              </a:ext>
            </a:extLst>
          </p:cNvPr>
          <p:cNvGrpSpPr/>
          <p:nvPr userDrawn="1"/>
        </p:nvGrpSpPr>
        <p:grpSpPr>
          <a:xfrm>
            <a:off x="7892389" y="4346619"/>
            <a:ext cx="759854" cy="759854"/>
            <a:chOff x="1378039" y="1403797"/>
            <a:chExt cx="914400" cy="914400"/>
          </a:xfrm>
        </p:grpSpPr>
        <p:sp>
          <p:nvSpPr>
            <p:cNvPr id="26" name="Oval 25">
              <a:extLst>
                <a:ext uri="{FF2B5EF4-FFF2-40B4-BE49-F238E27FC236}">
                  <a16:creationId xmlns:a16="http://schemas.microsoft.com/office/drawing/2014/main" id="{1AAB40C4-D862-4B38-A3DD-866080FFC5FC}"/>
                </a:ext>
              </a:extLst>
            </p:cNvPr>
            <p:cNvSpPr/>
            <p:nvPr userDrawn="1"/>
          </p:nvSpPr>
          <p:spPr>
            <a:xfrm>
              <a:off x="1378039" y="1403797"/>
              <a:ext cx="914400" cy="91440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1B228F2E-9832-4F92-AF06-AA02172C0FEF}"/>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4" name="Group 33">
            <a:extLst>
              <a:ext uri="{FF2B5EF4-FFF2-40B4-BE49-F238E27FC236}">
                <a16:creationId xmlns:a16="http://schemas.microsoft.com/office/drawing/2014/main" id="{6181D944-663E-4DF7-9697-AF1DB243CD2D}"/>
              </a:ext>
            </a:extLst>
          </p:cNvPr>
          <p:cNvGrpSpPr/>
          <p:nvPr userDrawn="1"/>
        </p:nvGrpSpPr>
        <p:grpSpPr>
          <a:xfrm>
            <a:off x="3417246" y="1222141"/>
            <a:ext cx="759854" cy="759854"/>
            <a:chOff x="1378039" y="1403797"/>
            <a:chExt cx="914400" cy="914400"/>
          </a:xfrm>
        </p:grpSpPr>
        <p:sp>
          <p:nvSpPr>
            <p:cNvPr id="35" name="Oval 34">
              <a:extLst>
                <a:ext uri="{FF2B5EF4-FFF2-40B4-BE49-F238E27FC236}">
                  <a16:creationId xmlns:a16="http://schemas.microsoft.com/office/drawing/2014/main" id="{A57F8EC5-22CB-43E5-8CB5-C3E4FCA2B18A}"/>
                </a:ext>
              </a:extLst>
            </p:cNvPr>
            <p:cNvSpPr/>
            <p:nvPr userDrawn="1"/>
          </p:nvSpPr>
          <p:spPr>
            <a:xfrm>
              <a:off x="1378039" y="1403797"/>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FB0AC5DD-0D32-455F-B124-289C71A45221}"/>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7" name="Group 36">
            <a:extLst>
              <a:ext uri="{FF2B5EF4-FFF2-40B4-BE49-F238E27FC236}">
                <a16:creationId xmlns:a16="http://schemas.microsoft.com/office/drawing/2014/main" id="{33E8B7AE-ACE5-4187-AE1A-55BFE54C67A2}"/>
              </a:ext>
            </a:extLst>
          </p:cNvPr>
          <p:cNvGrpSpPr/>
          <p:nvPr userDrawn="1"/>
        </p:nvGrpSpPr>
        <p:grpSpPr>
          <a:xfrm>
            <a:off x="3417246" y="2788860"/>
            <a:ext cx="759854" cy="759854"/>
            <a:chOff x="1378039" y="1403797"/>
            <a:chExt cx="914400" cy="914400"/>
          </a:xfrm>
        </p:grpSpPr>
        <p:sp>
          <p:nvSpPr>
            <p:cNvPr id="38" name="Oval 37">
              <a:extLst>
                <a:ext uri="{FF2B5EF4-FFF2-40B4-BE49-F238E27FC236}">
                  <a16:creationId xmlns:a16="http://schemas.microsoft.com/office/drawing/2014/main" id="{7B9FB512-5C60-450E-A29E-859E09E94094}"/>
                </a:ext>
              </a:extLst>
            </p:cNvPr>
            <p:cNvSpPr/>
            <p:nvPr userDrawn="1"/>
          </p:nvSpPr>
          <p:spPr>
            <a:xfrm>
              <a:off x="1378039" y="1403797"/>
              <a:ext cx="914400" cy="91440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E52288F0-C3B2-41BA-AD2C-667D2D836358}"/>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40" name="Group 39">
            <a:extLst>
              <a:ext uri="{FF2B5EF4-FFF2-40B4-BE49-F238E27FC236}">
                <a16:creationId xmlns:a16="http://schemas.microsoft.com/office/drawing/2014/main" id="{9A8F90F1-F93A-407E-9123-B6E267220B9F}"/>
              </a:ext>
            </a:extLst>
          </p:cNvPr>
          <p:cNvGrpSpPr/>
          <p:nvPr userDrawn="1"/>
        </p:nvGrpSpPr>
        <p:grpSpPr>
          <a:xfrm>
            <a:off x="3417246" y="4355579"/>
            <a:ext cx="759854" cy="759854"/>
            <a:chOff x="1378039" y="1403797"/>
            <a:chExt cx="914400" cy="914400"/>
          </a:xfrm>
        </p:grpSpPr>
        <p:sp>
          <p:nvSpPr>
            <p:cNvPr id="41" name="Oval 40">
              <a:extLst>
                <a:ext uri="{FF2B5EF4-FFF2-40B4-BE49-F238E27FC236}">
                  <a16:creationId xmlns:a16="http://schemas.microsoft.com/office/drawing/2014/main" id="{BBF7F47F-8056-4FED-A989-89C348006B27}"/>
                </a:ext>
              </a:extLst>
            </p:cNvPr>
            <p:cNvSpPr/>
            <p:nvPr userDrawn="1"/>
          </p:nvSpPr>
          <p:spPr>
            <a:xfrm>
              <a:off x="1378039" y="1403797"/>
              <a:ext cx="914400" cy="91440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47944261-FF0B-444E-9299-2C3665F4D51F}"/>
                </a:ext>
              </a:extLst>
            </p:cNvPr>
            <p:cNvSpPr/>
            <p:nvPr userDrawn="1"/>
          </p:nvSpPr>
          <p:spPr>
            <a:xfrm>
              <a:off x="1378039" y="1543915"/>
              <a:ext cx="914400" cy="634164"/>
            </a:xfrm>
            <a:custGeom>
              <a:avLst/>
              <a:gdLst>
                <a:gd name="connsiteX0" fmla="*/ 785611 w 914400"/>
                <a:gd name="connsiteY0" fmla="*/ 0 h 634164"/>
                <a:gd name="connsiteX1" fmla="*/ 836318 w 914400"/>
                <a:gd name="connsiteY1" fmla="*/ 61457 h 634164"/>
                <a:gd name="connsiteX2" fmla="*/ 914400 w 914400"/>
                <a:gd name="connsiteY2" fmla="*/ 317082 h 634164"/>
                <a:gd name="connsiteX3" fmla="*/ 836318 w 914400"/>
                <a:gd name="connsiteY3" fmla="*/ 572707 h 634164"/>
                <a:gd name="connsiteX4" fmla="*/ 785611 w 914400"/>
                <a:gd name="connsiteY4" fmla="*/ 634164 h 634164"/>
                <a:gd name="connsiteX5" fmla="*/ 128789 w 914400"/>
                <a:gd name="connsiteY5" fmla="*/ 0 h 634164"/>
                <a:gd name="connsiteX6" fmla="*/ 128789 w 914400"/>
                <a:gd name="connsiteY6" fmla="*/ 634164 h 634164"/>
                <a:gd name="connsiteX7" fmla="*/ 78083 w 914400"/>
                <a:gd name="connsiteY7" fmla="*/ 572707 h 634164"/>
                <a:gd name="connsiteX8" fmla="*/ 0 w 914400"/>
                <a:gd name="connsiteY8" fmla="*/ 317082 h 634164"/>
                <a:gd name="connsiteX9" fmla="*/ 78083 w 914400"/>
                <a:gd name="connsiteY9" fmla="*/ 61457 h 63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634164">
                  <a:moveTo>
                    <a:pt x="785611" y="0"/>
                  </a:moveTo>
                  <a:lnTo>
                    <a:pt x="836318" y="61457"/>
                  </a:lnTo>
                  <a:cubicBezTo>
                    <a:pt x="885615" y="134427"/>
                    <a:pt x="914400" y="222393"/>
                    <a:pt x="914400" y="317082"/>
                  </a:cubicBezTo>
                  <a:cubicBezTo>
                    <a:pt x="914400" y="411771"/>
                    <a:pt x="885615" y="499738"/>
                    <a:pt x="836318" y="572707"/>
                  </a:cubicBezTo>
                  <a:lnTo>
                    <a:pt x="785611" y="634164"/>
                  </a:lnTo>
                  <a:close/>
                  <a:moveTo>
                    <a:pt x="128789" y="0"/>
                  </a:moveTo>
                  <a:lnTo>
                    <a:pt x="128789" y="634164"/>
                  </a:lnTo>
                  <a:lnTo>
                    <a:pt x="78083" y="572707"/>
                  </a:lnTo>
                  <a:cubicBezTo>
                    <a:pt x="28785" y="499738"/>
                    <a:pt x="0" y="411771"/>
                    <a:pt x="0" y="317082"/>
                  </a:cubicBezTo>
                  <a:cubicBezTo>
                    <a:pt x="0" y="222393"/>
                    <a:pt x="28785" y="134427"/>
                    <a:pt x="78083" y="6145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Picture Placeholder 1">
            <a:extLst>
              <a:ext uri="{FF2B5EF4-FFF2-40B4-BE49-F238E27FC236}">
                <a16:creationId xmlns:a16="http://schemas.microsoft.com/office/drawing/2014/main" id="{296EAC23-66A7-4454-A7FA-DDEAB3F22795}"/>
              </a:ext>
            </a:extLst>
          </p:cNvPr>
          <p:cNvSpPr>
            <a:spLocks noGrp="1"/>
          </p:cNvSpPr>
          <p:nvPr>
            <p:ph type="pic" sz="quarter" idx="35"/>
          </p:nvPr>
        </p:nvSpPr>
        <p:spPr>
          <a:xfrm>
            <a:off x="3579868" y="1382791"/>
            <a:ext cx="434610" cy="434610"/>
          </a:xfrm>
          <a:prstGeom prst="rect">
            <a:avLst/>
          </a:prstGeom>
        </p:spPr>
        <p:txBody>
          <a:bodyPr anchor="ctr"/>
          <a:lstStyle>
            <a:lvl1pPr marL="0" indent="0" algn="ctr">
              <a:buNone/>
              <a:defRPr sz="400"/>
            </a:lvl1pPr>
          </a:lstStyle>
          <a:p>
            <a:endParaRPr lang="en-US"/>
          </a:p>
        </p:txBody>
      </p:sp>
      <p:sp>
        <p:nvSpPr>
          <p:cNvPr id="49" name="Picture Placeholder 2">
            <a:extLst>
              <a:ext uri="{FF2B5EF4-FFF2-40B4-BE49-F238E27FC236}">
                <a16:creationId xmlns:a16="http://schemas.microsoft.com/office/drawing/2014/main" id="{EC26CD2E-FC69-45D2-A03F-1ECDD577DCAA}"/>
              </a:ext>
            </a:extLst>
          </p:cNvPr>
          <p:cNvSpPr>
            <a:spLocks noGrp="1"/>
          </p:cNvSpPr>
          <p:nvPr>
            <p:ph type="pic" sz="quarter" idx="36"/>
          </p:nvPr>
        </p:nvSpPr>
        <p:spPr>
          <a:xfrm>
            <a:off x="3579868" y="2955017"/>
            <a:ext cx="434610" cy="434610"/>
          </a:xfrm>
          <a:prstGeom prst="rect">
            <a:avLst/>
          </a:prstGeom>
        </p:spPr>
        <p:txBody>
          <a:bodyPr anchor="ctr"/>
          <a:lstStyle>
            <a:lvl1pPr marL="0" indent="0" algn="ctr">
              <a:buNone/>
              <a:defRPr sz="400"/>
            </a:lvl1pPr>
          </a:lstStyle>
          <a:p>
            <a:endParaRPr lang="en-US"/>
          </a:p>
        </p:txBody>
      </p:sp>
      <p:sp>
        <p:nvSpPr>
          <p:cNvPr id="51" name="Picture Placeholder 3">
            <a:extLst>
              <a:ext uri="{FF2B5EF4-FFF2-40B4-BE49-F238E27FC236}">
                <a16:creationId xmlns:a16="http://schemas.microsoft.com/office/drawing/2014/main" id="{60521B5C-B010-4480-8C6B-DA7A69349FE2}"/>
              </a:ext>
            </a:extLst>
          </p:cNvPr>
          <p:cNvSpPr>
            <a:spLocks noGrp="1"/>
          </p:cNvSpPr>
          <p:nvPr>
            <p:ph type="pic" sz="quarter" idx="38"/>
          </p:nvPr>
        </p:nvSpPr>
        <p:spPr>
          <a:xfrm>
            <a:off x="8055011" y="1382791"/>
            <a:ext cx="434610" cy="434610"/>
          </a:xfrm>
          <a:prstGeom prst="rect">
            <a:avLst/>
          </a:prstGeom>
        </p:spPr>
        <p:txBody>
          <a:bodyPr anchor="ctr"/>
          <a:lstStyle>
            <a:lvl1pPr marL="0" indent="0" algn="ctr">
              <a:buNone/>
              <a:defRPr sz="400"/>
            </a:lvl1pPr>
          </a:lstStyle>
          <a:p>
            <a:endParaRPr lang="en-US"/>
          </a:p>
        </p:txBody>
      </p:sp>
      <p:sp>
        <p:nvSpPr>
          <p:cNvPr id="52" name="Picture Placeholder 4">
            <a:extLst>
              <a:ext uri="{FF2B5EF4-FFF2-40B4-BE49-F238E27FC236}">
                <a16:creationId xmlns:a16="http://schemas.microsoft.com/office/drawing/2014/main" id="{B8644CCF-26BF-476C-B6D2-CCC2FF9E313C}"/>
              </a:ext>
            </a:extLst>
          </p:cNvPr>
          <p:cNvSpPr>
            <a:spLocks noGrp="1"/>
          </p:cNvSpPr>
          <p:nvPr>
            <p:ph type="pic" sz="quarter" idx="39"/>
          </p:nvPr>
        </p:nvSpPr>
        <p:spPr>
          <a:xfrm>
            <a:off x="8055788" y="2942522"/>
            <a:ext cx="434610" cy="434610"/>
          </a:xfrm>
          <a:prstGeom prst="rect">
            <a:avLst/>
          </a:prstGeom>
        </p:spPr>
        <p:txBody>
          <a:bodyPr anchor="ctr"/>
          <a:lstStyle>
            <a:lvl1pPr marL="0" indent="0" algn="ctr">
              <a:buNone/>
              <a:defRPr sz="400"/>
            </a:lvl1pPr>
          </a:lstStyle>
          <a:p>
            <a:endParaRPr lang="en-US"/>
          </a:p>
        </p:txBody>
      </p:sp>
      <p:sp>
        <p:nvSpPr>
          <p:cNvPr id="50" name="Picture Placeholder 5">
            <a:extLst>
              <a:ext uri="{FF2B5EF4-FFF2-40B4-BE49-F238E27FC236}">
                <a16:creationId xmlns:a16="http://schemas.microsoft.com/office/drawing/2014/main" id="{17119A30-EB20-4957-9E59-EA283599FFA9}"/>
              </a:ext>
            </a:extLst>
          </p:cNvPr>
          <p:cNvSpPr>
            <a:spLocks noGrp="1"/>
          </p:cNvSpPr>
          <p:nvPr>
            <p:ph type="pic" sz="quarter" idx="37"/>
          </p:nvPr>
        </p:nvSpPr>
        <p:spPr>
          <a:xfrm>
            <a:off x="3583540" y="4506477"/>
            <a:ext cx="434610" cy="434610"/>
          </a:xfrm>
          <a:prstGeom prst="rect">
            <a:avLst/>
          </a:prstGeom>
        </p:spPr>
        <p:txBody>
          <a:bodyPr anchor="ctr"/>
          <a:lstStyle>
            <a:lvl1pPr marL="0" indent="0" algn="ctr">
              <a:buNone/>
              <a:defRPr sz="400"/>
            </a:lvl1pPr>
          </a:lstStyle>
          <a:p>
            <a:endParaRPr lang="en-US"/>
          </a:p>
        </p:txBody>
      </p:sp>
      <p:sp>
        <p:nvSpPr>
          <p:cNvPr id="53" name="Picture Placeholder 6">
            <a:extLst>
              <a:ext uri="{FF2B5EF4-FFF2-40B4-BE49-F238E27FC236}">
                <a16:creationId xmlns:a16="http://schemas.microsoft.com/office/drawing/2014/main" id="{FB8D77BA-5E9B-4561-8ABE-AAEB912AF4CF}"/>
              </a:ext>
            </a:extLst>
          </p:cNvPr>
          <p:cNvSpPr>
            <a:spLocks noGrp="1"/>
          </p:cNvSpPr>
          <p:nvPr>
            <p:ph type="pic" sz="quarter" idx="40"/>
          </p:nvPr>
        </p:nvSpPr>
        <p:spPr>
          <a:xfrm>
            <a:off x="8055011" y="4518201"/>
            <a:ext cx="434610" cy="434610"/>
          </a:xfrm>
          <a:prstGeom prst="rect">
            <a:avLst/>
          </a:prstGeom>
        </p:spPr>
        <p:txBody>
          <a:bodyPr anchor="ctr"/>
          <a:lstStyle>
            <a:lvl1pPr marL="0" indent="0" algn="ctr">
              <a:buNone/>
              <a:defRPr sz="400"/>
            </a:lvl1pPr>
          </a:lstStyle>
          <a:p>
            <a:endParaRPr lang="en-US"/>
          </a:p>
        </p:txBody>
      </p:sp>
      <p:sp>
        <p:nvSpPr>
          <p:cNvPr id="28" name="Text Placeholder 1">
            <a:extLst>
              <a:ext uri="{FF2B5EF4-FFF2-40B4-BE49-F238E27FC236}">
                <a16:creationId xmlns:a16="http://schemas.microsoft.com/office/drawing/2014/main" id="{C2283F6E-7EC4-4D00-9E69-DA8924B006E6}"/>
              </a:ext>
            </a:extLst>
          </p:cNvPr>
          <p:cNvSpPr>
            <a:spLocks noGrp="1"/>
          </p:cNvSpPr>
          <p:nvPr>
            <p:ph type="body" sz="quarter" idx="24"/>
          </p:nvPr>
        </p:nvSpPr>
        <p:spPr>
          <a:xfrm>
            <a:off x="8742397" y="1222141"/>
            <a:ext cx="2835712"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29" name="Text Placeholder 2">
            <a:extLst>
              <a:ext uri="{FF2B5EF4-FFF2-40B4-BE49-F238E27FC236}">
                <a16:creationId xmlns:a16="http://schemas.microsoft.com/office/drawing/2014/main" id="{BAB0C92E-5E5C-44C2-87AB-348A969292AC}"/>
              </a:ext>
            </a:extLst>
          </p:cNvPr>
          <p:cNvSpPr>
            <a:spLocks noGrp="1"/>
          </p:cNvSpPr>
          <p:nvPr>
            <p:ph type="body" sz="quarter" idx="23"/>
          </p:nvPr>
        </p:nvSpPr>
        <p:spPr>
          <a:xfrm>
            <a:off x="8742397" y="1600096"/>
            <a:ext cx="2835712"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30" name="Text Placeholder 3">
            <a:extLst>
              <a:ext uri="{FF2B5EF4-FFF2-40B4-BE49-F238E27FC236}">
                <a16:creationId xmlns:a16="http://schemas.microsoft.com/office/drawing/2014/main" id="{F152CAAD-C944-4EA1-A8CA-1D8558F27BE1}"/>
              </a:ext>
            </a:extLst>
          </p:cNvPr>
          <p:cNvSpPr>
            <a:spLocks noGrp="1"/>
          </p:cNvSpPr>
          <p:nvPr>
            <p:ph type="body" sz="quarter" idx="25"/>
          </p:nvPr>
        </p:nvSpPr>
        <p:spPr>
          <a:xfrm>
            <a:off x="8742397" y="2811226"/>
            <a:ext cx="2835712"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31" name="Text Placeholder 4">
            <a:extLst>
              <a:ext uri="{FF2B5EF4-FFF2-40B4-BE49-F238E27FC236}">
                <a16:creationId xmlns:a16="http://schemas.microsoft.com/office/drawing/2014/main" id="{CE1C842C-891C-4422-B3B9-6F13A88C527E}"/>
              </a:ext>
            </a:extLst>
          </p:cNvPr>
          <p:cNvSpPr>
            <a:spLocks noGrp="1"/>
          </p:cNvSpPr>
          <p:nvPr>
            <p:ph type="body" sz="quarter" idx="26"/>
          </p:nvPr>
        </p:nvSpPr>
        <p:spPr>
          <a:xfrm>
            <a:off x="8742397" y="3189181"/>
            <a:ext cx="2835712"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32" name="Text Placeholder 5">
            <a:extLst>
              <a:ext uri="{FF2B5EF4-FFF2-40B4-BE49-F238E27FC236}">
                <a16:creationId xmlns:a16="http://schemas.microsoft.com/office/drawing/2014/main" id="{63EB1B77-10F8-452A-A5D5-6FC453D87A2C}"/>
              </a:ext>
            </a:extLst>
          </p:cNvPr>
          <p:cNvSpPr>
            <a:spLocks noGrp="1"/>
          </p:cNvSpPr>
          <p:nvPr>
            <p:ph type="body" sz="quarter" idx="27"/>
          </p:nvPr>
        </p:nvSpPr>
        <p:spPr>
          <a:xfrm>
            <a:off x="8742397" y="4345827"/>
            <a:ext cx="2835712"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33" name="Text Placeholder 6">
            <a:extLst>
              <a:ext uri="{FF2B5EF4-FFF2-40B4-BE49-F238E27FC236}">
                <a16:creationId xmlns:a16="http://schemas.microsoft.com/office/drawing/2014/main" id="{6E318B00-FEAD-4998-BD65-B4D0B0C63ED9}"/>
              </a:ext>
            </a:extLst>
          </p:cNvPr>
          <p:cNvSpPr>
            <a:spLocks noGrp="1"/>
          </p:cNvSpPr>
          <p:nvPr>
            <p:ph type="body" sz="quarter" idx="28"/>
          </p:nvPr>
        </p:nvSpPr>
        <p:spPr>
          <a:xfrm>
            <a:off x="8742397" y="4723782"/>
            <a:ext cx="2835712"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43" name="Text Placeholder 7">
            <a:extLst>
              <a:ext uri="{FF2B5EF4-FFF2-40B4-BE49-F238E27FC236}">
                <a16:creationId xmlns:a16="http://schemas.microsoft.com/office/drawing/2014/main" id="{E0C319C6-E24D-4114-ACAF-8B2E4AAE7F77}"/>
              </a:ext>
            </a:extLst>
          </p:cNvPr>
          <p:cNvSpPr>
            <a:spLocks noGrp="1"/>
          </p:cNvSpPr>
          <p:nvPr>
            <p:ph type="body" sz="quarter" idx="29"/>
          </p:nvPr>
        </p:nvSpPr>
        <p:spPr>
          <a:xfrm>
            <a:off x="522007" y="1222141"/>
            <a:ext cx="2835712" cy="377955"/>
          </a:xfrm>
          <a:prstGeom prst="rect">
            <a:avLst/>
          </a:prstGeom>
        </p:spPr>
        <p:txBody>
          <a:bodyPr anchor="ctr"/>
          <a:lstStyle>
            <a:lvl1pPr marL="0" indent="0" algn="r">
              <a:buNone/>
              <a:defRPr sz="1600" b="1">
                <a:solidFill>
                  <a:schemeClr val="tx1">
                    <a:lumMod val="75000"/>
                    <a:lumOff val="25000"/>
                  </a:schemeClr>
                </a:solidFill>
              </a:defRPr>
            </a:lvl1pPr>
            <a:lvl2pPr marL="457200" indent="0">
              <a:buNone/>
              <a:defRPr/>
            </a:lvl2pPr>
          </a:lstStyle>
          <a:p>
            <a:pPr lvl="0"/>
            <a:r>
              <a:rPr lang="en-US"/>
              <a:t>Click to edit</a:t>
            </a:r>
          </a:p>
        </p:txBody>
      </p:sp>
      <p:sp>
        <p:nvSpPr>
          <p:cNvPr id="44" name="Text Placeholder 8">
            <a:extLst>
              <a:ext uri="{FF2B5EF4-FFF2-40B4-BE49-F238E27FC236}">
                <a16:creationId xmlns:a16="http://schemas.microsoft.com/office/drawing/2014/main" id="{21317BB7-C829-4F82-88FD-3CFFA65F95D6}"/>
              </a:ext>
            </a:extLst>
          </p:cNvPr>
          <p:cNvSpPr>
            <a:spLocks noGrp="1"/>
          </p:cNvSpPr>
          <p:nvPr>
            <p:ph type="body" sz="quarter" idx="30"/>
          </p:nvPr>
        </p:nvSpPr>
        <p:spPr>
          <a:xfrm>
            <a:off x="522007" y="1600096"/>
            <a:ext cx="2835712" cy="1006620"/>
          </a:xfrm>
          <a:prstGeom prst="rect">
            <a:avLst/>
          </a:prstGeom>
        </p:spPr>
        <p:txBody>
          <a:bodyPr anchor="t"/>
          <a:lstStyle>
            <a:lvl1pPr marL="0" indent="0" algn="r">
              <a:buNone/>
              <a:defRPr sz="1400">
                <a:solidFill>
                  <a:schemeClr val="tx1">
                    <a:lumMod val="75000"/>
                    <a:lumOff val="25000"/>
                  </a:schemeClr>
                </a:solidFill>
              </a:defRPr>
            </a:lvl1pPr>
            <a:lvl2pPr marL="457200" indent="0">
              <a:buNone/>
              <a:defRPr/>
            </a:lvl2pPr>
          </a:lstStyle>
          <a:p>
            <a:pPr lvl="0"/>
            <a:r>
              <a:rPr lang="en-US"/>
              <a:t>Click to edit</a:t>
            </a:r>
          </a:p>
        </p:txBody>
      </p:sp>
      <p:sp>
        <p:nvSpPr>
          <p:cNvPr id="45" name="Text Placeholder 9">
            <a:extLst>
              <a:ext uri="{FF2B5EF4-FFF2-40B4-BE49-F238E27FC236}">
                <a16:creationId xmlns:a16="http://schemas.microsoft.com/office/drawing/2014/main" id="{F7A3712F-8782-40E8-AFDE-51CAEBA78A44}"/>
              </a:ext>
            </a:extLst>
          </p:cNvPr>
          <p:cNvSpPr>
            <a:spLocks noGrp="1"/>
          </p:cNvSpPr>
          <p:nvPr>
            <p:ph type="body" sz="quarter" idx="31"/>
          </p:nvPr>
        </p:nvSpPr>
        <p:spPr>
          <a:xfrm>
            <a:off x="522007" y="2811226"/>
            <a:ext cx="2835712" cy="377955"/>
          </a:xfrm>
          <a:prstGeom prst="rect">
            <a:avLst/>
          </a:prstGeom>
        </p:spPr>
        <p:txBody>
          <a:bodyPr anchor="ctr"/>
          <a:lstStyle>
            <a:lvl1pPr marL="0" indent="0" algn="r">
              <a:buNone/>
              <a:defRPr sz="1600" b="1">
                <a:solidFill>
                  <a:schemeClr val="tx1">
                    <a:lumMod val="75000"/>
                    <a:lumOff val="25000"/>
                  </a:schemeClr>
                </a:solidFill>
              </a:defRPr>
            </a:lvl1pPr>
            <a:lvl2pPr marL="457200" indent="0">
              <a:buNone/>
              <a:defRPr/>
            </a:lvl2pPr>
          </a:lstStyle>
          <a:p>
            <a:pPr lvl="0"/>
            <a:r>
              <a:rPr lang="en-US"/>
              <a:t>Click to edit</a:t>
            </a:r>
          </a:p>
        </p:txBody>
      </p:sp>
      <p:sp>
        <p:nvSpPr>
          <p:cNvPr id="46" name="Text Placeholder 10">
            <a:extLst>
              <a:ext uri="{FF2B5EF4-FFF2-40B4-BE49-F238E27FC236}">
                <a16:creationId xmlns:a16="http://schemas.microsoft.com/office/drawing/2014/main" id="{DFD8FB79-4501-418B-B5F6-B234640980E8}"/>
              </a:ext>
            </a:extLst>
          </p:cNvPr>
          <p:cNvSpPr>
            <a:spLocks noGrp="1"/>
          </p:cNvSpPr>
          <p:nvPr>
            <p:ph type="body" sz="quarter" idx="32"/>
          </p:nvPr>
        </p:nvSpPr>
        <p:spPr>
          <a:xfrm>
            <a:off x="522007" y="3189181"/>
            <a:ext cx="2835712" cy="1006620"/>
          </a:xfrm>
          <a:prstGeom prst="rect">
            <a:avLst/>
          </a:prstGeom>
        </p:spPr>
        <p:txBody>
          <a:bodyPr anchor="t"/>
          <a:lstStyle>
            <a:lvl1pPr marL="0" indent="0" algn="r">
              <a:buNone/>
              <a:defRPr sz="1400">
                <a:solidFill>
                  <a:schemeClr val="tx1">
                    <a:lumMod val="75000"/>
                    <a:lumOff val="25000"/>
                  </a:schemeClr>
                </a:solidFill>
              </a:defRPr>
            </a:lvl1pPr>
            <a:lvl2pPr marL="457200" indent="0">
              <a:buNone/>
              <a:defRPr/>
            </a:lvl2pPr>
          </a:lstStyle>
          <a:p>
            <a:pPr lvl="0"/>
            <a:r>
              <a:rPr lang="en-US"/>
              <a:t>Click to edit</a:t>
            </a:r>
          </a:p>
        </p:txBody>
      </p:sp>
      <p:sp>
        <p:nvSpPr>
          <p:cNvPr id="47" name="Text Placeholder 17">
            <a:extLst>
              <a:ext uri="{FF2B5EF4-FFF2-40B4-BE49-F238E27FC236}">
                <a16:creationId xmlns:a16="http://schemas.microsoft.com/office/drawing/2014/main" id="{EA39F89D-7FF1-4913-A792-BEC8EBCEEB18}"/>
              </a:ext>
            </a:extLst>
          </p:cNvPr>
          <p:cNvSpPr>
            <a:spLocks noGrp="1"/>
          </p:cNvSpPr>
          <p:nvPr>
            <p:ph type="body" sz="quarter" idx="33"/>
          </p:nvPr>
        </p:nvSpPr>
        <p:spPr>
          <a:xfrm>
            <a:off x="522007" y="4345827"/>
            <a:ext cx="2835712" cy="377955"/>
          </a:xfrm>
          <a:prstGeom prst="rect">
            <a:avLst/>
          </a:prstGeom>
        </p:spPr>
        <p:txBody>
          <a:bodyPr anchor="ctr"/>
          <a:lstStyle>
            <a:lvl1pPr marL="0" indent="0" algn="r">
              <a:buNone/>
              <a:defRPr sz="1600" b="1">
                <a:solidFill>
                  <a:schemeClr val="tx1">
                    <a:lumMod val="75000"/>
                    <a:lumOff val="25000"/>
                  </a:schemeClr>
                </a:solidFill>
              </a:defRPr>
            </a:lvl1pPr>
            <a:lvl2pPr marL="457200" indent="0">
              <a:buNone/>
              <a:defRPr/>
            </a:lvl2pPr>
          </a:lstStyle>
          <a:p>
            <a:pPr lvl="0"/>
            <a:r>
              <a:rPr lang="en-US"/>
              <a:t>Click to edit</a:t>
            </a:r>
          </a:p>
        </p:txBody>
      </p:sp>
      <p:sp>
        <p:nvSpPr>
          <p:cNvPr id="48" name="Text Placeholder 17">
            <a:extLst>
              <a:ext uri="{FF2B5EF4-FFF2-40B4-BE49-F238E27FC236}">
                <a16:creationId xmlns:a16="http://schemas.microsoft.com/office/drawing/2014/main" id="{A8282E06-B39C-4BDE-BE38-2015B001B69C}"/>
              </a:ext>
            </a:extLst>
          </p:cNvPr>
          <p:cNvSpPr>
            <a:spLocks noGrp="1"/>
          </p:cNvSpPr>
          <p:nvPr>
            <p:ph type="body" sz="quarter" idx="34"/>
          </p:nvPr>
        </p:nvSpPr>
        <p:spPr>
          <a:xfrm>
            <a:off x="522007" y="4723782"/>
            <a:ext cx="2835712" cy="1006620"/>
          </a:xfrm>
          <a:prstGeom prst="rect">
            <a:avLst/>
          </a:prstGeom>
        </p:spPr>
        <p:txBody>
          <a:bodyPr anchor="t"/>
          <a:lstStyle>
            <a:lvl1pPr marL="0" indent="0" algn="r">
              <a:buNone/>
              <a:defRPr sz="1400">
                <a:solidFill>
                  <a:schemeClr val="tx1">
                    <a:lumMod val="75000"/>
                    <a:lumOff val="25000"/>
                  </a:schemeClr>
                </a:solidFill>
              </a:defRPr>
            </a:lvl1pPr>
            <a:lvl2pPr marL="457200" indent="0">
              <a:buNone/>
              <a:defRPr/>
            </a:lvl2pPr>
          </a:lstStyle>
          <a:p>
            <a:pPr lvl="0"/>
            <a:r>
              <a:rPr lang="en-US"/>
              <a:t>Click to edit</a:t>
            </a:r>
          </a:p>
        </p:txBody>
      </p:sp>
    </p:spTree>
    <p:extLst>
      <p:ext uri="{BB962C8B-B14F-4D97-AF65-F5344CB8AC3E}">
        <p14:creationId xmlns:p14="http://schemas.microsoft.com/office/powerpoint/2010/main" val="106447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50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nodeType="withEffect">
                                  <p:stCondLst>
                                    <p:cond delay="50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5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nodeType="withEffect">
                                  <p:stCondLst>
                                    <p:cond delay="5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50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nodeType="withEffect">
                                  <p:stCondLst>
                                    <p:cond delay="50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nodePh="1">
                                  <p:stCondLst>
                                    <p:cond delay="1000"/>
                                  </p:stCondLst>
                                  <p:endCondLst>
                                    <p:cond evt="begin" delay="0">
                                      <p:tn val="29"/>
                                    </p:cond>
                                  </p:end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nodePh="1">
                                  <p:stCondLst>
                                    <p:cond delay="1000"/>
                                  </p:stCondLst>
                                  <p:endCondLst>
                                    <p:cond evt="begin" delay="0">
                                      <p:tn val="32"/>
                                    </p:cond>
                                  </p:end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par>
                                <p:cTn id="35" presetID="10" presetClass="entr" presetSubtype="0" fill="hold" grpId="0" nodeType="withEffect" nodePh="1">
                                  <p:stCondLst>
                                    <p:cond delay="1000"/>
                                  </p:stCondLst>
                                  <p:endCondLst>
                                    <p:cond evt="begin" delay="0">
                                      <p:tn val="35"/>
                                    </p:cond>
                                  </p:end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10" presetClass="entr" presetSubtype="0" fill="hold" grpId="0" nodeType="withEffect" nodePh="1">
                                  <p:stCondLst>
                                    <p:cond delay="1000"/>
                                  </p:stCondLst>
                                  <p:endCondLst>
                                    <p:cond evt="begin" delay="0">
                                      <p:tn val="38"/>
                                    </p:cond>
                                  </p:end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grpId="0" nodeType="withEffect" nodePh="1">
                                  <p:stCondLst>
                                    <p:cond delay="1000"/>
                                  </p:stCondLst>
                                  <p:endCondLst>
                                    <p:cond evt="begin" delay="0">
                                      <p:tn val="41"/>
                                    </p:cond>
                                  </p:end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par>
                                <p:cTn id="44" presetID="10" presetClass="entr" presetSubtype="0" fill="hold" grpId="0" nodeType="withEffect" nodePh="1">
                                  <p:stCondLst>
                                    <p:cond delay="1000"/>
                                  </p:stCondLst>
                                  <p:endCondLst>
                                    <p:cond evt="begin" delay="0">
                                      <p:tn val="44"/>
                                    </p:cond>
                                  </p:end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43">
                                            <p:txEl>
                                              <p:pRg st="0" end="0"/>
                                            </p:txEl>
                                          </p:spTgt>
                                        </p:tgtEl>
                                        <p:attrNameLst>
                                          <p:attrName>style.visibility</p:attrName>
                                        </p:attrNameLst>
                                      </p:cBhvr>
                                      <p:to>
                                        <p:strVal val="visible"/>
                                      </p:to>
                                    </p:set>
                                    <p:animEffect transition="in" filter="fade">
                                      <p:cBhvr>
                                        <p:cTn id="49" dur="500"/>
                                        <p:tgtEl>
                                          <p:spTgt spid="43">
                                            <p:txEl>
                                              <p:pRg st="0" end="0"/>
                                            </p:txEl>
                                          </p:spTgt>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28">
                                            <p:txEl>
                                              <p:pRg st="0" end="0"/>
                                            </p:txEl>
                                          </p:spTgt>
                                        </p:tgtEl>
                                        <p:attrNameLst>
                                          <p:attrName>style.visibility</p:attrName>
                                        </p:attrNameLst>
                                      </p:cBhvr>
                                      <p:to>
                                        <p:strVal val="visible"/>
                                      </p:to>
                                    </p:set>
                                    <p:animEffect transition="in" filter="fade">
                                      <p:cBhvr>
                                        <p:cTn id="52" dur="500"/>
                                        <p:tgtEl>
                                          <p:spTgt spid="28">
                                            <p:txEl>
                                              <p:pRg st="0" end="0"/>
                                            </p:txEl>
                                          </p:spTgt>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45">
                                            <p:txEl>
                                              <p:pRg st="0" end="0"/>
                                            </p:txEl>
                                          </p:spTgt>
                                        </p:tgtEl>
                                        <p:attrNameLst>
                                          <p:attrName>style.visibility</p:attrName>
                                        </p:attrNameLst>
                                      </p:cBhvr>
                                      <p:to>
                                        <p:strVal val="visible"/>
                                      </p:to>
                                    </p:set>
                                    <p:animEffect transition="in" filter="fade">
                                      <p:cBhvr>
                                        <p:cTn id="55" dur="500"/>
                                        <p:tgtEl>
                                          <p:spTgt spid="45">
                                            <p:txEl>
                                              <p:pRg st="0" end="0"/>
                                            </p:txEl>
                                          </p:spTgt>
                                        </p:tgtEl>
                                      </p:cBhvr>
                                    </p:animEffect>
                                  </p:childTnLst>
                                </p:cTn>
                              </p:par>
                              <p:par>
                                <p:cTn id="56" presetID="10" presetClass="entr" presetSubtype="0" fill="hold" grpId="0" nodeType="withEffect">
                                  <p:stCondLst>
                                    <p:cond delay="1500"/>
                                  </p:stCondLst>
                                  <p:childTnLst>
                                    <p:set>
                                      <p:cBhvr>
                                        <p:cTn id="57" dur="1" fill="hold">
                                          <p:stCondLst>
                                            <p:cond delay="0"/>
                                          </p:stCondLst>
                                        </p:cTn>
                                        <p:tgtEl>
                                          <p:spTgt spid="30">
                                            <p:txEl>
                                              <p:pRg st="0" end="0"/>
                                            </p:txEl>
                                          </p:spTgt>
                                        </p:tgtEl>
                                        <p:attrNameLst>
                                          <p:attrName>style.visibility</p:attrName>
                                        </p:attrNameLst>
                                      </p:cBhvr>
                                      <p:to>
                                        <p:strVal val="visible"/>
                                      </p:to>
                                    </p:set>
                                    <p:animEffect transition="in" filter="fade">
                                      <p:cBhvr>
                                        <p:cTn id="58" dur="500"/>
                                        <p:tgtEl>
                                          <p:spTgt spid="30">
                                            <p:txEl>
                                              <p:pRg st="0" end="0"/>
                                            </p:txEl>
                                          </p:spTgt>
                                        </p:tgtEl>
                                      </p:cBhvr>
                                    </p:animEffect>
                                  </p:childTnLst>
                                </p:cTn>
                              </p:par>
                              <p:par>
                                <p:cTn id="59" presetID="10" presetClass="entr" presetSubtype="0" fill="hold" grpId="0" nodeType="withEffect">
                                  <p:stCondLst>
                                    <p:cond delay="1500"/>
                                  </p:stCondLst>
                                  <p:childTnLst>
                                    <p:set>
                                      <p:cBhvr>
                                        <p:cTn id="60" dur="1" fill="hold">
                                          <p:stCondLst>
                                            <p:cond delay="0"/>
                                          </p:stCondLst>
                                        </p:cTn>
                                        <p:tgtEl>
                                          <p:spTgt spid="47">
                                            <p:txEl>
                                              <p:pRg st="0" end="0"/>
                                            </p:txEl>
                                          </p:spTgt>
                                        </p:tgtEl>
                                        <p:attrNameLst>
                                          <p:attrName>style.visibility</p:attrName>
                                        </p:attrNameLst>
                                      </p:cBhvr>
                                      <p:to>
                                        <p:strVal val="visible"/>
                                      </p:to>
                                    </p:set>
                                    <p:animEffect transition="in" filter="fade">
                                      <p:cBhvr>
                                        <p:cTn id="61" dur="500"/>
                                        <p:tgtEl>
                                          <p:spTgt spid="47">
                                            <p:txEl>
                                              <p:pRg st="0" end="0"/>
                                            </p:txEl>
                                          </p:spTgt>
                                        </p:tgtEl>
                                      </p:cBhvr>
                                    </p:animEffect>
                                  </p:childTnLst>
                                </p:cTn>
                              </p:par>
                              <p:par>
                                <p:cTn id="62" presetID="10" presetClass="entr" presetSubtype="0" fill="hold" grpId="0" nodeType="withEffect">
                                  <p:stCondLst>
                                    <p:cond delay="1500"/>
                                  </p:stCondLst>
                                  <p:childTnLst>
                                    <p:set>
                                      <p:cBhvr>
                                        <p:cTn id="63" dur="1" fill="hold">
                                          <p:stCondLst>
                                            <p:cond delay="0"/>
                                          </p:stCondLst>
                                        </p:cTn>
                                        <p:tgtEl>
                                          <p:spTgt spid="32">
                                            <p:txEl>
                                              <p:pRg st="0" end="0"/>
                                            </p:txEl>
                                          </p:spTgt>
                                        </p:tgtEl>
                                        <p:attrNameLst>
                                          <p:attrName>style.visibility</p:attrName>
                                        </p:attrNameLst>
                                      </p:cBhvr>
                                      <p:to>
                                        <p:strVal val="visible"/>
                                      </p:to>
                                    </p:set>
                                    <p:animEffect transition="in" filter="fade">
                                      <p:cBhvr>
                                        <p:cTn id="64" dur="500"/>
                                        <p:tgtEl>
                                          <p:spTgt spid="32">
                                            <p:txEl>
                                              <p:pRg st="0" end="0"/>
                                            </p:txEl>
                                          </p:spTgt>
                                        </p:tgtEl>
                                      </p:cBhvr>
                                    </p:animEffect>
                                  </p:childTnLst>
                                </p:cTn>
                              </p:par>
                              <p:par>
                                <p:cTn id="65" presetID="10" presetClass="entr" presetSubtype="0" fill="hold" grpId="0" nodeType="withEffect">
                                  <p:stCondLst>
                                    <p:cond delay="2000"/>
                                  </p:stCondLst>
                                  <p:childTnLst>
                                    <p:set>
                                      <p:cBhvr>
                                        <p:cTn id="66" dur="1" fill="hold">
                                          <p:stCondLst>
                                            <p:cond delay="0"/>
                                          </p:stCondLst>
                                        </p:cTn>
                                        <p:tgtEl>
                                          <p:spTgt spid="44">
                                            <p:txEl>
                                              <p:pRg st="0" end="0"/>
                                            </p:txEl>
                                          </p:spTgt>
                                        </p:tgtEl>
                                        <p:attrNameLst>
                                          <p:attrName>style.visibility</p:attrName>
                                        </p:attrNameLst>
                                      </p:cBhvr>
                                      <p:to>
                                        <p:strVal val="visible"/>
                                      </p:to>
                                    </p:set>
                                    <p:animEffect transition="in" filter="fade">
                                      <p:cBhvr>
                                        <p:cTn id="67" dur="500"/>
                                        <p:tgtEl>
                                          <p:spTgt spid="44">
                                            <p:txEl>
                                              <p:pRg st="0" end="0"/>
                                            </p:txEl>
                                          </p:spTgt>
                                        </p:tgtEl>
                                      </p:cBhvr>
                                    </p:animEffect>
                                  </p:childTnLst>
                                </p:cTn>
                              </p:par>
                              <p:par>
                                <p:cTn id="68" presetID="10" presetClass="entr" presetSubtype="0" fill="hold" grpId="0" nodeType="withEffect">
                                  <p:stCondLst>
                                    <p:cond delay="2000"/>
                                  </p:stCondLst>
                                  <p:childTnLst>
                                    <p:set>
                                      <p:cBhvr>
                                        <p:cTn id="69" dur="1" fill="hold">
                                          <p:stCondLst>
                                            <p:cond delay="0"/>
                                          </p:stCondLst>
                                        </p:cTn>
                                        <p:tgtEl>
                                          <p:spTgt spid="29">
                                            <p:txEl>
                                              <p:pRg st="0" end="0"/>
                                            </p:txEl>
                                          </p:spTgt>
                                        </p:tgtEl>
                                        <p:attrNameLst>
                                          <p:attrName>style.visibility</p:attrName>
                                        </p:attrNameLst>
                                      </p:cBhvr>
                                      <p:to>
                                        <p:strVal val="visible"/>
                                      </p:to>
                                    </p:set>
                                    <p:animEffect transition="in" filter="fade">
                                      <p:cBhvr>
                                        <p:cTn id="70" dur="500"/>
                                        <p:tgtEl>
                                          <p:spTgt spid="29">
                                            <p:txEl>
                                              <p:pRg st="0" end="0"/>
                                            </p:txEl>
                                          </p:spTgt>
                                        </p:tgtEl>
                                      </p:cBhvr>
                                    </p:animEffect>
                                  </p:childTnLst>
                                </p:cTn>
                              </p:par>
                              <p:par>
                                <p:cTn id="71" presetID="10" presetClass="entr" presetSubtype="0" fill="hold" grpId="0" nodeType="withEffect">
                                  <p:stCondLst>
                                    <p:cond delay="2000"/>
                                  </p:stCondLst>
                                  <p:childTnLst>
                                    <p:set>
                                      <p:cBhvr>
                                        <p:cTn id="72" dur="1" fill="hold">
                                          <p:stCondLst>
                                            <p:cond delay="0"/>
                                          </p:stCondLst>
                                        </p:cTn>
                                        <p:tgtEl>
                                          <p:spTgt spid="46">
                                            <p:txEl>
                                              <p:pRg st="0" end="0"/>
                                            </p:txEl>
                                          </p:spTgt>
                                        </p:tgtEl>
                                        <p:attrNameLst>
                                          <p:attrName>style.visibility</p:attrName>
                                        </p:attrNameLst>
                                      </p:cBhvr>
                                      <p:to>
                                        <p:strVal val="visible"/>
                                      </p:to>
                                    </p:set>
                                    <p:animEffect transition="in" filter="fade">
                                      <p:cBhvr>
                                        <p:cTn id="73" dur="500"/>
                                        <p:tgtEl>
                                          <p:spTgt spid="46">
                                            <p:txEl>
                                              <p:pRg st="0" end="0"/>
                                            </p:txEl>
                                          </p:spTgt>
                                        </p:tgtEl>
                                      </p:cBhvr>
                                    </p:animEffect>
                                  </p:childTnLst>
                                </p:cTn>
                              </p:par>
                              <p:par>
                                <p:cTn id="74" presetID="10" presetClass="entr" presetSubtype="0" fill="hold" grpId="0" nodeType="withEffect">
                                  <p:stCondLst>
                                    <p:cond delay="2000"/>
                                  </p:stCondLst>
                                  <p:childTnLst>
                                    <p:set>
                                      <p:cBhvr>
                                        <p:cTn id="75" dur="1" fill="hold">
                                          <p:stCondLst>
                                            <p:cond delay="0"/>
                                          </p:stCondLst>
                                        </p:cTn>
                                        <p:tgtEl>
                                          <p:spTgt spid="31">
                                            <p:txEl>
                                              <p:pRg st="0" end="0"/>
                                            </p:txEl>
                                          </p:spTgt>
                                        </p:tgtEl>
                                        <p:attrNameLst>
                                          <p:attrName>style.visibility</p:attrName>
                                        </p:attrNameLst>
                                      </p:cBhvr>
                                      <p:to>
                                        <p:strVal val="visible"/>
                                      </p:to>
                                    </p:set>
                                    <p:animEffect transition="in" filter="fade">
                                      <p:cBhvr>
                                        <p:cTn id="76" dur="500"/>
                                        <p:tgtEl>
                                          <p:spTgt spid="31">
                                            <p:txEl>
                                              <p:pRg st="0" end="0"/>
                                            </p:txEl>
                                          </p:spTgt>
                                        </p:tgtEl>
                                      </p:cBhvr>
                                    </p:animEffect>
                                  </p:childTnLst>
                                </p:cTn>
                              </p:par>
                              <p:par>
                                <p:cTn id="77" presetID="10" presetClass="entr" presetSubtype="0" fill="hold" grpId="0" nodeType="withEffect">
                                  <p:stCondLst>
                                    <p:cond delay="2000"/>
                                  </p:stCondLst>
                                  <p:childTnLst>
                                    <p:set>
                                      <p:cBhvr>
                                        <p:cTn id="78" dur="1" fill="hold">
                                          <p:stCondLst>
                                            <p:cond delay="0"/>
                                          </p:stCondLst>
                                        </p:cTn>
                                        <p:tgtEl>
                                          <p:spTgt spid="48">
                                            <p:txEl>
                                              <p:pRg st="0" end="0"/>
                                            </p:txEl>
                                          </p:spTgt>
                                        </p:tgtEl>
                                        <p:attrNameLst>
                                          <p:attrName>style.visibility</p:attrName>
                                        </p:attrNameLst>
                                      </p:cBhvr>
                                      <p:to>
                                        <p:strVal val="visible"/>
                                      </p:to>
                                    </p:set>
                                    <p:animEffect transition="in" filter="fade">
                                      <p:cBhvr>
                                        <p:cTn id="79" dur="500"/>
                                        <p:tgtEl>
                                          <p:spTgt spid="48">
                                            <p:txEl>
                                              <p:pRg st="0" end="0"/>
                                            </p:txEl>
                                          </p:spTgt>
                                        </p:tgtEl>
                                      </p:cBhvr>
                                    </p:animEffect>
                                  </p:childTnLst>
                                </p:cTn>
                              </p:par>
                              <p:par>
                                <p:cTn id="80" presetID="10" presetClass="entr" presetSubtype="0" fill="hold" grpId="0" nodeType="withEffect">
                                  <p:stCondLst>
                                    <p:cond delay="2000"/>
                                  </p:stCondLst>
                                  <p:childTnLst>
                                    <p:set>
                                      <p:cBhvr>
                                        <p:cTn id="81" dur="1" fill="hold">
                                          <p:stCondLst>
                                            <p:cond delay="0"/>
                                          </p:stCondLst>
                                        </p:cTn>
                                        <p:tgtEl>
                                          <p:spTgt spid="33">
                                            <p:txEl>
                                              <p:pRg st="0" end="0"/>
                                            </p:txEl>
                                          </p:spTgt>
                                        </p:tgtEl>
                                        <p:attrNameLst>
                                          <p:attrName>style.visibility</p:attrName>
                                        </p:attrNameLst>
                                      </p:cBhvr>
                                      <p:to>
                                        <p:strVal val="visible"/>
                                      </p:to>
                                    </p:set>
                                    <p:animEffect transition="in" filter="fade">
                                      <p:cBhvr>
                                        <p:cTn id="82"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49" grpId="0"/>
      <p:bldP spid="51" grpId="0"/>
      <p:bldP spid="52" grpId="0"/>
      <p:bldP spid="50" grpId="0"/>
      <p:bldP spid="53" grpId="0"/>
      <p:bldP spid="28" grpId="0" build="p">
        <p:tmplLst>
          <p:tmpl lvl="1">
            <p:tnLst>
              <p:par>
                <p:cTn presetID="10" presetClass="entr" presetSubtype="0" fill="hold" nodeType="withEffect">
                  <p:stCondLst>
                    <p:cond delay="1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20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1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2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15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20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43" grpId="0" build="p">
        <p:tmplLst>
          <p:tmpl lvl="1">
            <p:tnLst>
              <p:par>
                <p:cTn presetID="10" presetClass="entr" presetSubtype="0" fill="hold" nodeType="withEffect">
                  <p:stCondLst>
                    <p:cond delay="1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withEffect">
                  <p:stCondLst>
                    <p:cond delay="20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15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10" presetClass="entr" presetSubtype="0" fill="hold" nodeType="withEffect">
                  <p:stCondLst>
                    <p:cond delay="20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7" grpId="0" build="p">
        <p:tmplLst>
          <p:tmpl lvl="1">
            <p:tnLst>
              <p:par>
                <p:cTn presetID="10" presetClass="entr" presetSubtype="0" fill="hold" nodeType="withEffect">
                  <p:stCondLst>
                    <p:cond delay="15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20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3">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id="{2AAE7F81-4BE6-45EB-A3AB-20975FC8802F}"/>
              </a:ext>
            </a:extLst>
          </p:cNvPr>
          <p:cNvSpPr/>
          <p:nvPr userDrawn="1"/>
        </p:nvSpPr>
        <p:spPr>
          <a:xfrm>
            <a:off x="0" y="644577"/>
            <a:ext cx="12192000" cy="46319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a:extLst>
              <a:ext uri="{FF2B5EF4-FFF2-40B4-BE49-F238E27FC236}">
                <a16:creationId xmlns:a16="http://schemas.microsoft.com/office/drawing/2014/main" id="{2A89BF4E-879D-4998-A2F3-B6666A0D0942}"/>
              </a:ext>
            </a:extLst>
          </p:cNvPr>
          <p:cNvSpPr>
            <a:spLocks noGrp="1"/>
          </p:cNvSpPr>
          <p:nvPr>
            <p:ph type="pic" sz="quarter" idx="10"/>
          </p:nvPr>
        </p:nvSpPr>
        <p:spPr>
          <a:xfrm>
            <a:off x="770021" y="1507958"/>
            <a:ext cx="2502568" cy="4780547"/>
          </a:xfrm>
          <a:custGeom>
            <a:avLst/>
            <a:gdLst>
              <a:gd name="connsiteX0" fmla="*/ 175305 w 2502568"/>
              <a:gd name="connsiteY0" fmla="*/ 0 h 4824663"/>
              <a:gd name="connsiteX1" fmla="*/ 2327263 w 2502568"/>
              <a:gd name="connsiteY1" fmla="*/ 0 h 4824663"/>
              <a:gd name="connsiteX2" fmla="*/ 2502568 w 2502568"/>
              <a:gd name="connsiteY2" fmla="*/ 175305 h 4824663"/>
              <a:gd name="connsiteX3" fmla="*/ 2502568 w 2502568"/>
              <a:gd name="connsiteY3" fmla="*/ 4649358 h 4824663"/>
              <a:gd name="connsiteX4" fmla="*/ 2327263 w 2502568"/>
              <a:gd name="connsiteY4" fmla="*/ 4824663 h 4824663"/>
              <a:gd name="connsiteX5" fmla="*/ 175305 w 2502568"/>
              <a:gd name="connsiteY5" fmla="*/ 4824663 h 4824663"/>
              <a:gd name="connsiteX6" fmla="*/ 0 w 2502568"/>
              <a:gd name="connsiteY6" fmla="*/ 4649358 h 4824663"/>
              <a:gd name="connsiteX7" fmla="*/ 0 w 2502568"/>
              <a:gd name="connsiteY7" fmla="*/ 175305 h 4824663"/>
              <a:gd name="connsiteX8" fmla="*/ 175305 w 2502568"/>
              <a:gd name="connsiteY8" fmla="*/ 0 h 4824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2568" h="4824663">
                <a:moveTo>
                  <a:pt x="175305" y="0"/>
                </a:moveTo>
                <a:lnTo>
                  <a:pt x="2327263" y="0"/>
                </a:lnTo>
                <a:cubicBezTo>
                  <a:pt x="2424081" y="0"/>
                  <a:pt x="2502568" y="78487"/>
                  <a:pt x="2502568" y="175305"/>
                </a:cubicBezTo>
                <a:lnTo>
                  <a:pt x="2502568" y="4649358"/>
                </a:lnTo>
                <a:cubicBezTo>
                  <a:pt x="2502568" y="4746176"/>
                  <a:pt x="2424081" y="4824663"/>
                  <a:pt x="2327263" y="4824663"/>
                </a:cubicBezTo>
                <a:lnTo>
                  <a:pt x="175305" y="4824663"/>
                </a:lnTo>
                <a:cubicBezTo>
                  <a:pt x="78487" y="4824663"/>
                  <a:pt x="0" y="4746176"/>
                  <a:pt x="0" y="4649358"/>
                </a:cubicBezTo>
                <a:lnTo>
                  <a:pt x="0" y="175305"/>
                </a:lnTo>
                <a:cubicBezTo>
                  <a:pt x="0" y="78487"/>
                  <a:pt x="78487" y="0"/>
                  <a:pt x="175305"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pic>
        <p:nvPicPr>
          <p:cNvPr id="4" name="Picture">
            <a:extLst>
              <a:ext uri="{FF2B5EF4-FFF2-40B4-BE49-F238E27FC236}">
                <a16:creationId xmlns:a16="http://schemas.microsoft.com/office/drawing/2014/main" id="{542FF87C-995E-4BFB-827C-350F524957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6799" y="1379095"/>
            <a:ext cx="2885088" cy="5116933"/>
          </a:xfrm>
          <a:prstGeom prst="rect">
            <a:avLst/>
          </a:prstGeom>
        </p:spPr>
      </p:pic>
    </p:spTree>
    <p:extLst>
      <p:ext uri="{BB962C8B-B14F-4D97-AF65-F5344CB8AC3E}">
        <p14:creationId xmlns:p14="http://schemas.microsoft.com/office/powerpoint/2010/main" val="244712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4">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A89BF4E-879D-4998-A2F3-B6666A0D0942}"/>
              </a:ext>
            </a:extLst>
          </p:cNvPr>
          <p:cNvSpPr>
            <a:spLocks noGrp="1"/>
          </p:cNvSpPr>
          <p:nvPr>
            <p:ph type="pic" sz="quarter" idx="10"/>
          </p:nvPr>
        </p:nvSpPr>
        <p:spPr>
          <a:xfrm>
            <a:off x="770021" y="1540042"/>
            <a:ext cx="2502568" cy="4748463"/>
          </a:xfrm>
          <a:custGeom>
            <a:avLst/>
            <a:gdLst>
              <a:gd name="connsiteX0" fmla="*/ 175305 w 2502568"/>
              <a:gd name="connsiteY0" fmla="*/ 0 h 4824663"/>
              <a:gd name="connsiteX1" fmla="*/ 2327263 w 2502568"/>
              <a:gd name="connsiteY1" fmla="*/ 0 h 4824663"/>
              <a:gd name="connsiteX2" fmla="*/ 2502568 w 2502568"/>
              <a:gd name="connsiteY2" fmla="*/ 175305 h 4824663"/>
              <a:gd name="connsiteX3" fmla="*/ 2502568 w 2502568"/>
              <a:gd name="connsiteY3" fmla="*/ 4649358 h 4824663"/>
              <a:gd name="connsiteX4" fmla="*/ 2327263 w 2502568"/>
              <a:gd name="connsiteY4" fmla="*/ 4824663 h 4824663"/>
              <a:gd name="connsiteX5" fmla="*/ 175305 w 2502568"/>
              <a:gd name="connsiteY5" fmla="*/ 4824663 h 4824663"/>
              <a:gd name="connsiteX6" fmla="*/ 0 w 2502568"/>
              <a:gd name="connsiteY6" fmla="*/ 4649358 h 4824663"/>
              <a:gd name="connsiteX7" fmla="*/ 0 w 2502568"/>
              <a:gd name="connsiteY7" fmla="*/ 175305 h 4824663"/>
              <a:gd name="connsiteX8" fmla="*/ 175305 w 2502568"/>
              <a:gd name="connsiteY8" fmla="*/ 0 h 4824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2568" h="4824663">
                <a:moveTo>
                  <a:pt x="175305" y="0"/>
                </a:moveTo>
                <a:lnTo>
                  <a:pt x="2327263" y="0"/>
                </a:lnTo>
                <a:cubicBezTo>
                  <a:pt x="2424081" y="0"/>
                  <a:pt x="2502568" y="78487"/>
                  <a:pt x="2502568" y="175305"/>
                </a:cubicBezTo>
                <a:lnTo>
                  <a:pt x="2502568" y="4649358"/>
                </a:lnTo>
                <a:cubicBezTo>
                  <a:pt x="2502568" y="4746176"/>
                  <a:pt x="2424081" y="4824663"/>
                  <a:pt x="2327263" y="4824663"/>
                </a:cubicBezTo>
                <a:lnTo>
                  <a:pt x="175305" y="4824663"/>
                </a:lnTo>
                <a:cubicBezTo>
                  <a:pt x="78487" y="4824663"/>
                  <a:pt x="0" y="4746176"/>
                  <a:pt x="0" y="4649358"/>
                </a:cubicBezTo>
                <a:lnTo>
                  <a:pt x="0" y="175305"/>
                </a:lnTo>
                <a:cubicBezTo>
                  <a:pt x="0" y="78487"/>
                  <a:pt x="78487" y="0"/>
                  <a:pt x="175305" y="0"/>
                </a:cubicBezTo>
                <a:close/>
              </a:path>
            </a:pathLst>
          </a:custGeom>
          <a:pattFill prst="pct5">
            <a:fgClr>
              <a:schemeClr val="accent1"/>
            </a:fgClr>
            <a:bgClr>
              <a:schemeClr val="bg1"/>
            </a:bgClr>
          </a:pattFill>
        </p:spPr>
        <p:txBody>
          <a:bodyPr wrap="square" anchor="ctr">
            <a:noAutofit/>
          </a:bodyPr>
          <a:lstStyle>
            <a:lvl1pPr marL="0" indent="0" algn="ctr">
              <a:buNone/>
              <a:defRPr sz="1800"/>
            </a:lvl1pPr>
          </a:lstStyle>
          <a:p>
            <a:endParaRPr lang="en-US"/>
          </a:p>
        </p:txBody>
      </p:sp>
      <p:pic>
        <p:nvPicPr>
          <p:cNvPr id="4" name="Picture 3">
            <a:extLst>
              <a:ext uri="{FF2B5EF4-FFF2-40B4-BE49-F238E27FC236}">
                <a16:creationId xmlns:a16="http://schemas.microsoft.com/office/drawing/2014/main" id="{542FF87C-995E-4BFB-827C-350F524957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6799" y="1379095"/>
            <a:ext cx="2885088" cy="5116933"/>
          </a:xfrm>
          <a:prstGeom prst="rect">
            <a:avLst/>
          </a:prstGeom>
        </p:spPr>
      </p:pic>
    </p:spTree>
    <p:extLst>
      <p:ext uri="{BB962C8B-B14F-4D97-AF65-F5344CB8AC3E}">
        <p14:creationId xmlns:p14="http://schemas.microsoft.com/office/powerpoint/2010/main" val="8987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5">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6C64917-64BC-4CD3-A113-A9EFA9B77CE3}"/>
              </a:ext>
            </a:extLst>
          </p:cNvPr>
          <p:cNvSpPr/>
          <p:nvPr userDrawn="1"/>
        </p:nvSpPr>
        <p:spPr>
          <a:xfrm>
            <a:off x="0" y="0"/>
            <a:ext cx="329738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58D397BA-7AA6-4880-ABC4-8A48A20115B9}"/>
              </a:ext>
            </a:extLst>
          </p:cNvPr>
          <p:cNvSpPr>
            <a:spLocks noGrp="1"/>
          </p:cNvSpPr>
          <p:nvPr>
            <p:ph type="pic" sz="quarter" idx="10"/>
          </p:nvPr>
        </p:nvSpPr>
        <p:spPr>
          <a:xfrm>
            <a:off x="817418" y="1039091"/>
            <a:ext cx="4100946" cy="4779818"/>
          </a:xfrm>
          <a:custGeom>
            <a:avLst/>
            <a:gdLst>
              <a:gd name="connsiteX0" fmla="*/ 3034146 w 4100946"/>
              <a:gd name="connsiteY0" fmla="*/ 0 h 4779818"/>
              <a:gd name="connsiteX1" fmla="*/ 4100946 w 4100946"/>
              <a:gd name="connsiteY1" fmla="*/ 0 h 4779818"/>
              <a:gd name="connsiteX2" fmla="*/ 4100946 w 4100946"/>
              <a:gd name="connsiteY2" fmla="*/ 4779818 h 4779818"/>
              <a:gd name="connsiteX3" fmla="*/ 3034146 w 4100946"/>
              <a:gd name="connsiteY3" fmla="*/ 4779818 h 4779818"/>
              <a:gd name="connsiteX4" fmla="*/ 0 w 4100946"/>
              <a:gd name="connsiteY4" fmla="*/ 0 h 4779818"/>
              <a:gd name="connsiteX5" fmla="*/ 346364 w 4100946"/>
              <a:gd name="connsiteY5" fmla="*/ 0 h 4779818"/>
              <a:gd name="connsiteX6" fmla="*/ 451564 w 4100946"/>
              <a:gd name="connsiteY6" fmla="*/ 0 h 4779818"/>
              <a:gd name="connsiteX7" fmla="*/ 2928946 w 4100946"/>
              <a:gd name="connsiteY7" fmla="*/ 0 h 4779818"/>
              <a:gd name="connsiteX8" fmla="*/ 2928946 w 4100946"/>
              <a:gd name="connsiteY8" fmla="*/ 4779818 h 4779818"/>
              <a:gd name="connsiteX9" fmla="*/ 451564 w 4100946"/>
              <a:gd name="connsiteY9" fmla="*/ 4779818 h 4779818"/>
              <a:gd name="connsiteX10" fmla="*/ 346364 w 4100946"/>
              <a:gd name="connsiteY10" fmla="*/ 4779818 h 4779818"/>
              <a:gd name="connsiteX11" fmla="*/ 0 w 4100946"/>
              <a:gd name="connsiteY11" fmla="*/ 4779818 h 477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0946" h="4779818">
                <a:moveTo>
                  <a:pt x="3034146" y="0"/>
                </a:moveTo>
                <a:lnTo>
                  <a:pt x="4100946" y="0"/>
                </a:lnTo>
                <a:lnTo>
                  <a:pt x="4100946" y="4779818"/>
                </a:lnTo>
                <a:lnTo>
                  <a:pt x="3034146" y="4779818"/>
                </a:lnTo>
                <a:close/>
                <a:moveTo>
                  <a:pt x="0" y="0"/>
                </a:moveTo>
                <a:lnTo>
                  <a:pt x="346364" y="0"/>
                </a:lnTo>
                <a:lnTo>
                  <a:pt x="451564" y="0"/>
                </a:lnTo>
                <a:lnTo>
                  <a:pt x="2928946" y="0"/>
                </a:lnTo>
                <a:lnTo>
                  <a:pt x="2928946" y="4779818"/>
                </a:lnTo>
                <a:lnTo>
                  <a:pt x="451564" y="4779818"/>
                </a:lnTo>
                <a:lnTo>
                  <a:pt x="346364" y="4779818"/>
                </a:lnTo>
                <a:lnTo>
                  <a:pt x="0" y="4779818"/>
                </a:lnTo>
                <a:close/>
              </a:path>
            </a:pathLst>
          </a:custGeom>
          <a:pattFill prst="pct5">
            <a:fgClr>
              <a:schemeClr val="accent1">
                <a:lumMod val="20000"/>
                <a:lumOff val="80000"/>
              </a:schemeClr>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8378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6">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5A6F64-A6B4-413B-B3A2-E77B365183EE}"/>
              </a:ext>
            </a:extLst>
          </p:cNvPr>
          <p:cNvSpPr/>
          <p:nvPr userDrawn="1"/>
        </p:nvSpPr>
        <p:spPr>
          <a:xfrm>
            <a:off x="0" y="0"/>
            <a:ext cx="3297382"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8C27EEA0-AEA0-42FA-B00C-CE616A27529B}"/>
              </a:ext>
            </a:extLst>
          </p:cNvPr>
          <p:cNvSpPr/>
          <p:nvPr userDrawn="1"/>
        </p:nvSpPr>
        <p:spPr>
          <a:xfrm>
            <a:off x="4003963" y="1541368"/>
            <a:ext cx="3621674" cy="2410691"/>
          </a:xfrm>
          <a:prstGeom prst="roundRect">
            <a:avLst>
              <a:gd name="adj" fmla="val 977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85BD98C-240D-41F8-9BCB-1904411C6723}"/>
              </a:ext>
            </a:extLst>
          </p:cNvPr>
          <p:cNvSpPr/>
          <p:nvPr userDrawn="1"/>
        </p:nvSpPr>
        <p:spPr>
          <a:xfrm>
            <a:off x="4003963" y="4076750"/>
            <a:ext cx="3621674" cy="2410691"/>
          </a:xfrm>
          <a:prstGeom prst="roundRect">
            <a:avLst>
              <a:gd name="adj" fmla="val 977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740A1F0B-5920-43C6-9FD9-53966F8A8528}"/>
              </a:ext>
            </a:extLst>
          </p:cNvPr>
          <p:cNvSpPr/>
          <p:nvPr userDrawn="1"/>
        </p:nvSpPr>
        <p:spPr>
          <a:xfrm>
            <a:off x="7883236" y="1541368"/>
            <a:ext cx="3621674" cy="2410691"/>
          </a:xfrm>
          <a:prstGeom prst="roundRect">
            <a:avLst>
              <a:gd name="adj" fmla="val 977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C004424F-880B-4800-B8F2-11A33FE2628C}"/>
              </a:ext>
            </a:extLst>
          </p:cNvPr>
          <p:cNvSpPr/>
          <p:nvPr userDrawn="1"/>
        </p:nvSpPr>
        <p:spPr>
          <a:xfrm>
            <a:off x="7883236" y="4076750"/>
            <a:ext cx="3621674" cy="2410691"/>
          </a:xfrm>
          <a:prstGeom prst="roundRect">
            <a:avLst>
              <a:gd name="adj" fmla="val 977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73D2935B-DDFD-4EED-879D-8E0F476CE1FD}"/>
              </a:ext>
            </a:extLst>
          </p:cNvPr>
          <p:cNvSpPr>
            <a:spLocks noGrp="1"/>
          </p:cNvSpPr>
          <p:nvPr>
            <p:ph type="pic" sz="quarter" idx="10"/>
          </p:nvPr>
        </p:nvSpPr>
        <p:spPr>
          <a:xfrm>
            <a:off x="4172453" y="1760991"/>
            <a:ext cx="560231" cy="560231"/>
          </a:xfrm>
          <a:prstGeom prst="rect">
            <a:avLst/>
          </a:prstGeom>
        </p:spPr>
        <p:txBody>
          <a:bodyPr anchor="ctr"/>
          <a:lstStyle>
            <a:lvl1pPr marL="0" indent="0" algn="ctr">
              <a:buNone/>
              <a:defRPr sz="1000"/>
            </a:lvl1pPr>
          </a:lstStyle>
          <a:p>
            <a:endParaRPr lang="en-US"/>
          </a:p>
        </p:txBody>
      </p:sp>
      <p:sp>
        <p:nvSpPr>
          <p:cNvPr id="11" name="Text Placeholder 17">
            <a:extLst>
              <a:ext uri="{FF2B5EF4-FFF2-40B4-BE49-F238E27FC236}">
                <a16:creationId xmlns:a16="http://schemas.microsoft.com/office/drawing/2014/main" id="{3C913C35-4111-48F0-AAA6-C6926CB31BA3}"/>
              </a:ext>
            </a:extLst>
          </p:cNvPr>
          <p:cNvSpPr>
            <a:spLocks noGrp="1"/>
          </p:cNvSpPr>
          <p:nvPr>
            <p:ph type="body" sz="quarter" idx="24"/>
          </p:nvPr>
        </p:nvSpPr>
        <p:spPr>
          <a:xfrm>
            <a:off x="4172453" y="2383568"/>
            <a:ext cx="3104110"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12" name="Text Placeholder 17">
            <a:extLst>
              <a:ext uri="{FF2B5EF4-FFF2-40B4-BE49-F238E27FC236}">
                <a16:creationId xmlns:a16="http://schemas.microsoft.com/office/drawing/2014/main" id="{7C2D675F-E436-4D35-9041-040C5E566C08}"/>
              </a:ext>
            </a:extLst>
          </p:cNvPr>
          <p:cNvSpPr>
            <a:spLocks noGrp="1"/>
          </p:cNvSpPr>
          <p:nvPr>
            <p:ph type="body" sz="quarter" idx="23"/>
          </p:nvPr>
        </p:nvSpPr>
        <p:spPr>
          <a:xfrm>
            <a:off x="4172453" y="2761523"/>
            <a:ext cx="3104110"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3" name="Picture Placeholder 9">
            <a:extLst>
              <a:ext uri="{FF2B5EF4-FFF2-40B4-BE49-F238E27FC236}">
                <a16:creationId xmlns:a16="http://schemas.microsoft.com/office/drawing/2014/main" id="{9AD6A505-35A6-4532-B655-E06D5034BA97}"/>
              </a:ext>
            </a:extLst>
          </p:cNvPr>
          <p:cNvSpPr>
            <a:spLocks noGrp="1"/>
          </p:cNvSpPr>
          <p:nvPr>
            <p:ph type="pic" sz="quarter" idx="25"/>
          </p:nvPr>
        </p:nvSpPr>
        <p:spPr>
          <a:xfrm>
            <a:off x="4172453" y="4262518"/>
            <a:ext cx="560231" cy="560231"/>
          </a:xfrm>
          <a:prstGeom prst="rect">
            <a:avLst/>
          </a:prstGeom>
        </p:spPr>
        <p:txBody>
          <a:bodyPr anchor="ctr"/>
          <a:lstStyle>
            <a:lvl1pPr marL="0" indent="0" algn="ctr">
              <a:buNone/>
              <a:defRPr sz="1000"/>
            </a:lvl1pPr>
          </a:lstStyle>
          <a:p>
            <a:endParaRPr lang="en-US"/>
          </a:p>
        </p:txBody>
      </p:sp>
      <p:sp>
        <p:nvSpPr>
          <p:cNvPr id="14" name="Text Placeholder 17">
            <a:extLst>
              <a:ext uri="{FF2B5EF4-FFF2-40B4-BE49-F238E27FC236}">
                <a16:creationId xmlns:a16="http://schemas.microsoft.com/office/drawing/2014/main" id="{E439C079-02C1-4567-B5F5-9BD29C0139B5}"/>
              </a:ext>
            </a:extLst>
          </p:cNvPr>
          <p:cNvSpPr>
            <a:spLocks noGrp="1"/>
          </p:cNvSpPr>
          <p:nvPr>
            <p:ph type="body" sz="quarter" idx="26"/>
          </p:nvPr>
        </p:nvSpPr>
        <p:spPr>
          <a:xfrm>
            <a:off x="4172453" y="4885095"/>
            <a:ext cx="3104110"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15" name="Text Placeholder 17">
            <a:extLst>
              <a:ext uri="{FF2B5EF4-FFF2-40B4-BE49-F238E27FC236}">
                <a16:creationId xmlns:a16="http://schemas.microsoft.com/office/drawing/2014/main" id="{B2E95C91-F9CF-469E-A9A6-E373575E1991}"/>
              </a:ext>
            </a:extLst>
          </p:cNvPr>
          <p:cNvSpPr>
            <a:spLocks noGrp="1"/>
          </p:cNvSpPr>
          <p:nvPr>
            <p:ph type="body" sz="quarter" idx="27"/>
          </p:nvPr>
        </p:nvSpPr>
        <p:spPr>
          <a:xfrm>
            <a:off x="4172453" y="5263050"/>
            <a:ext cx="3104110"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6" name="Picture Placeholder 9">
            <a:extLst>
              <a:ext uri="{FF2B5EF4-FFF2-40B4-BE49-F238E27FC236}">
                <a16:creationId xmlns:a16="http://schemas.microsoft.com/office/drawing/2014/main" id="{E68966D4-7E68-4789-8319-BAD7727BABB6}"/>
              </a:ext>
            </a:extLst>
          </p:cNvPr>
          <p:cNvSpPr>
            <a:spLocks noGrp="1"/>
          </p:cNvSpPr>
          <p:nvPr>
            <p:ph type="pic" sz="quarter" idx="28"/>
          </p:nvPr>
        </p:nvSpPr>
        <p:spPr>
          <a:xfrm>
            <a:off x="8061873" y="4262518"/>
            <a:ext cx="560231" cy="560231"/>
          </a:xfrm>
          <a:prstGeom prst="rect">
            <a:avLst/>
          </a:prstGeom>
        </p:spPr>
        <p:txBody>
          <a:bodyPr anchor="ctr"/>
          <a:lstStyle>
            <a:lvl1pPr marL="0" indent="0" algn="ctr">
              <a:buNone/>
              <a:defRPr sz="1000"/>
            </a:lvl1pPr>
          </a:lstStyle>
          <a:p>
            <a:endParaRPr lang="en-US"/>
          </a:p>
        </p:txBody>
      </p:sp>
      <p:sp>
        <p:nvSpPr>
          <p:cNvPr id="17" name="Text Placeholder 17">
            <a:extLst>
              <a:ext uri="{FF2B5EF4-FFF2-40B4-BE49-F238E27FC236}">
                <a16:creationId xmlns:a16="http://schemas.microsoft.com/office/drawing/2014/main" id="{00D3F107-9951-49FA-990B-89A17AB98DF9}"/>
              </a:ext>
            </a:extLst>
          </p:cNvPr>
          <p:cNvSpPr>
            <a:spLocks noGrp="1"/>
          </p:cNvSpPr>
          <p:nvPr>
            <p:ph type="body" sz="quarter" idx="29"/>
          </p:nvPr>
        </p:nvSpPr>
        <p:spPr>
          <a:xfrm>
            <a:off x="8061873" y="4885095"/>
            <a:ext cx="3104110"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18" name="Text Placeholder 17">
            <a:extLst>
              <a:ext uri="{FF2B5EF4-FFF2-40B4-BE49-F238E27FC236}">
                <a16:creationId xmlns:a16="http://schemas.microsoft.com/office/drawing/2014/main" id="{D869E949-3572-4AF9-A83A-1470ECDA14DE}"/>
              </a:ext>
            </a:extLst>
          </p:cNvPr>
          <p:cNvSpPr>
            <a:spLocks noGrp="1"/>
          </p:cNvSpPr>
          <p:nvPr>
            <p:ph type="body" sz="quarter" idx="30"/>
          </p:nvPr>
        </p:nvSpPr>
        <p:spPr>
          <a:xfrm>
            <a:off x="8061873" y="5263050"/>
            <a:ext cx="3104110"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19" name="Picture Placeholder 9">
            <a:extLst>
              <a:ext uri="{FF2B5EF4-FFF2-40B4-BE49-F238E27FC236}">
                <a16:creationId xmlns:a16="http://schemas.microsoft.com/office/drawing/2014/main" id="{E68DDD0A-9D22-4133-9F02-E1530AA9818F}"/>
              </a:ext>
            </a:extLst>
          </p:cNvPr>
          <p:cNvSpPr>
            <a:spLocks noGrp="1"/>
          </p:cNvSpPr>
          <p:nvPr>
            <p:ph type="pic" sz="quarter" idx="31"/>
          </p:nvPr>
        </p:nvSpPr>
        <p:spPr>
          <a:xfrm>
            <a:off x="8061873" y="1730835"/>
            <a:ext cx="560231" cy="560231"/>
          </a:xfrm>
          <a:prstGeom prst="rect">
            <a:avLst/>
          </a:prstGeom>
        </p:spPr>
        <p:txBody>
          <a:bodyPr anchor="ctr"/>
          <a:lstStyle>
            <a:lvl1pPr marL="0" indent="0" algn="ctr">
              <a:buNone/>
              <a:defRPr sz="1000"/>
            </a:lvl1pPr>
          </a:lstStyle>
          <a:p>
            <a:endParaRPr lang="en-US"/>
          </a:p>
        </p:txBody>
      </p:sp>
      <p:sp>
        <p:nvSpPr>
          <p:cNvPr id="20" name="Text Placeholder 17">
            <a:extLst>
              <a:ext uri="{FF2B5EF4-FFF2-40B4-BE49-F238E27FC236}">
                <a16:creationId xmlns:a16="http://schemas.microsoft.com/office/drawing/2014/main" id="{15880F4B-D4F9-4602-95E4-1B61EAC0D302}"/>
              </a:ext>
            </a:extLst>
          </p:cNvPr>
          <p:cNvSpPr>
            <a:spLocks noGrp="1"/>
          </p:cNvSpPr>
          <p:nvPr>
            <p:ph type="body" sz="quarter" idx="32"/>
          </p:nvPr>
        </p:nvSpPr>
        <p:spPr>
          <a:xfrm>
            <a:off x="8061873" y="2353412"/>
            <a:ext cx="3104110" cy="377955"/>
          </a:xfrm>
          <a:prstGeom prst="rect">
            <a:avLst/>
          </a:prstGeom>
        </p:spPr>
        <p:txBody>
          <a:bodyPr anchor="ctr"/>
          <a:lstStyle>
            <a:lvl1pPr marL="0" indent="0" algn="l">
              <a:buNone/>
              <a:defRPr sz="1600" b="1">
                <a:solidFill>
                  <a:schemeClr val="tx1">
                    <a:lumMod val="75000"/>
                    <a:lumOff val="25000"/>
                  </a:schemeClr>
                </a:solidFill>
              </a:defRPr>
            </a:lvl1pPr>
            <a:lvl2pPr marL="457200" indent="0">
              <a:buNone/>
              <a:defRPr/>
            </a:lvl2pPr>
          </a:lstStyle>
          <a:p>
            <a:pPr lvl="0"/>
            <a:r>
              <a:rPr lang="en-US"/>
              <a:t>Click to edit</a:t>
            </a:r>
          </a:p>
        </p:txBody>
      </p:sp>
      <p:sp>
        <p:nvSpPr>
          <p:cNvPr id="21" name="Text Placeholder 17">
            <a:extLst>
              <a:ext uri="{FF2B5EF4-FFF2-40B4-BE49-F238E27FC236}">
                <a16:creationId xmlns:a16="http://schemas.microsoft.com/office/drawing/2014/main" id="{59214DD8-9925-414A-B667-C5E887703F55}"/>
              </a:ext>
            </a:extLst>
          </p:cNvPr>
          <p:cNvSpPr>
            <a:spLocks noGrp="1"/>
          </p:cNvSpPr>
          <p:nvPr>
            <p:ph type="body" sz="quarter" idx="33"/>
          </p:nvPr>
        </p:nvSpPr>
        <p:spPr>
          <a:xfrm>
            <a:off x="8061873" y="2731367"/>
            <a:ext cx="3104110" cy="1006620"/>
          </a:xfrm>
          <a:prstGeom prst="rect">
            <a:avLst/>
          </a:prstGeom>
        </p:spPr>
        <p:txBody>
          <a:bodyPr anchor="t"/>
          <a:lstStyle>
            <a:lvl1pPr marL="0" indent="0" algn="l">
              <a:buNone/>
              <a:defRPr sz="1400">
                <a:solidFill>
                  <a:schemeClr val="tx1">
                    <a:lumMod val="75000"/>
                    <a:lumOff val="25000"/>
                  </a:schemeClr>
                </a:solidFill>
              </a:defRPr>
            </a:lvl1pPr>
            <a:lvl2pPr marL="457200" indent="0">
              <a:buNone/>
              <a:defRPr/>
            </a:lvl2pPr>
          </a:lstStyle>
          <a:p>
            <a:pPr lvl="0"/>
            <a:r>
              <a:rPr lang="en-US"/>
              <a:t>Click to edit</a:t>
            </a:r>
          </a:p>
        </p:txBody>
      </p:sp>
      <p:sp>
        <p:nvSpPr>
          <p:cNvPr id="24" name="Picture Placeholder 23">
            <a:extLst>
              <a:ext uri="{FF2B5EF4-FFF2-40B4-BE49-F238E27FC236}">
                <a16:creationId xmlns:a16="http://schemas.microsoft.com/office/drawing/2014/main" id="{82219EE7-8181-48AD-B989-E2C11A4C1823}"/>
              </a:ext>
            </a:extLst>
          </p:cNvPr>
          <p:cNvSpPr>
            <a:spLocks noGrp="1"/>
          </p:cNvSpPr>
          <p:nvPr>
            <p:ph type="pic" sz="quarter" idx="34"/>
          </p:nvPr>
        </p:nvSpPr>
        <p:spPr>
          <a:xfrm>
            <a:off x="817418" y="1541368"/>
            <a:ext cx="2928946" cy="4946073"/>
          </a:xfrm>
          <a:custGeom>
            <a:avLst/>
            <a:gdLst>
              <a:gd name="connsiteX0" fmla="*/ 297669 w 2928946"/>
              <a:gd name="connsiteY0" fmla="*/ 0 h 5585919"/>
              <a:gd name="connsiteX1" fmla="*/ 2631277 w 2928946"/>
              <a:gd name="connsiteY1" fmla="*/ 0 h 5585919"/>
              <a:gd name="connsiteX2" fmla="*/ 2928946 w 2928946"/>
              <a:gd name="connsiteY2" fmla="*/ 297669 h 5585919"/>
              <a:gd name="connsiteX3" fmla="*/ 2928946 w 2928946"/>
              <a:gd name="connsiteY3" fmla="*/ 5288250 h 5585919"/>
              <a:gd name="connsiteX4" fmla="*/ 2631277 w 2928946"/>
              <a:gd name="connsiteY4" fmla="*/ 5585919 h 5585919"/>
              <a:gd name="connsiteX5" fmla="*/ 297669 w 2928946"/>
              <a:gd name="connsiteY5" fmla="*/ 5585919 h 5585919"/>
              <a:gd name="connsiteX6" fmla="*/ 0 w 2928946"/>
              <a:gd name="connsiteY6" fmla="*/ 5288250 h 5585919"/>
              <a:gd name="connsiteX7" fmla="*/ 0 w 2928946"/>
              <a:gd name="connsiteY7" fmla="*/ 297669 h 5585919"/>
              <a:gd name="connsiteX8" fmla="*/ 297669 w 2928946"/>
              <a:gd name="connsiteY8" fmla="*/ 0 h 558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8946" h="5585919">
                <a:moveTo>
                  <a:pt x="297669" y="0"/>
                </a:moveTo>
                <a:lnTo>
                  <a:pt x="2631277" y="0"/>
                </a:lnTo>
                <a:cubicBezTo>
                  <a:pt x="2795675" y="0"/>
                  <a:pt x="2928946" y="133271"/>
                  <a:pt x="2928946" y="297669"/>
                </a:cubicBezTo>
                <a:lnTo>
                  <a:pt x="2928946" y="5288250"/>
                </a:lnTo>
                <a:cubicBezTo>
                  <a:pt x="2928946" y="5452648"/>
                  <a:pt x="2795675" y="5585919"/>
                  <a:pt x="2631277" y="5585919"/>
                </a:cubicBezTo>
                <a:lnTo>
                  <a:pt x="297669" y="5585919"/>
                </a:lnTo>
                <a:cubicBezTo>
                  <a:pt x="133271" y="5585919"/>
                  <a:pt x="0" y="5452648"/>
                  <a:pt x="0" y="5288250"/>
                </a:cubicBezTo>
                <a:lnTo>
                  <a:pt x="0" y="297669"/>
                </a:lnTo>
                <a:cubicBezTo>
                  <a:pt x="0" y="133271"/>
                  <a:pt x="133271" y="0"/>
                  <a:pt x="297669" y="0"/>
                </a:cubicBezTo>
                <a:close/>
              </a:path>
            </a:pathLst>
          </a:custGeom>
          <a:pattFill prst="pct5">
            <a:fgClr>
              <a:schemeClr val="accent4">
                <a:lumMod val="20000"/>
                <a:lumOff val="80000"/>
              </a:schemeClr>
            </a:fgClr>
            <a:bgClr>
              <a:schemeClr val="bg1"/>
            </a:bgClr>
          </a:pattFill>
        </p:spPr>
        <p:txBody>
          <a:bodyPr wrap="square" anchor="ctr">
            <a:noAutofit/>
          </a:bodyPr>
          <a:lstStyle>
            <a:lvl1pPr marL="0" indent="0" algn="ctr">
              <a:buNone/>
              <a:defRPr sz="2000"/>
            </a:lvl1pPr>
          </a:lstStyle>
          <a:p>
            <a:endParaRPr lang="en-US"/>
          </a:p>
        </p:txBody>
      </p:sp>
      <p:sp>
        <p:nvSpPr>
          <p:cNvPr id="25" name="Title 24">
            <a:extLst>
              <a:ext uri="{FF2B5EF4-FFF2-40B4-BE49-F238E27FC236}">
                <a16:creationId xmlns:a16="http://schemas.microsoft.com/office/drawing/2014/main" id="{06487B95-5DC7-4A37-8E6E-CA173E638B11}"/>
              </a:ext>
            </a:extLst>
          </p:cNvPr>
          <p:cNvSpPr>
            <a:spLocks noGrp="1"/>
          </p:cNvSpPr>
          <p:nvPr>
            <p:ph type="title"/>
          </p:nvPr>
        </p:nvSpPr>
        <p:spPr>
          <a:xfrm>
            <a:off x="4003962" y="534748"/>
            <a:ext cx="7500948" cy="624352"/>
          </a:xfrm>
          <a:prstGeom prst="rect">
            <a:avLst/>
          </a:prstGeom>
        </p:spPr>
        <p:txBody>
          <a:bodyPr anchor="ctr"/>
          <a:lstStyle>
            <a:lvl1pPr>
              <a:defRPr sz="2800"/>
            </a:lvl1pPr>
          </a:lstStyle>
          <a:p>
            <a:r>
              <a:rPr lang="en-US"/>
              <a:t>Click to edit Master title style</a:t>
            </a:r>
          </a:p>
        </p:txBody>
      </p:sp>
    </p:spTree>
    <p:extLst>
      <p:ext uri="{BB962C8B-B14F-4D97-AF65-F5344CB8AC3E}">
        <p14:creationId xmlns:p14="http://schemas.microsoft.com/office/powerpoint/2010/main" val="4378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grpId="0" nodeType="withEffect" nodePh="1">
                                  <p:stCondLst>
                                    <p:cond delay="500"/>
                                  </p:stCondLst>
                                  <p:endCondLst>
                                    <p:cond evt="begin" delay="0">
                                      <p:tn val="20"/>
                                    </p:cond>
                                  </p:end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wipe(left)">
                                      <p:cBhvr>
                                        <p:cTn id="25" dur="500"/>
                                        <p:tgtEl>
                                          <p:spTgt spid="11">
                                            <p:txEl>
                                              <p:pRg st="0" end="0"/>
                                            </p:txEl>
                                          </p:spTgt>
                                        </p:tgtEl>
                                      </p:cBhvr>
                                    </p:animEffect>
                                  </p:childTnLst>
                                </p:cTn>
                              </p:par>
                              <p:par>
                                <p:cTn id="26" presetID="22" presetClass="entr" presetSubtype="8" fill="hold" grpId="0" nodeType="withEffect">
                                  <p:stCondLst>
                                    <p:cond delay="150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wipe(left)">
                                      <p:cBhvr>
                                        <p:cTn id="28" dur="500"/>
                                        <p:tgtEl>
                                          <p:spTgt spid="12">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par>
                                <p:cTn id="34" presetID="10" presetClass="entr" presetSubtype="0" fill="hold" grpId="0" nodeType="withEffect" nodePh="1">
                                  <p:stCondLst>
                                    <p:cond delay="500"/>
                                  </p:stCondLst>
                                  <p:endCondLst>
                                    <p:cond evt="begin" delay="0">
                                      <p:tn val="34"/>
                                    </p:cond>
                                  </p:end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22" presetClass="entr" presetSubtype="8" fill="hold" grpId="0" nodeType="withEffect">
                                  <p:stCondLst>
                                    <p:cond delay="1000"/>
                                  </p:stCondLst>
                                  <p:childTnLst>
                                    <p:set>
                                      <p:cBhvr>
                                        <p:cTn id="38" dur="1" fill="hold">
                                          <p:stCondLst>
                                            <p:cond delay="0"/>
                                          </p:stCondLst>
                                        </p:cTn>
                                        <p:tgtEl>
                                          <p:spTgt spid="20">
                                            <p:txEl>
                                              <p:pRg st="0" end="0"/>
                                            </p:txEl>
                                          </p:spTgt>
                                        </p:tgtEl>
                                        <p:attrNameLst>
                                          <p:attrName>style.visibility</p:attrName>
                                        </p:attrNameLst>
                                      </p:cBhvr>
                                      <p:to>
                                        <p:strVal val="visible"/>
                                      </p:to>
                                    </p:set>
                                    <p:animEffect transition="in" filter="wipe(left)">
                                      <p:cBhvr>
                                        <p:cTn id="39" dur="500"/>
                                        <p:tgtEl>
                                          <p:spTgt spid="20">
                                            <p:txEl>
                                              <p:pRg st="0" end="0"/>
                                            </p:txEl>
                                          </p:spTgt>
                                        </p:tgtEl>
                                      </p:cBhvr>
                                    </p:animEffect>
                                  </p:childTnLst>
                                </p:cTn>
                              </p:par>
                              <p:par>
                                <p:cTn id="40" presetID="22" presetClass="entr" presetSubtype="8" fill="hold" grpId="0" nodeType="withEffect">
                                  <p:stCondLst>
                                    <p:cond delay="150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wipe(left)">
                                      <p:cBhvr>
                                        <p:cTn id="42" dur="500"/>
                                        <p:tgtEl>
                                          <p:spTgt spid="2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par>
                                <p:cTn id="48" presetID="10" presetClass="entr" presetSubtype="0" fill="hold" grpId="0" nodeType="withEffect" nodePh="1">
                                  <p:stCondLst>
                                    <p:cond delay="500"/>
                                  </p:stCondLst>
                                  <p:endCondLst>
                                    <p:cond evt="begin" delay="0">
                                      <p:tn val="48"/>
                                    </p:cond>
                                  </p:end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22" presetClass="entr" presetSubtype="8" fill="hold" grpId="0" nodeType="withEffect">
                                  <p:stCondLst>
                                    <p:cond delay="1000"/>
                                  </p:stCondLst>
                                  <p:childTnLst>
                                    <p:set>
                                      <p:cBhvr>
                                        <p:cTn id="52" dur="1" fill="hold">
                                          <p:stCondLst>
                                            <p:cond delay="0"/>
                                          </p:stCondLst>
                                        </p:cTn>
                                        <p:tgtEl>
                                          <p:spTgt spid="14">
                                            <p:txEl>
                                              <p:pRg st="0" end="0"/>
                                            </p:txEl>
                                          </p:spTgt>
                                        </p:tgtEl>
                                        <p:attrNameLst>
                                          <p:attrName>style.visibility</p:attrName>
                                        </p:attrNameLst>
                                      </p:cBhvr>
                                      <p:to>
                                        <p:strVal val="visible"/>
                                      </p:to>
                                    </p:set>
                                    <p:animEffect transition="in" filter="wipe(left)">
                                      <p:cBhvr>
                                        <p:cTn id="53" dur="500"/>
                                        <p:tgtEl>
                                          <p:spTgt spid="14">
                                            <p:txEl>
                                              <p:pRg st="0" end="0"/>
                                            </p:txEl>
                                          </p:spTgt>
                                        </p:tgtEl>
                                      </p:cBhvr>
                                    </p:animEffect>
                                  </p:childTnLst>
                                </p:cTn>
                              </p:par>
                              <p:par>
                                <p:cTn id="54" presetID="22" presetClass="entr" presetSubtype="8" fill="hold" grpId="0" nodeType="withEffect">
                                  <p:stCondLst>
                                    <p:cond delay="1500"/>
                                  </p:stCondLst>
                                  <p:childTnLst>
                                    <p:set>
                                      <p:cBhvr>
                                        <p:cTn id="55" dur="1" fill="hold">
                                          <p:stCondLst>
                                            <p:cond delay="0"/>
                                          </p:stCondLst>
                                        </p:cTn>
                                        <p:tgtEl>
                                          <p:spTgt spid="15">
                                            <p:txEl>
                                              <p:pRg st="0" end="0"/>
                                            </p:txEl>
                                          </p:spTgt>
                                        </p:tgtEl>
                                        <p:attrNameLst>
                                          <p:attrName>style.visibility</p:attrName>
                                        </p:attrNameLst>
                                      </p:cBhvr>
                                      <p:to>
                                        <p:strVal val="visible"/>
                                      </p:to>
                                    </p:set>
                                    <p:animEffect transition="in" filter="wipe(left)">
                                      <p:cBhvr>
                                        <p:cTn id="56" dur="500"/>
                                        <p:tgtEl>
                                          <p:spTgt spid="15">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par>
                                <p:cTn id="62" presetID="10" presetClass="entr" presetSubtype="0" fill="hold" grpId="0" nodeType="withEffect" nodePh="1">
                                  <p:stCondLst>
                                    <p:cond delay="500"/>
                                  </p:stCondLst>
                                  <p:endCondLst>
                                    <p:cond evt="begin" delay="0">
                                      <p:tn val="62"/>
                                    </p:cond>
                                  </p:end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22" presetClass="entr" presetSubtype="8" fill="hold" grpId="0" nodeType="withEffect">
                                  <p:stCondLst>
                                    <p:cond delay="1000"/>
                                  </p:stCondLst>
                                  <p:childTnLst>
                                    <p:set>
                                      <p:cBhvr>
                                        <p:cTn id="66" dur="1" fill="hold">
                                          <p:stCondLst>
                                            <p:cond delay="0"/>
                                          </p:stCondLst>
                                        </p:cTn>
                                        <p:tgtEl>
                                          <p:spTgt spid="17">
                                            <p:txEl>
                                              <p:pRg st="0" end="0"/>
                                            </p:txEl>
                                          </p:spTgt>
                                        </p:tgtEl>
                                        <p:attrNameLst>
                                          <p:attrName>style.visibility</p:attrName>
                                        </p:attrNameLst>
                                      </p:cBhvr>
                                      <p:to>
                                        <p:strVal val="visible"/>
                                      </p:to>
                                    </p:set>
                                    <p:animEffect transition="in" filter="wipe(left)">
                                      <p:cBhvr>
                                        <p:cTn id="67" dur="500"/>
                                        <p:tgtEl>
                                          <p:spTgt spid="17">
                                            <p:txEl>
                                              <p:pRg st="0" end="0"/>
                                            </p:txEl>
                                          </p:spTgt>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18">
                                            <p:txEl>
                                              <p:pRg st="0" end="0"/>
                                            </p:txEl>
                                          </p:spTgt>
                                        </p:tgtEl>
                                        <p:attrNameLst>
                                          <p:attrName>style.visibility</p:attrName>
                                        </p:attrNameLst>
                                      </p:cBhvr>
                                      <p:to>
                                        <p:strVal val="visible"/>
                                      </p:to>
                                    </p:set>
                                    <p:animEffect transition="in" filter="wipe(left)">
                                      <p:cBhvr>
                                        <p:cTn id="70"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10" grpId="0"/>
      <p:bldP spid="11" grpId="0" build="p">
        <p:tmplLst>
          <p:tmpl lvl="1">
            <p:tnLst>
              <p:par>
                <p:cTn presetID="22" presetClass="entr" presetSubtype="8" fill="hold" nodeType="withEffect">
                  <p:stCondLst>
                    <p:cond delay="10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withEffect">
                  <p:stCondLst>
                    <p:cond delay="1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bldP spid="15" grpId="0" build="p"/>
      <p:bldP spid="16" grpId="0"/>
      <p:bldP spid="17" grpId="0" build="p"/>
      <p:bldP spid="18" grpId="0" build="p"/>
      <p:bldP spid="19" grpId="0"/>
      <p:bldP spid="20" grpId="0" build="p"/>
      <p:bldP spid="21" grpId="0" build="p"/>
      <p:bldP spid="24" grpId="0" animBg="1"/>
      <p:bldP spid="25" grpId="0"/>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7">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96456AA-B677-4165-9273-255E9FAB1B27}"/>
              </a:ext>
            </a:extLst>
          </p:cNvPr>
          <p:cNvSpPr>
            <a:spLocks noGrp="1"/>
          </p:cNvSpPr>
          <p:nvPr>
            <p:ph type="pic" sz="quarter" idx="10"/>
          </p:nvPr>
        </p:nvSpPr>
        <p:spPr>
          <a:xfrm>
            <a:off x="782782" y="484909"/>
            <a:ext cx="4835236" cy="5888182"/>
          </a:xfrm>
          <a:custGeom>
            <a:avLst/>
            <a:gdLst>
              <a:gd name="connsiteX0" fmla="*/ 307134 w 4835236"/>
              <a:gd name="connsiteY0" fmla="*/ 0 h 5888182"/>
              <a:gd name="connsiteX1" fmla="*/ 4528102 w 4835236"/>
              <a:gd name="connsiteY1" fmla="*/ 0 h 5888182"/>
              <a:gd name="connsiteX2" fmla="*/ 4835236 w 4835236"/>
              <a:gd name="connsiteY2" fmla="*/ 307134 h 5888182"/>
              <a:gd name="connsiteX3" fmla="*/ 4835236 w 4835236"/>
              <a:gd name="connsiteY3" fmla="*/ 5581048 h 5888182"/>
              <a:gd name="connsiteX4" fmla="*/ 4528102 w 4835236"/>
              <a:gd name="connsiteY4" fmla="*/ 5888182 h 5888182"/>
              <a:gd name="connsiteX5" fmla="*/ 307134 w 4835236"/>
              <a:gd name="connsiteY5" fmla="*/ 5888182 h 5888182"/>
              <a:gd name="connsiteX6" fmla="*/ 0 w 4835236"/>
              <a:gd name="connsiteY6" fmla="*/ 5581048 h 5888182"/>
              <a:gd name="connsiteX7" fmla="*/ 0 w 4835236"/>
              <a:gd name="connsiteY7" fmla="*/ 307134 h 5888182"/>
              <a:gd name="connsiteX8" fmla="*/ 307134 w 4835236"/>
              <a:gd name="connsiteY8" fmla="*/ 0 h 588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5236" h="5888182">
                <a:moveTo>
                  <a:pt x="307134" y="0"/>
                </a:moveTo>
                <a:lnTo>
                  <a:pt x="4528102" y="0"/>
                </a:lnTo>
                <a:cubicBezTo>
                  <a:pt x="4697727" y="0"/>
                  <a:pt x="4835236" y="137509"/>
                  <a:pt x="4835236" y="307134"/>
                </a:cubicBezTo>
                <a:lnTo>
                  <a:pt x="4835236" y="5581048"/>
                </a:lnTo>
                <a:cubicBezTo>
                  <a:pt x="4835236" y="5750673"/>
                  <a:pt x="4697727" y="5888182"/>
                  <a:pt x="4528102" y="5888182"/>
                </a:cubicBezTo>
                <a:lnTo>
                  <a:pt x="307134" y="5888182"/>
                </a:lnTo>
                <a:cubicBezTo>
                  <a:pt x="137509" y="5888182"/>
                  <a:pt x="0" y="5750673"/>
                  <a:pt x="0" y="5581048"/>
                </a:cubicBezTo>
                <a:lnTo>
                  <a:pt x="0" y="307134"/>
                </a:lnTo>
                <a:cubicBezTo>
                  <a:pt x="0" y="137509"/>
                  <a:pt x="137509" y="0"/>
                  <a:pt x="307134" y="0"/>
                </a:cubicBez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
        <p:nvSpPr>
          <p:cNvPr id="3" name="Rectangle: Rounded Corners">
            <a:extLst>
              <a:ext uri="{FF2B5EF4-FFF2-40B4-BE49-F238E27FC236}">
                <a16:creationId xmlns:a16="http://schemas.microsoft.com/office/drawing/2014/main" id="{471A555D-C4CB-4016-B81A-7E5766DA828E}"/>
              </a:ext>
            </a:extLst>
          </p:cNvPr>
          <p:cNvSpPr/>
          <p:nvPr userDrawn="1"/>
        </p:nvSpPr>
        <p:spPr>
          <a:xfrm>
            <a:off x="304800" y="997527"/>
            <a:ext cx="5791200" cy="4862947"/>
          </a:xfrm>
          <a:prstGeom prst="roundRect">
            <a:avLst>
              <a:gd name="adj" fmla="val 3988"/>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520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8">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958A7A2-F6F3-435E-B554-89D2E92ED9EA}"/>
              </a:ext>
            </a:extLst>
          </p:cNvPr>
          <p:cNvSpPr>
            <a:spLocks noGrp="1"/>
          </p:cNvSpPr>
          <p:nvPr>
            <p:ph type="pic" sz="quarter" idx="10"/>
          </p:nvPr>
        </p:nvSpPr>
        <p:spPr>
          <a:xfrm>
            <a:off x="0" y="0"/>
            <a:ext cx="12192000" cy="6858000"/>
          </a:xfrm>
          <a:prstGeom prst="rect">
            <a:avLst/>
          </a:prstGeom>
        </p:spPr>
        <p:txBody>
          <a:bodyPr anchor="ctr"/>
          <a:lstStyle>
            <a:lvl1pPr marL="0" indent="0" algn="ctr">
              <a:buNone/>
              <a:defRPr/>
            </a:lvl1pPr>
          </a:lstStyle>
          <a:p>
            <a:endParaRPr lang="en-US"/>
          </a:p>
        </p:txBody>
      </p:sp>
      <p:sp>
        <p:nvSpPr>
          <p:cNvPr id="8" name="Picture Placeholder 7">
            <a:extLst>
              <a:ext uri="{FF2B5EF4-FFF2-40B4-BE49-F238E27FC236}">
                <a16:creationId xmlns:a16="http://schemas.microsoft.com/office/drawing/2014/main" id="{04C00552-8BA7-4078-9AA4-42C7E4A91226}"/>
              </a:ext>
            </a:extLst>
          </p:cNvPr>
          <p:cNvSpPr>
            <a:spLocks noGrp="1"/>
          </p:cNvSpPr>
          <p:nvPr>
            <p:ph type="pic" sz="quarter" idx="11"/>
          </p:nvPr>
        </p:nvSpPr>
        <p:spPr>
          <a:xfrm>
            <a:off x="0" y="2331076"/>
            <a:ext cx="6096000" cy="2382591"/>
          </a:xfrm>
          <a:custGeom>
            <a:avLst/>
            <a:gdLst>
              <a:gd name="connsiteX0" fmla="*/ 0 w 6096000"/>
              <a:gd name="connsiteY0" fmla="*/ 0 h 2382591"/>
              <a:gd name="connsiteX1" fmla="*/ 6096000 w 6096000"/>
              <a:gd name="connsiteY1" fmla="*/ 0 h 2382591"/>
              <a:gd name="connsiteX2" fmla="*/ 6096000 w 6096000"/>
              <a:gd name="connsiteY2" fmla="*/ 2382591 h 2382591"/>
              <a:gd name="connsiteX3" fmla="*/ 0 w 6096000"/>
              <a:gd name="connsiteY3" fmla="*/ 2382591 h 2382591"/>
            </a:gdLst>
            <a:ahLst/>
            <a:cxnLst>
              <a:cxn ang="0">
                <a:pos x="connsiteX0" y="connsiteY0"/>
              </a:cxn>
              <a:cxn ang="0">
                <a:pos x="connsiteX1" y="connsiteY1"/>
              </a:cxn>
              <a:cxn ang="0">
                <a:pos x="connsiteX2" y="connsiteY2"/>
              </a:cxn>
              <a:cxn ang="0">
                <a:pos x="connsiteX3" y="connsiteY3"/>
              </a:cxn>
            </a:cxnLst>
            <a:rect l="l" t="t" r="r" b="b"/>
            <a:pathLst>
              <a:path w="6096000" h="2382591">
                <a:moveTo>
                  <a:pt x="0" y="0"/>
                </a:moveTo>
                <a:lnTo>
                  <a:pt x="6096000" y="0"/>
                </a:lnTo>
                <a:lnTo>
                  <a:pt x="6096000" y="2382591"/>
                </a:lnTo>
                <a:lnTo>
                  <a:pt x="0" y="2382591"/>
                </a:lnTo>
                <a:close/>
              </a:path>
            </a:pathLst>
          </a:custGeom>
          <a:pattFill prst="pct5">
            <a:fgClr>
              <a:schemeClr val="accent1"/>
            </a:fgClr>
            <a:bgClr>
              <a:schemeClr val="bg1"/>
            </a:bgClr>
          </a:pattFill>
        </p:spPr>
        <p:txBody>
          <a:bodyPr wrap="square" anchor="ctr">
            <a:noAutofit/>
          </a:bodyPr>
          <a:lstStyle>
            <a:lvl1pPr marL="0" indent="0" algn="ctr">
              <a:buNone/>
              <a:defRPr/>
            </a:lvl1pPr>
          </a:lstStyle>
          <a:p>
            <a:endParaRPr lang="en-US"/>
          </a:p>
        </p:txBody>
      </p:sp>
    </p:spTree>
    <p:extLst>
      <p:ext uri="{BB962C8B-B14F-4D97-AF65-F5344CB8AC3E}">
        <p14:creationId xmlns:p14="http://schemas.microsoft.com/office/powerpoint/2010/main" val="105695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ppt_w+.3"/>
                                          </p:val>
                                        </p:tav>
                                        <p:tav tm="100000">
                                          <p:val>
                                            <p:strVal val="#ppt_w"/>
                                          </p:val>
                                        </p:tav>
                                      </p:tavLst>
                                    </p:anim>
                                    <p:anim calcmode="lin" valueType="num">
                                      <p:cBhvr>
                                        <p:cTn id="8" dur="750" fill="hold"/>
                                        <p:tgtEl>
                                          <p:spTgt spid="4"/>
                                        </p:tgtEl>
                                        <p:attrNameLst>
                                          <p:attrName>ppt_h</p:attrName>
                                        </p:attrNameLst>
                                      </p:cBhvr>
                                      <p:tavLst>
                                        <p:tav tm="0">
                                          <p:val>
                                            <p:strVal val="#ppt_h"/>
                                          </p:val>
                                        </p:tav>
                                        <p:tav tm="100000">
                                          <p:val>
                                            <p:strVal val="#ppt_h"/>
                                          </p:val>
                                        </p:tav>
                                      </p:tavLst>
                                    </p:anim>
                                    <p:animEffect transition="in" filter="fade">
                                      <p:cBhvr>
                                        <p:cTn id="9" dur="750"/>
                                        <p:tgtEl>
                                          <p:spTgt spid="4"/>
                                        </p:tgtEl>
                                      </p:cBhvr>
                                    </p:animEffect>
                                  </p:childTnLst>
                                </p:cTn>
                              </p:par>
                              <p:par>
                                <p:cTn id="10" presetID="2" presetClass="entr" presetSubtype="8" fill="hold" grpId="0" nodeType="withEffect">
                                  <p:stCondLst>
                                    <p:cond delay="75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403663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_16">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DB5E037-D61D-4A73-A886-FA3F24DCE5B2}"/>
              </a:ext>
            </a:extLst>
          </p:cNvPr>
          <p:cNvSpPr/>
          <p:nvPr userDrawn="1"/>
        </p:nvSpPr>
        <p:spPr>
          <a:xfrm>
            <a:off x="3449052" y="946484"/>
            <a:ext cx="5293895" cy="104273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52D9E1EE-D2CA-4DE9-97B4-32BEA36120A3}"/>
              </a:ext>
            </a:extLst>
          </p:cNvPr>
          <p:cNvCxnSpPr>
            <a:stCxn id="6" idx="1"/>
          </p:cNvCxnSpPr>
          <p:nvPr userDrawn="1"/>
        </p:nvCxnSpPr>
        <p:spPr>
          <a:xfrm flipH="1" flipV="1">
            <a:off x="2759242" y="1467852"/>
            <a:ext cx="68981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1FB7240-7BDE-4C26-BF2A-8E6D31CDB2E0}"/>
              </a:ext>
            </a:extLst>
          </p:cNvPr>
          <p:cNvCxnSpPr>
            <a:cxnSpLocks/>
          </p:cNvCxnSpPr>
          <p:nvPr userDrawn="1"/>
        </p:nvCxnSpPr>
        <p:spPr>
          <a:xfrm>
            <a:off x="2759242" y="1467852"/>
            <a:ext cx="0" cy="161223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3FD80DE-8018-4F2F-B381-C2D379C755F1}"/>
              </a:ext>
            </a:extLst>
          </p:cNvPr>
          <p:cNvCxnSpPr/>
          <p:nvPr userDrawn="1"/>
        </p:nvCxnSpPr>
        <p:spPr>
          <a:xfrm flipH="1" flipV="1">
            <a:off x="8742947" y="1467851"/>
            <a:ext cx="68981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10997DC-84A6-4F5A-95C5-4F71789D8E1D}"/>
              </a:ext>
            </a:extLst>
          </p:cNvPr>
          <p:cNvCxnSpPr>
            <a:cxnSpLocks/>
          </p:cNvCxnSpPr>
          <p:nvPr userDrawn="1"/>
        </p:nvCxnSpPr>
        <p:spPr>
          <a:xfrm>
            <a:off x="9432757" y="1467851"/>
            <a:ext cx="0" cy="161223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Title 18">
            <a:extLst>
              <a:ext uri="{FF2B5EF4-FFF2-40B4-BE49-F238E27FC236}">
                <a16:creationId xmlns:a16="http://schemas.microsoft.com/office/drawing/2014/main" id="{CE4A45B9-FB0D-4F29-80D2-D828F9D2B1E1}"/>
              </a:ext>
            </a:extLst>
          </p:cNvPr>
          <p:cNvSpPr>
            <a:spLocks noGrp="1"/>
          </p:cNvSpPr>
          <p:nvPr>
            <p:ph type="title"/>
          </p:nvPr>
        </p:nvSpPr>
        <p:spPr>
          <a:xfrm>
            <a:off x="3449056" y="1203156"/>
            <a:ext cx="5293890" cy="529390"/>
          </a:xfrm>
          <a:prstGeom prst="rect">
            <a:avLst/>
          </a:prstGeom>
        </p:spPr>
        <p:txBody>
          <a:bodyPr anchor="ctr">
            <a:noAutofit/>
          </a:bodyPr>
          <a:lstStyle>
            <a:lvl1pPr algn="ctr">
              <a:defRPr sz="2400">
                <a:latin typeface="Poppins" panose="00000500000000000000" pitchFamily="2" charset="0"/>
                <a:cs typeface="Poppins" panose="00000500000000000000" pitchFamily="2" charset="0"/>
              </a:defRPr>
            </a:lvl1pPr>
          </a:lstStyle>
          <a:p>
            <a:r>
              <a:rPr lang="en-US"/>
              <a:t>Click to edit</a:t>
            </a:r>
          </a:p>
        </p:txBody>
      </p:sp>
      <p:sp>
        <p:nvSpPr>
          <p:cNvPr id="23" name="Picture Placeholder 22">
            <a:extLst>
              <a:ext uri="{FF2B5EF4-FFF2-40B4-BE49-F238E27FC236}">
                <a16:creationId xmlns:a16="http://schemas.microsoft.com/office/drawing/2014/main" id="{B13B5AB0-0913-4147-B2F6-151796BBFBA2}"/>
              </a:ext>
            </a:extLst>
          </p:cNvPr>
          <p:cNvSpPr>
            <a:spLocks noGrp="1"/>
          </p:cNvSpPr>
          <p:nvPr>
            <p:ph type="pic" sz="quarter" idx="10"/>
          </p:nvPr>
        </p:nvSpPr>
        <p:spPr>
          <a:xfrm>
            <a:off x="1584155" y="2554417"/>
            <a:ext cx="2350174" cy="2350174"/>
          </a:xfrm>
          <a:custGeom>
            <a:avLst/>
            <a:gdLst>
              <a:gd name="connsiteX0" fmla="*/ 1175087 w 2350174"/>
              <a:gd name="connsiteY0" fmla="*/ 0 h 2350174"/>
              <a:gd name="connsiteX1" fmla="*/ 2350174 w 2350174"/>
              <a:gd name="connsiteY1" fmla="*/ 1175087 h 2350174"/>
              <a:gd name="connsiteX2" fmla="*/ 1175087 w 2350174"/>
              <a:gd name="connsiteY2" fmla="*/ 2350174 h 2350174"/>
              <a:gd name="connsiteX3" fmla="*/ 0 w 2350174"/>
              <a:gd name="connsiteY3" fmla="*/ 1175087 h 2350174"/>
              <a:gd name="connsiteX4" fmla="*/ 1175087 w 2350174"/>
              <a:gd name="connsiteY4" fmla="*/ 0 h 2350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174" h="2350174">
                <a:moveTo>
                  <a:pt x="1175087" y="0"/>
                </a:moveTo>
                <a:cubicBezTo>
                  <a:pt x="1824070" y="0"/>
                  <a:pt x="2350174" y="526104"/>
                  <a:pt x="2350174" y="1175087"/>
                </a:cubicBezTo>
                <a:cubicBezTo>
                  <a:pt x="2350174" y="1824070"/>
                  <a:pt x="1824070" y="2350174"/>
                  <a:pt x="1175087" y="2350174"/>
                </a:cubicBezTo>
                <a:cubicBezTo>
                  <a:pt x="526104" y="2350174"/>
                  <a:pt x="0" y="1824070"/>
                  <a:pt x="0" y="1175087"/>
                </a:cubicBezTo>
                <a:cubicBezTo>
                  <a:pt x="0" y="526104"/>
                  <a:pt x="526104" y="0"/>
                  <a:pt x="1175087" y="0"/>
                </a:cubicBezTo>
                <a:close/>
              </a:path>
            </a:pathLst>
          </a:custGeom>
        </p:spPr>
        <p:txBody>
          <a:bodyPr wrap="square" anchor="ctr">
            <a:noAutofit/>
          </a:bodyPr>
          <a:lstStyle>
            <a:lvl1pPr marL="0" indent="0" algn="ctr">
              <a:buNone/>
              <a:defRPr sz="1600"/>
            </a:lvl1pPr>
          </a:lstStyle>
          <a:p>
            <a:endParaRPr lang="en-US"/>
          </a:p>
        </p:txBody>
      </p:sp>
      <p:sp>
        <p:nvSpPr>
          <p:cNvPr id="22" name="Picture Placeholder 21">
            <a:extLst>
              <a:ext uri="{FF2B5EF4-FFF2-40B4-BE49-F238E27FC236}">
                <a16:creationId xmlns:a16="http://schemas.microsoft.com/office/drawing/2014/main" id="{BA5D00AB-C703-4566-A9AD-7724344C6D75}"/>
              </a:ext>
            </a:extLst>
          </p:cNvPr>
          <p:cNvSpPr>
            <a:spLocks noGrp="1"/>
          </p:cNvSpPr>
          <p:nvPr>
            <p:ph type="pic" sz="quarter" idx="11"/>
          </p:nvPr>
        </p:nvSpPr>
        <p:spPr>
          <a:xfrm>
            <a:off x="8257670" y="2554417"/>
            <a:ext cx="2350174" cy="2350174"/>
          </a:xfrm>
          <a:custGeom>
            <a:avLst/>
            <a:gdLst>
              <a:gd name="connsiteX0" fmla="*/ 1175087 w 2350174"/>
              <a:gd name="connsiteY0" fmla="*/ 0 h 2350174"/>
              <a:gd name="connsiteX1" fmla="*/ 2350174 w 2350174"/>
              <a:gd name="connsiteY1" fmla="*/ 1175087 h 2350174"/>
              <a:gd name="connsiteX2" fmla="*/ 1175087 w 2350174"/>
              <a:gd name="connsiteY2" fmla="*/ 2350174 h 2350174"/>
              <a:gd name="connsiteX3" fmla="*/ 0 w 2350174"/>
              <a:gd name="connsiteY3" fmla="*/ 1175087 h 2350174"/>
              <a:gd name="connsiteX4" fmla="*/ 1175087 w 2350174"/>
              <a:gd name="connsiteY4" fmla="*/ 0 h 2350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0174" h="2350174">
                <a:moveTo>
                  <a:pt x="1175087" y="0"/>
                </a:moveTo>
                <a:cubicBezTo>
                  <a:pt x="1824070" y="0"/>
                  <a:pt x="2350174" y="526104"/>
                  <a:pt x="2350174" y="1175087"/>
                </a:cubicBezTo>
                <a:cubicBezTo>
                  <a:pt x="2350174" y="1824070"/>
                  <a:pt x="1824070" y="2350174"/>
                  <a:pt x="1175087" y="2350174"/>
                </a:cubicBezTo>
                <a:cubicBezTo>
                  <a:pt x="526104" y="2350174"/>
                  <a:pt x="0" y="1824070"/>
                  <a:pt x="0" y="1175087"/>
                </a:cubicBezTo>
                <a:cubicBezTo>
                  <a:pt x="0" y="526104"/>
                  <a:pt x="526104" y="0"/>
                  <a:pt x="1175087" y="0"/>
                </a:cubicBezTo>
                <a:close/>
              </a:path>
            </a:pathLst>
          </a:custGeom>
        </p:spPr>
        <p:txBody>
          <a:bodyPr wrap="square" anchor="ctr">
            <a:noAutofit/>
          </a:bodyPr>
          <a:lstStyle>
            <a:lvl1pPr marL="0" indent="0" algn="ctr">
              <a:buNone/>
              <a:defRPr sz="1600"/>
            </a:lvl1pPr>
          </a:lstStyle>
          <a:p>
            <a:endParaRPr lang="en-US"/>
          </a:p>
        </p:txBody>
      </p:sp>
      <p:sp>
        <p:nvSpPr>
          <p:cNvPr id="21" name="Text Placeholder 20">
            <a:extLst>
              <a:ext uri="{FF2B5EF4-FFF2-40B4-BE49-F238E27FC236}">
                <a16:creationId xmlns:a16="http://schemas.microsoft.com/office/drawing/2014/main" id="{E71135EE-C8C2-4FCE-B948-95B529107A5B}"/>
              </a:ext>
            </a:extLst>
          </p:cNvPr>
          <p:cNvSpPr>
            <a:spLocks noGrp="1"/>
          </p:cNvSpPr>
          <p:nvPr>
            <p:ph type="body" sz="quarter" idx="12"/>
          </p:nvPr>
        </p:nvSpPr>
        <p:spPr>
          <a:xfrm>
            <a:off x="649705" y="5081059"/>
            <a:ext cx="4219074" cy="1409899"/>
          </a:xfrm>
          <a:prstGeom prst="rect">
            <a:avLst/>
          </a:prstGeom>
        </p:spPr>
        <p:txBody>
          <a:bodyPr>
            <a:normAutofit/>
          </a:bodyPr>
          <a:lstStyle>
            <a:lvl1pPr marL="0" indent="0" algn="ctr">
              <a:lnSpc>
                <a:spcPct val="150000"/>
              </a:lnSpc>
              <a:spcBef>
                <a:spcPts val="0"/>
              </a:spcBef>
              <a:buNone/>
              <a:defRPr sz="1600"/>
            </a:lvl1pPr>
          </a:lstStyle>
          <a:p>
            <a:pPr lvl="0"/>
            <a:r>
              <a:rPr lang="en-US"/>
              <a:t>Click to edit Master text styles</a:t>
            </a:r>
          </a:p>
        </p:txBody>
      </p:sp>
      <p:sp>
        <p:nvSpPr>
          <p:cNvPr id="24" name="Text Placeholder 20">
            <a:extLst>
              <a:ext uri="{FF2B5EF4-FFF2-40B4-BE49-F238E27FC236}">
                <a16:creationId xmlns:a16="http://schemas.microsoft.com/office/drawing/2014/main" id="{5789E80F-3A77-4224-AC13-26178F313720}"/>
              </a:ext>
            </a:extLst>
          </p:cNvPr>
          <p:cNvSpPr>
            <a:spLocks noGrp="1"/>
          </p:cNvSpPr>
          <p:nvPr>
            <p:ph type="body" sz="quarter" idx="13"/>
          </p:nvPr>
        </p:nvSpPr>
        <p:spPr>
          <a:xfrm>
            <a:off x="7323223" y="5081053"/>
            <a:ext cx="4219074" cy="1409899"/>
          </a:xfrm>
          <a:prstGeom prst="rect">
            <a:avLst/>
          </a:prstGeom>
        </p:spPr>
        <p:txBody>
          <a:bodyPr>
            <a:normAutofit/>
          </a:bodyPr>
          <a:lstStyle>
            <a:lvl1pPr marL="0" indent="0" algn="ctr">
              <a:lnSpc>
                <a:spcPct val="150000"/>
              </a:lnSpc>
              <a:spcBef>
                <a:spcPts val="0"/>
              </a:spcBef>
              <a:buNone/>
              <a:defRPr sz="1600"/>
            </a:lvl1pPr>
          </a:lstStyle>
          <a:p>
            <a:pPr lvl="0"/>
            <a:r>
              <a:rPr lang="en-US"/>
              <a:t>Click to edit Master text styles</a:t>
            </a:r>
          </a:p>
        </p:txBody>
      </p:sp>
    </p:spTree>
    <p:extLst>
      <p:ext uri="{BB962C8B-B14F-4D97-AF65-F5344CB8AC3E}">
        <p14:creationId xmlns:p14="http://schemas.microsoft.com/office/powerpoint/2010/main" val="261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par>
                                <p:cTn id="8" presetID="16" presetClass="entr" presetSubtype="37"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right)">
                                      <p:cBhvr>
                                        <p:cTn id="15" dur="500"/>
                                        <p:tgtEl>
                                          <p:spTgt spid="7"/>
                                        </p:tgtEl>
                                      </p:cBhvr>
                                    </p:animEffect>
                                  </p:childTnLst>
                                </p:cTn>
                              </p:par>
                              <p:par>
                                <p:cTn id="16" presetID="22" presetClass="entr" presetSubtype="1" fill="hold"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par>
                                <p:cTn id="19" presetID="22" presetClass="entr" presetSubtype="1" fill="hold" grpId="0" nodeType="withEffect" nodePh="1">
                                  <p:stCondLst>
                                    <p:cond delay="1000"/>
                                  </p:stCondLst>
                                  <p:endCondLst>
                                    <p:cond evt="begin" delay="0">
                                      <p:tn val="19"/>
                                    </p:cond>
                                  </p:end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par>
                                <p:cTn id="22" presetID="22" presetClass="entr" presetSubtype="4" fill="hold" grpId="0" nodeType="withEffect">
                                  <p:stCondLst>
                                    <p:cond delay="1500"/>
                                  </p:stCondLst>
                                  <p:childTnLst>
                                    <p:set>
                                      <p:cBhvr>
                                        <p:cTn id="23" dur="1" fill="hold">
                                          <p:stCondLst>
                                            <p:cond delay="0"/>
                                          </p:stCondLst>
                                        </p:cTn>
                                        <p:tgtEl>
                                          <p:spTgt spid="21">
                                            <p:txEl>
                                              <p:pRg st="0" end="0"/>
                                            </p:txEl>
                                          </p:spTgt>
                                        </p:tgtEl>
                                        <p:attrNameLst>
                                          <p:attrName>style.visibility</p:attrName>
                                        </p:attrNameLst>
                                      </p:cBhvr>
                                      <p:to>
                                        <p:strVal val="visible"/>
                                      </p:to>
                                    </p:set>
                                    <p:animEffect transition="in" filter="wipe(down)">
                                      <p:cBhvr>
                                        <p:cTn id="24" dur="500"/>
                                        <p:tgtEl>
                                          <p:spTgt spid="2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1" fill="hold"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par>
                                <p:cTn id="33" presetID="22" presetClass="entr" presetSubtype="1" fill="hold" grpId="0" nodeType="withEffect" nodePh="1">
                                  <p:stCondLst>
                                    <p:cond delay="1000"/>
                                  </p:stCondLst>
                                  <p:endCondLst>
                                    <p:cond evt="begin" delay="0">
                                      <p:tn val="33"/>
                                    </p:cond>
                                  </p:end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par>
                                <p:cTn id="36" presetID="22" presetClass="entr" presetSubtype="4" fill="hold" grpId="0" nodeType="withEffect">
                                  <p:stCondLst>
                                    <p:cond delay="1500"/>
                                  </p:stCondLst>
                                  <p:childTnLst>
                                    <p:set>
                                      <p:cBhvr>
                                        <p:cTn id="37" dur="1" fill="hold">
                                          <p:stCondLst>
                                            <p:cond delay="0"/>
                                          </p:stCondLst>
                                        </p:cTn>
                                        <p:tgtEl>
                                          <p:spTgt spid="24">
                                            <p:txEl>
                                              <p:pRg st="0" end="0"/>
                                            </p:txEl>
                                          </p:spTgt>
                                        </p:tgtEl>
                                        <p:attrNameLst>
                                          <p:attrName>style.visibility</p:attrName>
                                        </p:attrNameLst>
                                      </p:cBhvr>
                                      <p:to>
                                        <p:strVal val="visible"/>
                                      </p:to>
                                    </p:set>
                                    <p:animEffect transition="in" filter="wipe(down)">
                                      <p:cBhvr>
                                        <p:cTn id="38"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3" grpId="0"/>
      <p:bldP spid="22" grpId="0"/>
      <p:bldP spid="21" grpId="0" build="p">
        <p:tmplLst>
          <p:tmpl lvl="1">
            <p:tnLst>
              <p:par>
                <p:cTn presetID="22" presetClass="entr" presetSubtype="4" fill="hold" nodeType="withEffect">
                  <p:stCondLst>
                    <p:cond delay="1500"/>
                  </p:stCondLst>
                  <p:childTnLst>
                    <p:set>
                      <p:cBhvr>
                        <p:cTn dur="1" fill="hold">
                          <p:stCondLst>
                            <p:cond delay="0"/>
                          </p:stCondLst>
                        </p:cTn>
                        <p:tgtEl>
                          <p:spTgt spid="21"/>
                        </p:tgtEl>
                        <p:attrNameLst>
                          <p:attrName>style.visibility</p:attrName>
                        </p:attrNameLst>
                      </p:cBhvr>
                      <p:to>
                        <p:strVal val="visible"/>
                      </p:to>
                    </p:set>
                    <p:animEffect transition="in" filter="wipe(down)">
                      <p:cBhvr>
                        <p:cTn dur="500"/>
                        <p:tgtEl>
                          <p:spTgt spid="21"/>
                        </p:tgtEl>
                      </p:cBhvr>
                    </p:animEffect>
                  </p:childTnLst>
                </p:cTn>
              </p:par>
            </p:tnLst>
          </p:tmpl>
        </p:tmplLst>
      </p:bldP>
      <p:bldP spid="24"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
    <p:spTree>
      <p:nvGrpSpPr>
        <p:cNvPr id="1" name=""/>
        <p:cNvGrpSpPr/>
        <p:nvPr/>
      </p:nvGrpSpPr>
      <p:grpSpPr>
        <a:xfrm>
          <a:off x="0" y="0"/>
          <a:ext cx="0" cy="0"/>
          <a:chOff x="0" y="0"/>
          <a:chExt cx="0" cy="0"/>
        </a:xfrm>
      </p:grpSpPr>
      <p:sp>
        <p:nvSpPr>
          <p:cNvPr id="3" name="Teardrop">
            <a:extLst>
              <a:ext uri="{FF2B5EF4-FFF2-40B4-BE49-F238E27FC236}">
                <a16:creationId xmlns:a16="http://schemas.microsoft.com/office/drawing/2014/main" id="{3FB05A4C-D488-42CA-BDE3-3EA84636C4A6}"/>
              </a:ext>
            </a:extLst>
          </p:cNvPr>
          <p:cNvSpPr/>
          <p:nvPr userDrawn="1"/>
        </p:nvSpPr>
        <p:spPr>
          <a:xfrm>
            <a:off x="704867" y="1263315"/>
            <a:ext cx="4331368" cy="4331368"/>
          </a:xfrm>
          <a:prstGeom prst="teardrop">
            <a:avLst>
              <a:gd name="adj" fmla="val 529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a:extLst>
              <a:ext uri="{FF2B5EF4-FFF2-40B4-BE49-F238E27FC236}">
                <a16:creationId xmlns:a16="http://schemas.microsoft.com/office/drawing/2014/main" id="{B9E56CC4-5DF9-4A98-A2F4-384C8FF65159}"/>
              </a:ext>
            </a:extLst>
          </p:cNvPr>
          <p:cNvGrpSpPr/>
          <p:nvPr userDrawn="1"/>
        </p:nvGrpSpPr>
        <p:grpSpPr>
          <a:xfrm>
            <a:off x="224117" y="846219"/>
            <a:ext cx="5165560" cy="5303924"/>
            <a:chOff x="224117" y="846219"/>
            <a:chExt cx="5165560" cy="5303924"/>
          </a:xfrm>
        </p:grpSpPr>
        <p:sp>
          <p:nvSpPr>
            <p:cNvPr id="5" name="Arc">
              <a:extLst>
                <a:ext uri="{FF2B5EF4-FFF2-40B4-BE49-F238E27FC236}">
                  <a16:creationId xmlns:a16="http://schemas.microsoft.com/office/drawing/2014/main" id="{54ADBFCC-6D3F-40F6-BFA0-AAC64BDD4729}"/>
                </a:ext>
              </a:extLst>
            </p:cNvPr>
            <p:cNvSpPr/>
            <p:nvPr/>
          </p:nvSpPr>
          <p:spPr>
            <a:xfrm flipH="1">
              <a:off x="224117" y="846219"/>
              <a:ext cx="5165560" cy="5165560"/>
            </a:xfrm>
            <a:prstGeom prst="arc">
              <a:avLst>
                <a:gd name="adj1" fmla="val 12134345"/>
                <a:gd name="adj2" fmla="val 4773262"/>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a:extLst>
                <a:ext uri="{FF2B5EF4-FFF2-40B4-BE49-F238E27FC236}">
                  <a16:creationId xmlns:a16="http://schemas.microsoft.com/office/drawing/2014/main" id="{C61CE5DD-5524-42F7-8ED9-B40FC7018071}"/>
                </a:ext>
              </a:extLst>
            </p:cNvPr>
            <p:cNvSpPr/>
            <p:nvPr/>
          </p:nvSpPr>
          <p:spPr>
            <a:xfrm flipH="1">
              <a:off x="5084876" y="2277979"/>
              <a:ext cx="256673" cy="2566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a:extLst>
                <a:ext uri="{FF2B5EF4-FFF2-40B4-BE49-F238E27FC236}">
                  <a16:creationId xmlns:a16="http://schemas.microsoft.com/office/drawing/2014/main" id="{15737B1A-6462-4898-9BC3-6718F71DEA83}"/>
                </a:ext>
              </a:extLst>
            </p:cNvPr>
            <p:cNvSpPr/>
            <p:nvPr/>
          </p:nvSpPr>
          <p:spPr>
            <a:xfrm flipH="1">
              <a:off x="2064585" y="5737788"/>
              <a:ext cx="412355" cy="4123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Picture Placeholder">
            <a:extLst>
              <a:ext uri="{FF2B5EF4-FFF2-40B4-BE49-F238E27FC236}">
                <a16:creationId xmlns:a16="http://schemas.microsoft.com/office/drawing/2014/main" id="{3FD4AECA-BBE1-41B1-A7C5-556E72BBEF64}"/>
              </a:ext>
            </a:extLst>
          </p:cNvPr>
          <p:cNvSpPr>
            <a:spLocks noGrp="1"/>
          </p:cNvSpPr>
          <p:nvPr userDrawn="1">
            <p:ph type="pic" sz="quarter" idx="10"/>
          </p:nvPr>
        </p:nvSpPr>
        <p:spPr>
          <a:xfrm>
            <a:off x="1659869" y="2300455"/>
            <a:ext cx="2257089" cy="2257089"/>
          </a:xfrm>
          <a:prstGeom prst="rect">
            <a:avLst/>
          </a:prstGeom>
        </p:spPr>
        <p:txBody>
          <a:bodyPr anchor="ctr"/>
          <a:lstStyle>
            <a:lvl1pPr marL="0" indent="0" algn="ctr">
              <a:buNone/>
              <a:defRPr sz="2000">
                <a:solidFill>
                  <a:schemeClr val="bg1"/>
                </a:solidFill>
              </a:defRPr>
            </a:lvl1pPr>
          </a:lstStyle>
          <a:p>
            <a:endParaRPr lang="en-US"/>
          </a:p>
        </p:txBody>
      </p:sp>
    </p:spTree>
    <p:extLst>
      <p:ext uri="{BB962C8B-B14F-4D97-AF65-F5344CB8AC3E}">
        <p14:creationId xmlns:p14="http://schemas.microsoft.com/office/powerpoint/2010/main" val="417333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8" fill="hold"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53" presetClass="entr" presetSubtype="16" fill="hold" grpId="0" nodeType="withEffect" nodePh="1">
                                  <p:stCondLst>
                                    <p:cond delay="1000"/>
                                  </p:stCondLst>
                                  <p:endCondLst>
                                    <p:cond evt="begin" delay="0">
                                      <p:tn val="11"/>
                                    </p:cond>
                                  </p:end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theme" Target="../theme/theme1.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9570735"/>
      </p:ext>
    </p:extLst>
  </p:cSld>
  <p:clrMap bg1="lt1" tx1="dk1" bg2="lt2" tx2="dk2" accent1="accent1" accent2="accent2" accent3="accent3" accent4="accent4" accent5="accent5" accent6="accent6" hlink="hlink" folHlink="folHlink"/>
  <p:sldLayoutIdLst>
    <p:sldLayoutId id="2147483661" r:id="rId1"/>
    <p:sldLayoutId id="2147483706" r:id="rId2"/>
    <p:sldLayoutId id="2147483671" r:id="rId3"/>
    <p:sldLayoutId id="2147483707" r:id="rId4"/>
    <p:sldLayoutId id="2147483672" r:id="rId5"/>
    <p:sldLayoutId id="2147483780" r:id="rId6"/>
    <p:sldLayoutId id="2147483715" r:id="rId7"/>
    <p:sldLayoutId id="2147483716" r:id="rId8"/>
    <p:sldLayoutId id="2147483717" r:id="rId9"/>
    <p:sldLayoutId id="2147483662" r:id="rId10"/>
    <p:sldLayoutId id="2147483663" r:id="rId11"/>
    <p:sldLayoutId id="2147483664" r:id="rId12"/>
    <p:sldLayoutId id="2147483772" r:id="rId13"/>
    <p:sldLayoutId id="2147483665" r:id="rId14"/>
    <p:sldLayoutId id="2147483771" r:id="rId15"/>
    <p:sldLayoutId id="2147483666" r:id="rId16"/>
    <p:sldLayoutId id="2147483710" r:id="rId17"/>
    <p:sldLayoutId id="2147483705" r:id="rId18"/>
    <p:sldLayoutId id="2147483708" r:id="rId19"/>
    <p:sldLayoutId id="2147483667" r:id="rId20"/>
    <p:sldLayoutId id="2147483674" r:id="rId21"/>
    <p:sldLayoutId id="2147483668" r:id="rId22"/>
    <p:sldLayoutId id="2147483709" r:id="rId23"/>
    <p:sldLayoutId id="2147483711" r:id="rId24"/>
    <p:sldLayoutId id="2147483712" r:id="rId25"/>
    <p:sldLayoutId id="2147483713" r:id="rId26"/>
    <p:sldLayoutId id="2147483714" r:id="rId27"/>
    <p:sldLayoutId id="2147483718" r:id="rId28"/>
    <p:sldLayoutId id="2147483719" r:id="rId29"/>
    <p:sldLayoutId id="2147483722" r:id="rId30"/>
    <p:sldLayoutId id="2147483723" r:id="rId31"/>
    <p:sldLayoutId id="2147483721" r:id="rId32"/>
    <p:sldLayoutId id="2147483720" r:id="rId33"/>
    <p:sldLayoutId id="2147483736" r:id="rId34"/>
    <p:sldLayoutId id="2147483741" r:id="rId35"/>
    <p:sldLayoutId id="2147483742" r:id="rId36"/>
    <p:sldLayoutId id="2147483743" r:id="rId37"/>
    <p:sldLayoutId id="2147483744" r:id="rId38"/>
    <p:sldLayoutId id="2147483737" r:id="rId39"/>
    <p:sldLayoutId id="2147483738" r:id="rId40"/>
    <p:sldLayoutId id="2147483739" r:id="rId41"/>
    <p:sldLayoutId id="2147483740" r:id="rId42"/>
    <p:sldLayoutId id="2147483745" r:id="rId43"/>
    <p:sldLayoutId id="2147483793" r:id="rId44"/>
    <p:sldLayoutId id="2147483669" r:id="rId45"/>
    <p:sldLayoutId id="2147483746" r:id="rId46"/>
    <p:sldLayoutId id="2147483747" r:id="rId47"/>
    <p:sldLayoutId id="2147483749" r:id="rId48"/>
    <p:sldLayoutId id="2147483787" r:id="rId49"/>
    <p:sldLayoutId id="2147483788" r:id="rId50"/>
    <p:sldLayoutId id="2147483789" r:id="rId51"/>
    <p:sldLayoutId id="2147483750" r:id="rId52"/>
    <p:sldLayoutId id="2147483751" r:id="rId53"/>
    <p:sldLayoutId id="2147483752" r:id="rId54"/>
    <p:sldLayoutId id="2147483753" r:id="rId55"/>
    <p:sldLayoutId id="2147483754" r:id="rId56"/>
    <p:sldLayoutId id="2147483755" r:id="rId57"/>
    <p:sldLayoutId id="2147483756" r:id="rId58"/>
    <p:sldLayoutId id="2147483757" r:id="rId59"/>
    <p:sldLayoutId id="2147483758" r:id="rId60"/>
    <p:sldLayoutId id="2147483759" r:id="rId61"/>
    <p:sldLayoutId id="2147483760" r:id="rId62"/>
    <p:sldLayoutId id="2147483761" r:id="rId63"/>
    <p:sldLayoutId id="2147483762" r:id="rId64"/>
    <p:sldLayoutId id="2147483763" r:id="rId65"/>
    <p:sldLayoutId id="2147483764" r:id="rId66"/>
    <p:sldLayoutId id="2147483765" r:id="rId67"/>
    <p:sldLayoutId id="2147483767" r:id="rId68"/>
    <p:sldLayoutId id="2147483768" r:id="rId69"/>
    <p:sldLayoutId id="2147483773" r:id="rId70"/>
    <p:sldLayoutId id="2147483774" r:id="rId71"/>
    <p:sldLayoutId id="2147483775" r:id="rId72"/>
    <p:sldLayoutId id="2147483776" r:id="rId73"/>
    <p:sldLayoutId id="2147483777" r:id="rId74"/>
    <p:sldLayoutId id="2147483778" r:id="rId75"/>
    <p:sldLayoutId id="2147483779" r:id="rId76"/>
    <p:sldLayoutId id="2147483781" r:id="rId77"/>
    <p:sldLayoutId id="2147483770" r:id="rId78"/>
    <p:sldLayoutId id="2147483782" r:id="rId79"/>
    <p:sldLayoutId id="2147483783" r:id="rId80"/>
    <p:sldLayoutId id="2147483784" r:id="rId81"/>
    <p:sldLayoutId id="2147483785" r:id="rId82"/>
    <p:sldLayoutId id="2147483786" r:id="rId83"/>
    <p:sldLayoutId id="2147483790" r:id="rId84"/>
    <p:sldLayoutId id="2147483791" r:id="rId85"/>
    <p:sldLayoutId id="2147483792" r:id="rId86"/>
    <p:sldLayoutId id="2147483794" r:id="rId87"/>
    <p:sldLayoutId id="2147483660" r:id="rId88"/>
    <p:sldLayoutId id="2147483795" r:id="rId8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9.xml"/><Relationship Id="rId5" Type="http://schemas.openxmlformats.org/officeDocument/2006/relationships/hyperlink" Target="mailto:labibah@uin-suka.ac.id" TargetMode="External"/><Relationship Id="rId4" Type="http://schemas.openxmlformats.org/officeDocument/2006/relationships/hyperlink" Target="mailto:marwiyah.mlis@uin-suka.ac.id"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fif"/><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fif"/><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fif"/><Relationship Id="rId1" Type="http://schemas.openxmlformats.org/officeDocument/2006/relationships/slideLayout" Target="../slideLayouts/slideLayout22.xml"/><Relationship Id="rId4" Type="http://schemas.openxmlformats.org/officeDocument/2006/relationships/image" Target="../media/image22.jfif"/></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en.m.wikipedia.org/wiki/File:Instagram_logo_2016.svg" TargetMode="External"/><Relationship Id="rId2" Type="http://schemas.openxmlformats.org/officeDocument/2006/relationships/image" Target="../media/image24.png"/><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4.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4.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4.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eg"/><Relationship Id="rId1" Type="http://schemas.openxmlformats.org/officeDocument/2006/relationships/slideLayout" Target="../slideLayouts/slideLayout15.xml"/><Relationship Id="rId5" Type="http://schemas.openxmlformats.org/officeDocument/2006/relationships/hyperlink" Target="https://pixabay.com/de/social-media-baum-struktur-internet-1377251/" TargetMode="External"/><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32.png"/><Relationship Id="rId1" Type="http://schemas.openxmlformats.org/officeDocument/2006/relationships/slideLayout" Target="../slideLayouts/slideLayout46.xml"/><Relationship Id="rId6" Type="http://schemas.openxmlformats.org/officeDocument/2006/relationships/image" Target="../media/image34.png"/><Relationship Id="rId5" Type="http://schemas.microsoft.com/office/2007/relationships/hdphoto" Target="../media/hdphoto3.wdp"/><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www.athenstransport.com/2014/02/social-media/" TargetMode="External"/><Relationship Id="rId2" Type="http://schemas.openxmlformats.org/officeDocument/2006/relationships/image" Target="../media/image12.jpeg"/><Relationship Id="rId1" Type="http://schemas.openxmlformats.org/officeDocument/2006/relationships/slideLayout" Target="../slideLayouts/slideLayout55.xml"/><Relationship Id="rId4" Type="http://schemas.openxmlformats.org/officeDocument/2006/relationships/hyperlink" Target="https://creativecommons.org/licenses/by-sa/3.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2.xml"/></Relationships>
</file>

<file path=ppt/slides/_rels/slide7.xml.rels><?xml version="1.0" encoding="UTF-8" standalone="yes"?>
<Relationships xmlns="http://schemas.openxmlformats.org/package/2006/relationships"><Relationship Id="rId3" Type="http://schemas.openxmlformats.org/officeDocument/2006/relationships/hyperlink" Target="https://pixabay.com/illustrations/social-media-youtube-facebook-4723135/" TargetMode="External"/><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6EB8-BCB9-4D91-9A43-D6164E595B14}"/>
              </a:ext>
            </a:extLst>
          </p:cNvPr>
          <p:cNvSpPr>
            <a:spLocks noGrp="1"/>
          </p:cNvSpPr>
          <p:nvPr>
            <p:ph type="title"/>
          </p:nvPr>
        </p:nvSpPr>
        <p:spPr>
          <a:xfrm>
            <a:off x="3314700" y="828675"/>
            <a:ext cx="5428246" cy="1300163"/>
          </a:xfrm>
        </p:spPr>
        <p:txBody>
          <a:bodyPr>
            <a:noAutofit/>
          </a:bodyPr>
          <a:lstStyle/>
          <a:p>
            <a:r>
              <a:rPr lang="en-US" sz="2200" b="1" dirty="0">
                <a:latin typeface="Perpetua" panose="02020502060401020303" pitchFamily="18" charset="0"/>
              </a:rPr>
              <a:t>Reaching Users Through Social Media: A Case Study On The Use Of Instagram By Islamic Higher Education Libraries In Indonesia</a:t>
            </a:r>
            <a:endParaRPr lang="en-ID" sz="2200" dirty="0">
              <a:latin typeface="Perpetua" panose="02020502060401020303" pitchFamily="18" charset="0"/>
            </a:endParaRPr>
          </a:p>
        </p:txBody>
      </p:sp>
      <p:pic>
        <p:nvPicPr>
          <p:cNvPr id="8" name="Picture Placeholder 7">
            <a:extLst>
              <a:ext uri="{FF2B5EF4-FFF2-40B4-BE49-F238E27FC236}">
                <a16:creationId xmlns:a16="http://schemas.microsoft.com/office/drawing/2014/main" id="{CE6670CE-9858-4385-8115-EF094B7224C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p:blipFill>
        <p:spPr/>
      </p:pic>
      <p:pic>
        <p:nvPicPr>
          <p:cNvPr id="10" name="Picture Placeholder 9">
            <a:extLst>
              <a:ext uri="{FF2B5EF4-FFF2-40B4-BE49-F238E27FC236}">
                <a16:creationId xmlns:a16="http://schemas.microsoft.com/office/drawing/2014/main" id="{CCBFADC7-9454-4289-A74B-810F48257B97}"/>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p:blipFill>
        <p:spPr>
          <a:xfrm>
            <a:off x="8257673" y="2429301"/>
            <a:ext cx="2651752" cy="2651752"/>
          </a:xfrm>
        </p:spPr>
      </p:pic>
      <p:sp>
        <p:nvSpPr>
          <p:cNvPr id="5" name="Text Placeholder 4">
            <a:extLst>
              <a:ext uri="{FF2B5EF4-FFF2-40B4-BE49-F238E27FC236}">
                <a16:creationId xmlns:a16="http://schemas.microsoft.com/office/drawing/2014/main" id="{55D76FFB-8EE5-4096-BAE6-E58B7D831DE6}"/>
              </a:ext>
            </a:extLst>
          </p:cNvPr>
          <p:cNvSpPr>
            <a:spLocks noGrp="1"/>
          </p:cNvSpPr>
          <p:nvPr>
            <p:ph type="body" sz="quarter" idx="12"/>
          </p:nvPr>
        </p:nvSpPr>
        <p:spPr/>
        <p:txBody>
          <a:bodyPr>
            <a:normAutofit/>
          </a:bodyPr>
          <a:lstStyle/>
          <a:p>
            <a:pPr lvl="0"/>
            <a:r>
              <a:rPr lang="en-US" sz="1800" dirty="0" err="1">
                <a:solidFill>
                  <a:prstClr val="black"/>
                </a:solidFill>
                <a:latin typeface="Roboto" pitchFamily="2" charset="0"/>
                <a:ea typeface="Roboto" pitchFamily="2" charset="0"/>
              </a:rPr>
              <a:t>Marwiyah</a:t>
            </a:r>
            <a:r>
              <a:rPr lang="en-US" sz="1800" dirty="0">
                <a:solidFill>
                  <a:prstClr val="black"/>
                </a:solidFill>
                <a:latin typeface="Roboto" pitchFamily="2" charset="0"/>
                <a:ea typeface="Roboto" pitchFamily="2" charset="0"/>
              </a:rPr>
              <a:t>, MLIS</a:t>
            </a:r>
          </a:p>
          <a:p>
            <a:pPr lvl="0">
              <a:lnSpc>
                <a:spcPct val="100000"/>
              </a:lnSpc>
            </a:pPr>
            <a:r>
              <a:rPr lang="en-US" sz="1800" dirty="0">
                <a:solidFill>
                  <a:prstClr val="black"/>
                </a:solidFill>
                <a:latin typeface="Roboto" pitchFamily="2" charset="0"/>
                <a:ea typeface="Roboto" pitchFamily="2" charset="0"/>
              </a:rPr>
              <a:t>Lecturer, UIN Sunan </a:t>
            </a:r>
            <a:r>
              <a:rPr lang="en-US" sz="1800" dirty="0" err="1">
                <a:solidFill>
                  <a:prstClr val="black"/>
                </a:solidFill>
                <a:latin typeface="Roboto" pitchFamily="2" charset="0"/>
                <a:ea typeface="Roboto" pitchFamily="2" charset="0"/>
              </a:rPr>
              <a:t>Kalijaga</a:t>
            </a:r>
            <a:r>
              <a:rPr lang="en-US" sz="1800" dirty="0">
                <a:solidFill>
                  <a:prstClr val="black"/>
                </a:solidFill>
                <a:latin typeface="Roboto" pitchFamily="2" charset="0"/>
                <a:ea typeface="Roboto" pitchFamily="2" charset="0"/>
              </a:rPr>
              <a:t> Yogyakarta-Indonesia</a:t>
            </a:r>
          </a:p>
          <a:p>
            <a:pPr>
              <a:lnSpc>
                <a:spcPct val="100000"/>
              </a:lnSpc>
            </a:pPr>
            <a:r>
              <a:rPr lang="en-US" sz="1800" dirty="0">
                <a:solidFill>
                  <a:prstClr val="black"/>
                </a:solidFill>
                <a:latin typeface="Roboto" pitchFamily="2" charset="0"/>
                <a:ea typeface="Roboto" pitchFamily="2" charset="0"/>
                <a:hlinkClick r:id="rId4"/>
              </a:rPr>
              <a:t>marwiyah.mlis@uin-suka.ac.id</a:t>
            </a:r>
            <a:r>
              <a:rPr lang="en-US" sz="1800" dirty="0">
                <a:solidFill>
                  <a:prstClr val="black"/>
                </a:solidFill>
                <a:latin typeface="Roboto" pitchFamily="2" charset="0"/>
                <a:ea typeface="Roboto" pitchFamily="2" charset="0"/>
              </a:rPr>
              <a:t> </a:t>
            </a:r>
            <a:endParaRPr lang="en-US" sz="2000" dirty="0"/>
          </a:p>
          <a:p>
            <a:pPr lvl="0">
              <a:lnSpc>
                <a:spcPct val="100000"/>
              </a:lnSpc>
            </a:pPr>
            <a:endParaRPr lang="en-US" sz="1800" dirty="0">
              <a:latin typeface="Roboto" pitchFamily="2" charset="0"/>
              <a:ea typeface="Roboto" pitchFamily="2" charset="0"/>
            </a:endParaRPr>
          </a:p>
        </p:txBody>
      </p:sp>
      <p:sp>
        <p:nvSpPr>
          <p:cNvPr id="6" name="Text Placeholder 5">
            <a:extLst>
              <a:ext uri="{FF2B5EF4-FFF2-40B4-BE49-F238E27FC236}">
                <a16:creationId xmlns:a16="http://schemas.microsoft.com/office/drawing/2014/main" id="{FDE26BB3-D7FD-4CAD-9387-D7C1C8500C12}"/>
              </a:ext>
            </a:extLst>
          </p:cNvPr>
          <p:cNvSpPr>
            <a:spLocks noGrp="1"/>
          </p:cNvSpPr>
          <p:nvPr>
            <p:ph type="body" sz="quarter" idx="13"/>
          </p:nvPr>
        </p:nvSpPr>
        <p:spPr/>
        <p:txBody>
          <a:bodyPr>
            <a:normAutofit lnSpcReduction="10000"/>
          </a:bodyPr>
          <a:lstStyle/>
          <a:p>
            <a:pPr lvl="0"/>
            <a:r>
              <a:rPr lang="en-US" sz="1800" dirty="0">
                <a:solidFill>
                  <a:prstClr val="black"/>
                </a:solidFill>
                <a:latin typeface="Roboto" pitchFamily="2" charset="0"/>
                <a:ea typeface="Roboto" pitchFamily="2" charset="0"/>
              </a:rPr>
              <a:t>Dr. </a:t>
            </a:r>
            <a:r>
              <a:rPr lang="en-US" sz="1800" dirty="0" err="1">
                <a:solidFill>
                  <a:prstClr val="black"/>
                </a:solidFill>
                <a:latin typeface="Roboto" pitchFamily="2" charset="0"/>
                <a:ea typeface="Roboto" pitchFamily="2" charset="0"/>
              </a:rPr>
              <a:t>Labibah</a:t>
            </a:r>
            <a:endParaRPr lang="en-US" sz="1800" dirty="0">
              <a:solidFill>
                <a:prstClr val="black"/>
              </a:solidFill>
              <a:latin typeface="Roboto" pitchFamily="2" charset="0"/>
              <a:ea typeface="Roboto" pitchFamily="2" charset="0"/>
            </a:endParaRPr>
          </a:p>
          <a:p>
            <a:pPr>
              <a:lnSpc>
                <a:spcPct val="100000"/>
              </a:lnSpc>
            </a:pPr>
            <a:r>
              <a:rPr lang="en-US" sz="1800" dirty="0">
                <a:solidFill>
                  <a:prstClr val="black"/>
                </a:solidFill>
                <a:latin typeface="Roboto" pitchFamily="2" charset="0"/>
                <a:ea typeface="Roboto" pitchFamily="2" charset="0"/>
              </a:rPr>
              <a:t>Lecturer, UIN Sunan </a:t>
            </a:r>
            <a:r>
              <a:rPr lang="en-US" sz="1800" dirty="0" err="1">
                <a:solidFill>
                  <a:prstClr val="black"/>
                </a:solidFill>
                <a:latin typeface="Roboto" pitchFamily="2" charset="0"/>
                <a:ea typeface="Roboto" pitchFamily="2" charset="0"/>
              </a:rPr>
              <a:t>Kalijaga</a:t>
            </a:r>
            <a:r>
              <a:rPr lang="en-US" sz="1800" dirty="0">
                <a:solidFill>
                  <a:prstClr val="black"/>
                </a:solidFill>
                <a:latin typeface="Roboto" pitchFamily="2" charset="0"/>
                <a:ea typeface="Roboto" pitchFamily="2" charset="0"/>
              </a:rPr>
              <a:t> Yogyakarta-Indonesia</a:t>
            </a:r>
            <a:endParaRPr lang="en-US" sz="1800" dirty="0">
              <a:latin typeface="Roboto" pitchFamily="2" charset="0"/>
              <a:ea typeface="Roboto" pitchFamily="2" charset="0"/>
            </a:endParaRPr>
          </a:p>
          <a:p>
            <a:r>
              <a:rPr lang="en-US" sz="1800" dirty="0">
                <a:solidFill>
                  <a:prstClr val="black"/>
                </a:solidFill>
                <a:latin typeface="Roboto" pitchFamily="2" charset="0"/>
                <a:ea typeface="Roboto" pitchFamily="2" charset="0"/>
                <a:hlinkClick r:id="rId5"/>
              </a:rPr>
              <a:t>labibah@uin-suka.ac.id</a:t>
            </a:r>
            <a:r>
              <a:rPr lang="en-US" sz="1800" dirty="0">
                <a:solidFill>
                  <a:prstClr val="black"/>
                </a:solidFill>
                <a:latin typeface="Roboto" pitchFamily="2" charset="0"/>
                <a:ea typeface="Roboto" pitchFamily="2" charset="0"/>
              </a:rPr>
              <a:t>  </a:t>
            </a:r>
            <a:endParaRPr lang="en-US" sz="2000" dirty="0"/>
          </a:p>
          <a:p>
            <a:pPr lvl="0"/>
            <a:endParaRPr lang="en-US" sz="1800" dirty="0">
              <a:latin typeface="Roboto" pitchFamily="2" charset="0"/>
              <a:ea typeface="Roboto" pitchFamily="2" charset="0"/>
            </a:endParaRPr>
          </a:p>
        </p:txBody>
      </p:sp>
      <p:sp>
        <p:nvSpPr>
          <p:cNvPr id="3" name="Rectangle 2">
            <a:extLst>
              <a:ext uri="{FF2B5EF4-FFF2-40B4-BE49-F238E27FC236}">
                <a16:creationId xmlns:a16="http://schemas.microsoft.com/office/drawing/2014/main" id="{2551897C-871D-0ECB-AC62-B10D3A8957B5}"/>
              </a:ext>
            </a:extLst>
          </p:cNvPr>
          <p:cNvSpPr/>
          <p:nvPr/>
        </p:nvSpPr>
        <p:spPr>
          <a:xfrm>
            <a:off x="35342" y="214313"/>
            <a:ext cx="3065046"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D" b="1" i="0" dirty="0" err="1">
                <a:solidFill>
                  <a:srgbClr val="583120"/>
                </a:solidFill>
                <a:effectLst/>
                <a:latin typeface="Times New Roman" panose="02020603050405020304" pitchFamily="18" charset="0"/>
              </a:rPr>
              <a:t>UniLibNSD</a:t>
            </a:r>
            <a:r>
              <a:rPr lang="en-ID" b="1" i="0" dirty="0">
                <a:solidFill>
                  <a:srgbClr val="583120"/>
                </a:solidFill>
                <a:effectLst/>
                <a:latin typeface="Times New Roman" panose="02020603050405020304" pitchFamily="18" charset="0"/>
              </a:rPr>
              <a:t> 2023</a:t>
            </a:r>
            <a:endParaRPr lang="en-ID" dirty="0"/>
          </a:p>
        </p:txBody>
      </p:sp>
    </p:spTree>
    <p:extLst>
      <p:ext uri="{BB962C8B-B14F-4D97-AF65-F5344CB8AC3E}">
        <p14:creationId xmlns:p14="http://schemas.microsoft.com/office/powerpoint/2010/main" val="411942831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1">
            <a:extLst>
              <a:ext uri="{FF2B5EF4-FFF2-40B4-BE49-F238E27FC236}">
                <a16:creationId xmlns:a16="http://schemas.microsoft.com/office/drawing/2014/main" id="{CE00F8BA-683E-48BA-AB6C-6DE93C4BE9E1}"/>
              </a:ext>
            </a:extLst>
          </p:cNvPr>
          <p:cNvPicPr>
            <a:picLocks noGrp="1" noChangeAspect="1"/>
          </p:cNvPicPr>
          <p:nvPr>
            <p:ph type="pic" sz="quarter" idx="12"/>
          </p:nvPr>
        </p:nvPicPr>
        <p:blipFill>
          <a:blip r:embed="rId2">
            <a:extLst>
              <a:ext uri="{28A0092B-C50C-407E-A947-70E740481C1C}">
                <a14:useLocalDpi xmlns:a14="http://schemas.microsoft.com/office/drawing/2010/main"/>
              </a:ext>
            </a:extLst>
          </a:blip>
          <a:stretch>
            <a:fillRect/>
          </a:stretch>
        </p:blipFill>
        <p:spPr>
          <a:xfrm>
            <a:off x="1104900" y="2601555"/>
            <a:ext cx="4533900" cy="2122846"/>
          </a:xfrm>
        </p:spPr>
      </p:pic>
      <p:pic>
        <p:nvPicPr>
          <p:cNvPr id="5" name="Picture Placeholder 2">
            <a:extLst>
              <a:ext uri="{FF2B5EF4-FFF2-40B4-BE49-F238E27FC236}">
                <a16:creationId xmlns:a16="http://schemas.microsoft.com/office/drawing/2014/main" id="{B36D3D1C-70B4-4D33-B502-A0C02ABD37B2}"/>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a:stretch/>
        </p:blipFill>
        <p:spPr>
          <a:xfrm>
            <a:off x="6963671" y="2466552"/>
            <a:ext cx="3884437" cy="2285557"/>
          </a:xfrm>
        </p:spPr>
      </p:pic>
      <p:sp>
        <p:nvSpPr>
          <p:cNvPr id="25" name="Text Placeholder 1">
            <a:extLst>
              <a:ext uri="{FF2B5EF4-FFF2-40B4-BE49-F238E27FC236}">
                <a16:creationId xmlns:a16="http://schemas.microsoft.com/office/drawing/2014/main" id="{23C44AC0-9829-4AE4-A1BD-288FD0BC3A94}"/>
              </a:ext>
            </a:extLst>
          </p:cNvPr>
          <p:cNvSpPr>
            <a:spLocks noGrp="1"/>
          </p:cNvSpPr>
          <p:nvPr>
            <p:ph type="body" sz="quarter" idx="14"/>
          </p:nvPr>
        </p:nvSpPr>
        <p:spPr/>
        <p:txBody>
          <a:bodyPr/>
          <a:lstStyle/>
          <a:p>
            <a:r>
              <a:rPr lang="en-US" b="1" dirty="0"/>
              <a:t>1.</a:t>
            </a:r>
          </a:p>
        </p:txBody>
      </p:sp>
      <p:sp>
        <p:nvSpPr>
          <p:cNvPr id="26" name="Text Placeholder 2">
            <a:extLst>
              <a:ext uri="{FF2B5EF4-FFF2-40B4-BE49-F238E27FC236}">
                <a16:creationId xmlns:a16="http://schemas.microsoft.com/office/drawing/2014/main" id="{AC09E51A-1B2C-46CA-82DD-E78542F95A75}"/>
              </a:ext>
            </a:extLst>
          </p:cNvPr>
          <p:cNvSpPr>
            <a:spLocks noGrp="1"/>
          </p:cNvSpPr>
          <p:nvPr>
            <p:ph type="body" sz="quarter" idx="15"/>
          </p:nvPr>
        </p:nvSpPr>
        <p:spPr/>
        <p:txBody>
          <a:bodyPr/>
          <a:lstStyle/>
          <a:p>
            <a:pPr lvl="0"/>
            <a:r>
              <a:rPr lang="en-US" b="1" dirty="0">
                <a:solidFill>
                  <a:prstClr val="black"/>
                </a:solidFill>
              </a:rPr>
              <a:t>2.</a:t>
            </a:r>
          </a:p>
        </p:txBody>
      </p:sp>
      <p:sp>
        <p:nvSpPr>
          <p:cNvPr id="21" name="Text Placeholder 3">
            <a:extLst>
              <a:ext uri="{FF2B5EF4-FFF2-40B4-BE49-F238E27FC236}">
                <a16:creationId xmlns:a16="http://schemas.microsoft.com/office/drawing/2014/main" id="{FC723C36-B317-41AC-9EC5-C0C697745836}"/>
              </a:ext>
            </a:extLst>
          </p:cNvPr>
          <p:cNvSpPr>
            <a:spLocks noGrp="1"/>
          </p:cNvSpPr>
          <p:nvPr>
            <p:ph type="body" sz="quarter" idx="10"/>
          </p:nvPr>
        </p:nvSpPr>
        <p:spPr>
          <a:xfrm>
            <a:off x="1104899" y="4950456"/>
            <a:ext cx="4831443" cy="1693232"/>
          </a:xfrm>
        </p:spPr>
        <p:txBody>
          <a:bodyPr/>
          <a:lstStyle/>
          <a:p>
            <a:pPr algn="l">
              <a:lnSpc>
                <a:spcPct val="100000"/>
              </a:lnSpc>
            </a:pPr>
            <a:r>
              <a:rPr lang="en-US" sz="2000" dirty="0"/>
              <a:t>To identify the use of social media in Indonesian Islamic Higher Education Libraries  to reach their users, assist users in finding information, and make users stay connected with the library</a:t>
            </a:r>
          </a:p>
        </p:txBody>
      </p:sp>
      <p:sp>
        <p:nvSpPr>
          <p:cNvPr id="22" name="Text Placeholder 4">
            <a:extLst>
              <a:ext uri="{FF2B5EF4-FFF2-40B4-BE49-F238E27FC236}">
                <a16:creationId xmlns:a16="http://schemas.microsoft.com/office/drawing/2014/main" id="{B72F58A3-D9E0-46F9-9279-3D082E57B088}"/>
              </a:ext>
            </a:extLst>
          </p:cNvPr>
          <p:cNvSpPr>
            <a:spLocks noGrp="1"/>
          </p:cNvSpPr>
          <p:nvPr>
            <p:ph type="body" sz="quarter" idx="11"/>
          </p:nvPr>
        </p:nvSpPr>
        <p:spPr>
          <a:xfrm>
            <a:off x="6638939" y="4950456"/>
            <a:ext cx="4533900" cy="1578932"/>
          </a:xfrm>
        </p:spPr>
        <p:txBody>
          <a:bodyPr/>
          <a:lstStyle/>
          <a:p>
            <a:pPr algn="l">
              <a:lnSpc>
                <a:spcPct val="100000"/>
              </a:lnSpc>
            </a:pPr>
            <a:r>
              <a:rPr lang="en-US" sz="2000" dirty="0"/>
              <a:t>To uncover how users benefit from the information posted in the libraries’ Instagram accounts, by seeing the users’ responses to the Instagram posts</a:t>
            </a:r>
          </a:p>
        </p:txBody>
      </p:sp>
    </p:spTree>
    <p:extLst>
      <p:ext uri="{BB962C8B-B14F-4D97-AF65-F5344CB8AC3E}">
        <p14:creationId xmlns:p14="http://schemas.microsoft.com/office/powerpoint/2010/main" val="195961899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1" descr="A tree in a forest&#10;&#10;Description automatically generated">
            <a:extLst>
              <a:ext uri="{FF2B5EF4-FFF2-40B4-BE49-F238E27FC236}">
                <a16:creationId xmlns:a16="http://schemas.microsoft.com/office/drawing/2014/main" id="{78FBBBE0-FDB7-46DF-A659-BE915F5DC927}"/>
              </a:ext>
            </a:extLst>
          </p:cNvPr>
          <p:cNvPicPr>
            <a:picLocks noGrp="1" noChangeAspect="1"/>
          </p:cNvPicPr>
          <p:nvPr>
            <p:ph type="pic" sz="quarter" idx="11"/>
          </p:nvPr>
        </p:nvPicPr>
        <p:blipFill rotWithShape="1">
          <a:blip r:embed="rId2" cstate="screen">
            <a:extLst>
              <a:ext uri="{28A0092B-C50C-407E-A947-70E740481C1C}">
                <a14:useLocalDpi xmlns:a14="http://schemas.microsoft.com/office/drawing/2010/main"/>
              </a:ext>
            </a:extLst>
          </a:blip>
          <a:srcRect/>
          <a:stretch/>
        </p:blipFill>
        <p:spPr/>
      </p:pic>
      <p:sp>
        <p:nvSpPr>
          <p:cNvPr id="9" name="Rectangle">
            <a:extLst>
              <a:ext uri="{FF2B5EF4-FFF2-40B4-BE49-F238E27FC236}">
                <a16:creationId xmlns:a16="http://schemas.microsoft.com/office/drawing/2014/main" id="{B752C899-14D5-418C-8498-16BD95E109C7}"/>
              </a:ext>
            </a:extLst>
          </p:cNvPr>
          <p:cNvSpPr/>
          <p:nvPr/>
        </p:nvSpPr>
        <p:spPr>
          <a:xfrm>
            <a:off x="0" y="0"/>
            <a:ext cx="12192000" cy="6858000"/>
          </a:xfrm>
          <a:prstGeom prst="rect">
            <a:avLst/>
          </a:prstGeom>
          <a:solidFill>
            <a:schemeClr val="tx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2">
            <a:extLst>
              <a:ext uri="{FF2B5EF4-FFF2-40B4-BE49-F238E27FC236}">
                <a16:creationId xmlns:a16="http://schemas.microsoft.com/office/drawing/2014/main" id="{B44786FB-BBE0-4FA4-8459-57A6B8B195D6}"/>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704867" y="1974671"/>
            <a:ext cx="4331368" cy="2908655"/>
          </a:xfrm>
        </p:spPr>
      </p:pic>
      <p:sp>
        <p:nvSpPr>
          <p:cNvPr id="11" name="TextBox 1">
            <a:extLst>
              <a:ext uri="{FF2B5EF4-FFF2-40B4-BE49-F238E27FC236}">
                <a16:creationId xmlns:a16="http://schemas.microsoft.com/office/drawing/2014/main" id="{8C399006-98D3-4CFC-862A-A6C5629A7BA9}"/>
              </a:ext>
            </a:extLst>
          </p:cNvPr>
          <p:cNvSpPr txBox="1"/>
          <p:nvPr/>
        </p:nvSpPr>
        <p:spPr>
          <a:xfrm>
            <a:off x="5894493" y="815335"/>
            <a:ext cx="2367956" cy="2215991"/>
          </a:xfrm>
          <a:prstGeom prst="rect">
            <a:avLst/>
          </a:prstGeom>
          <a:noFill/>
        </p:spPr>
        <p:txBody>
          <a:bodyPr wrap="none" rtlCol="0">
            <a:spAutoFit/>
          </a:bodyPr>
          <a:lstStyle/>
          <a:p>
            <a:r>
              <a:rPr lang="en-US" sz="13800" b="1" spc="600">
                <a:solidFill>
                  <a:schemeClr val="bg1"/>
                </a:solidFill>
                <a:latin typeface="Roboto" pitchFamily="2" charset="0"/>
                <a:ea typeface="Roboto" pitchFamily="2" charset="0"/>
                <a:cs typeface="Poppins" panose="00000500000000000000" pitchFamily="2" charset="0"/>
              </a:rPr>
              <a:t>03</a:t>
            </a:r>
          </a:p>
        </p:txBody>
      </p:sp>
      <p:sp>
        <p:nvSpPr>
          <p:cNvPr id="12" name="TextBox 3">
            <a:extLst>
              <a:ext uri="{FF2B5EF4-FFF2-40B4-BE49-F238E27FC236}">
                <a16:creationId xmlns:a16="http://schemas.microsoft.com/office/drawing/2014/main" id="{2EAA5CCA-C059-4FFE-AA4E-B99A19EEAEF8}"/>
              </a:ext>
            </a:extLst>
          </p:cNvPr>
          <p:cNvSpPr/>
          <p:nvPr/>
        </p:nvSpPr>
        <p:spPr>
          <a:xfrm>
            <a:off x="5894493" y="3386255"/>
            <a:ext cx="4719199" cy="646331"/>
          </a:xfrm>
          <a:prstGeom prst="rect">
            <a:avLst/>
          </a:prstGeom>
        </p:spPr>
        <p:txBody>
          <a:bodyPr wrap="square">
            <a:spAutoFit/>
          </a:bodyPr>
          <a:lstStyle/>
          <a:p>
            <a:r>
              <a:rPr lang="en-US" sz="3600" b="1" dirty="0">
                <a:solidFill>
                  <a:schemeClr val="bg1"/>
                </a:solidFill>
                <a:latin typeface="Roboto" pitchFamily="2" charset="0"/>
                <a:ea typeface="Roboto" pitchFamily="2" charset="0"/>
              </a:rPr>
              <a:t>Methodology </a:t>
            </a:r>
          </a:p>
        </p:txBody>
      </p:sp>
    </p:spTree>
    <p:extLst>
      <p:ext uri="{BB962C8B-B14F-4D97-AF65-F5344CB8AC3E}">
        <p14:creationId xmlns:p14="http://schemas.microsoft.com/office/powerpoint/2010/main" val="42598524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750"/>
                                        <p:tgtEl>
                                          <p:spTgt spid="12"/>
                                        </p:tgtEl>
                                      </p:cBhvr>
                                    </p:animEffect>
                                    <p:anim calcmode="lin" valueType="num">
                                      <p:cBhvr>
                                        <p:cTn id="13" dur="750" fill="hold"/>
                                        <p:tgtEl>
                                          <p:spTgt spid="12"/>
                                        </p:tgtEl>
                                        <p:attrNameLst>
                                          <p:attrName>ppt_x</p:attrName>
                                        </p:attrNameLst>
                                      </p:cBhvr>
                                      <p:tavLst>
                                        <p:tav tm="0">
                                          <p:val>
                                            <p:strVal val="#ppt_x"/>
                                          </p:val>
                                        </p:tav>
                                        <p:tav tm="100000">
                                          <p:val>
                                            <p:strVal val="#ppt_x"/>
                                          </p:val>
                                        </p:tav>
                                      </p:tavLst>
                                    </p:anim>
                                    <p:anim calcmode="lin" valueType="num">
                                      <p:cBhvr>
                                        <p:cTn id="1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C9DB3BBE-2914-4C61-950A-E0B9D30755BE}"/>
              </a:ext>
            </a:extLst>
          </p:cNvPr>
          <p:cNvSpPr>
            <a:spLocks noGrp="1"/>
          </p:cNvSpPr>
          <p:nvPr>
            <p:ph type="title"/>
          </p:nvPr>
        </p:nvSpPr>
        <p:spPr/>
        <p:txBody>
          <a:bodyPr/>
          <a:lstStyle/>
          <a:p>
            <a:r>
              <a:rPr lang="en-ID" sz="3000" b="1" dirty="0"/>
              <a:t>Methodology for research on social media</a:t>
            </a:r>
            <a:endParaRPr lang="en-US" sz="3000" b="1" dirty="0">
              <a:latin typeface="Poppins" panose="00000500000000000000" pitchFamily="2" charset="0"/>
              <a:cs typeface="Poppins" panose="00000500000000000000" pitchFamily="2" charset="0"/>
            </a:endParaRPr>
          </a:p>
        </p:txBody>
      </p:sp>
      <p:sp>
        <p:nvSpPr>
          <p:cNvPr id="3" name="Text Placeholder 1">
            <a:extLst>
              <a:ext uri="{FF2B5EF4-FFF2-40B4-BE49-F238E27FC236}">
                <a16:creationId xmlns:a16="http://schemas.microsoft.com/office/drawing/2014/main" id="{6B6F239C-C305-4D95-810B-5A8C8599A1F2}"/>
              </a:ext>
            </a:extLst>
          </p:cNvPr>
          <p:cNvSpPr>
            <a:spLocks noGrp="1"/>
          </p:cNvSpPr>
          <p:nvPr>
            <p:ph type="body" sz="quarter" idx="14"/>
          </p:nvPr>
        </p:nvSpPr>
        <p:spPr/>
        <p:txBody>
          <a:bodyPr/>
          <a:lstStyle/>
          <a:p>
            <a:pPr lvl="0">
              <a:lnSpc>
                <a:spcPct val="100000"/>
              </a:lnSpc>
              <a:spcBef>
                <a:spcPts val="0"/>
              </a:spcBef>
            </a:pPr>
            <a:r>
              <a:rPr lang="en-ID" sz="2200" b="1" dirty="0"/>
              <a:t>Type of Research</a:t>
            </a:r>
            <a:endParaRPr lang="en-US" sz="2200" b="1" dirty="0">
              <a:solidFill>
                <a:prstClr val="white"/>
              </a:solidFill>
              <a:latin typeface="Calibri" panose="020F0502020204030204"/>
              <a:cs typeface="+mn-cs"/>
            </a:endParaRPr>
          </a:p>
        </p:txBody>
      </p:sp>
      <p:sp>
        <p:nvSpPr>
          <p:cNvPr id="4" name="Text Placeholder 2">
            <a:extLst>
              <a:ext uri="{FF2B5EF4-FFF2-40B4-BE49-F238E27FC236}">
                <a16:creationId xmlns:a16="http://schemas.microsoft.com/office/drawing/2014/main" id="{7FCCCB1D-1760-4C64-813E-AE0DAFC41024}"/>
              </a:ext>
            </a:extLst>
          </p:cNvPr>
          <p:cNvSpPr>
            <a:spLocks noGrp="1"/>
          </p:cNvSpPr>
          <p:nvPr>
            <p:ph type="body" sz="quarter" idx="18"/>
          </p:nvPr>
        </p:nvSpPr>
        <p:spPr/>
        <p:txBody>
          <a:bodyPr/>
          <a:lstStyle/>
          <a:p>
            <a:pPr lvl="0">
              <a:lnSpc>
                <a:spcPct val="100000"/>
              </a:lnSpc>
            </a:pPr>
            <a:r>
              <a:rPr lang="en-US" sz="1800" dirty="0">
                <a:effectLst/>
                <a:latin typeface="Times New Roman" panose="02020603050405020304" pitchFamily="18" charset="0"/>
                <a:ea typeface="Calibri" panose="020F0502020204030204" pitchFamily="34" charset="0"/>
              </a:rPr>
              <a:t>small samples of Instagram data paired with a qualitative approach using content analysis</a:t>
            </a:r>
            <a:endParaRPr lang="en-US" dirty="0"/>
          </a:p>
        </p:txBody>
      </p:sp>
      <p:sp>
        <p:nvSpPr>
          <p:cNvPr id="5" name="Text Placeholder 3">
            <a:extLst>
              <a:ext uri="{FF2B5EF4-FFF2-40B4-BE49-F238E27FC236}">
                <a16:creationId xmlns:a16="http://schemas.microsoft.com/office/drawing/2014/main" id="{A60C3F27-8E13-4363-A82C-0EE034B056DD}"/>
              </a:ext>
            </a:extLst>
          </p:cNvPr>
          <p:cNvSpPr>
            <a:spLocks noGrp="1"/>
          </p:cNvSpPr>
          <p:nvPr>
            <p:ph type="body" sz="quarter" idx="19"/>
          </p:nvPr>
        </p:nvSpPr>
        <p:spPr>
          <a:xfrm>
            <a:off x="5037113" y="2510971"/>
            <a:ext cx="2661549" cy="474187"/>
          </a:xfrm>
        </p:spPr>
        <p:txBody>
          <a:bodyPr/>
          <a:lstStyle/>
          <a:p>
            <a:pPr lvl="0">
              <a:lnSpc>
                <a:spcPct val="100000"/>
              </a:lnSpc>
              <a:spcBef>
                <a:spcPts val="0"/>
              </a:spcBef>
            </a:pPr>
            <a:r>
              <a:rPr lang="en-US" sz="2000" b="1" dirty="0">
                <a:solidFill>
                  <a:prstClr val="white"/>
                </a:solidFill>
                <a:latin typeface="Roboto" pitchFamily="2" charset="0"/>
                <a:ea typeface="Roboto" pitchFamily="2" charset="0"/>
                <a:cs typeface="+mn-cs"/>
              </a:rPr>
              <a:t>Data Gathering</a:t>
            </a:r>
            <a:endParaRPr lang="en-US" sz="2000" b="1" dirty="0">
              <a:solidFill>
                <a:prstClr val="white"/>
              </a:solidFill>
              <a:latin typeface="Calibri" panose="020F0502020204030204"/>
              <a:cs typeface="+mn-cs"/>
            </a:endParaRPr>
          </a:p>
        </p:txBody>
      </p:sp>
      <p:sp>
        <p:nvSpPr>
          <p:cNvPr id="7" name="Text Placeholder 4">
            <a:extLst>
              <a:ext uri="{FF2B5EF4-FFF2-40B4-BE49-F238E27FC236}">
                <a16:creationId xmlns:a16="http://schemas.microsoft.com/office/drawing/2014/main" id="{2B2C0D3D-BF9D-44B0-BEF0-CABF0057B8EB}"/>
              </a:ext>
            </a:extLst>
          </p:cNvPr>
          <p:cNvSpPr>
            <a:spLocks noGrp="1"/>
          </p:cNvSpPr>
          <p:nvPr>
            <p:ph type="body" sz="quarter" idx="20"/>
          </p:nvPr>
        </p:nvSpPr>
        <p:spPr>
          <a:xfrm>
            <a:off x="5037113" y="3256034"/>
            <a:ext cx="2655141" cy="1751395"/>
          </a:xfrm>
        </p:spPr>
        <p:txBody>
          <a:bodyPr/>
          <a:lstStyle/>
          <a:p>
            <a:pPr lvl="0">
              <a:lnSpc>
                <a:spcPct val="100000"/>
              </a:lnSpc>
            </a:pPr>
            <a:r>
              <a:rPr lang="en-US" sz="1800" dirty="0">
                <a:effectLst/>
                <a:latin typeface="Times New Roman" panose="02020603050405020304" pitchFamily="18" charset="0"/>
                <a:ea typeface="Calibri" panose="020F0502020204030204" pitchFamily="34" charset="0"/>
              </a:rPr>
              <a:t>The technique of data gathering: observation on Instagram posts and users’ responses to them: </a:t>
            </a:r>
            <a:r>
              <a:rPr lang="en-US" sz="1800" i="1" dirty="0">
                <a:effectLst/>
                <a:latin typeface="Times New Roman" panose="02020603050405020304" pitchFamily="18" charset="0"/>
                <a:ea typeface="Calibri" panose="020F0502020204030204" pitchFamily="34" charset="0"/>
              </a:rPr>
              <a:t>like, comment, share </a:t>
            </a:r>
            <a:r>
              <a:rPr lang="en-US" sz="1800" dirty="0">
                <a:effectLst/>
                <a:latin typeface="Times New Roman" panose="02020603050405020304" pitchFamily="18" charset="0"/>
                <a:ea typeface="Calibri" panose="020F0502020204030204" pitchFamily="34" charset="0"/>
              </a:rPr>
              <a:t>and</a:t>
            </a:r>
            <a:r>
              <a:rPr lang="en-US" sz="1800" i="1" dirty="0">
                <a:effectLst/>
                <a:latin typeface="Times New Roman" panose="02020603050405020304" pitchFamily="18" charset="0"/>
                <a:ea typeface="Calibri" panose="020F0502020204030204" pitchFamily="34" charset="0"/>
              </a:rPr>
              <a:t> save</a:t>
            </a:r>
          </a:p>
          <a:p>
            <a:pPr lvl="0">
              <a:lnSpc>
                <a:spcPct val="100000"/>
              </a:lnSpc>
            </a:pPr>
            <a:endParaRPr lang="en-US" dirty="0"/>
          </a:p>
        </p:txBody>
      </p:sp>
      <p:sp>
        <p:nvSpPr>
          <p:cNvPr id="8" name="Text Placeholder 5">
            <a:extLst>
              <a:ext uri="{FF2B5EF4-FFF2-40B4-BE49-F238E27FC236}">
                <a16:creationId xmlns:a16="http://schemas.microsoft.com/office/drawing/2014/main" id="{0F0A73EF-F0CE-4491-803A-A76DCB758590}"/>
              </a:ext>
            </a:extLst>
          </p:cNvPr>
          <p:cNvSpPr>
            <a:spLocks noGrp="1"/>
          </p:cNvSpPr>
          <p:nvPr>
            <p:ph type="body" sz="quarter" idx="21"/>
          </p:nvPr>
        </p:nvSpPr>
        <p:spPr>
          <a:xfrm>
            <a:off x="8793644" y="2510971"/>
            <a:ext cx="2857190" cy="609819"/>
          </a:xfrm>
        </p:spPr>
        <p:txBody>
          <a:bodyPr/>
          <a:lstStyle/>
          <a:p>
            <a:pPr lvl="0">
              <a:lnSpc>
                <a:spcPct val="100000"/>
              </a:lnSpc>
              <a:spcBef>
                <a:spcPts val="0"/>
              </a:spcBef>
            </a:pPr>
            <a:r>
              <a:rPr lang="en-ID" sz="2000" b="1" dirty="0"/>
              <a:t>Data being observed </a:t>
            </a:r>
            <a:endParaRPr lang="en-US" sz="2000" b="1" dirty="0">
              <a:solidFill>
                <a:prstClr val="white"/>
              </a:solidFill>
              <a:latin typeface="Calibri" panose="020F0502020204030204"/>
              <a:cs typeface="+mn-cs"/>
            </a:endParaRPr>
          </a:p>
        </p:txBody>
      </p:sp>
      <p:sp>
        <p:nvSpPr>
          <p:cNvPr id="18" name="Text Placeholder 6">
            <a:extLst>
              <a:ext uri="{FF2B5EF4-FFF2-40B4-BE49-F238E27FC236}">
                <a16:creationId xmlns:a16="http://schemas.microsoft.com/office/drawing/2014/main" id="{900BC23D-E2B2-4557-8967-BC32714BCDF8}"/>
              </a:ext>
            </a:extLst>
          </p:cNvPr>
          <p:cNvSpPr>
            <a:spLocks noGrp="1"/>
          </p:cNvSpPr>
          <p:nvPr>
            <p:ph type="body" sz="quarter" idx="22"/>
          </p:nvPr>
        </p:nvSpPr>
        <p:spPr>
          <a:xfrm>
            <a:off x="8821206" y="3386661"/>
            <a:ext cx="2661549" cy="1620767"/>
          </a:xfrm>
        </p:spPr>
        <p:txBody>
          <a:bodyPr/>
          <a:lstStyle/>
          <a:p>
            <a:pPr lvl="0">
              <a:lnSpc>
                <a:spcPct val="100000"/>
              </a:lnSpc>
            </a:pPr>
            <a:r>
              <a:rPr lang="en-US" sz="1800" dirty="0">
                <a:effectLst/>
                <a:latin typeface="Times New Roman" panose="02020603050405020304" pitchFamily="18" charset="0"/>
                <a:ea typeface="Calibri" panose="020F0502020204030204" pitchFamily="34" charset="0"/>
              </a:rPr>
              <a:t>Instagram posts made during one academic year (2022-2023) that start from July 2022 to June 2023</a:t>
            </a:r>
            <a:endParaRPr lang="en-US" dirty="0"/>
          </a:p>
        </p:txBody>
      </p:sp>
    </p:spTree>
    <p:extLst>
      <p:ext uri="{BB962C8B-B14F-4D97-AF65-F5344CB8AC3E}">
        <p14:creationId xmlns:p14="http://schemas.microsoft.com/office/powerpoint/2010/main" val="2624040681"/>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1CB7703B-23A6-49CB-9832-5B9CAC9FED8A}"/>
              </a:ext>
            </a:extLst>
          </p:cNvPr>
          <p:cNvPicPr>
            <a:picLocks noGrp="1" noChangeAspect="1"/>
          </p:cNvPicPr>
          <p:nvPr>
            <p:ph type="pic" sz="quarter" idx="10"/>
          </p:nvPr>
        </p:nvPicPr>
        <p:blipFill>
          <a:blip r:embed="rId2">
            <a:extLst>
              <a:ext uri="{28A0092B-C50C-407E-A947-70E740481C1C}">
                <a14:useLocalDpi xmlns:a14="http://schemas.microsoft.com/office/drawing/2010/main"/>
              </a:ext>
            </a:extLst>
          </a:blip>
          <a:stretch>
            <a:fillRect/>
          </a:stretch>
        </p:blipFill>
        <p:spPr>
          <a:xfrm>
            <a:off x="1517610" y="2444604"/>
            <a:ext cx="1953086" cy="1953086"/>
          </a:xfrm>
        </p:spPr>
      </p:pic>
      <p:pic>
        <p:nvPicPr>
          <p:cNvPr id="15" name="Picture Placeholder 14">
            <a:extLst>
              <a:ext uri="{FF2B5EF4-FFF2-40B4-BE49-F238E27FC236}">
                <a16:creationId xmlns:a16="http://schemas.microsoft.com/office/drawing/2014/main" id="{D4789B29-85C4-4C2E-9B80-BCD1FF75E08B}"/>
              </a:ext>
            </a:extLst>
          </p:cNvPr>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5119457" y="2444604"/>
            <a:ext cx="1953086" cy="1953086"/>
          </a:xfrm>
        </p:spPr>
      </p:pic>
      <p:pic>
        <p:nvPicPr>
          <p:cNvPr id="17" name="Picture Placeholder 16">
            <a:extLst>
              <a:ext uri="{FF2B5EF4-FFF2-40B4-BE49-F238E27FC236}">
                <a16:creationId xmlns:a16="http://schemas.microsoft.com/office/drawing/2014/main" id="{32251490-4B7D-46A0-BCD0-2DF7D3D25E09}"/>
              </a:ext>
            </a:extLst>
          </p:cNvPr>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8721304" y="2444604"/>
            <a:ext cx="1953086" cy="1953086"/>
          </a:xfrm>
        </p:spPr>
      </p:pic>
      <p:sp>
        <p:nvSpPr>
          <p:cNvPr id="2" name="Title 1">
            <a:extLst>
              <a:ext uri="{FF2B5EF4-FFF2-40B4-BE49-F238E27FC236}">
                <a16:creationId xmlns:a16="http://schemas.microsoft.com/office/drawing/2014/main" id="{9B7FA90F-2FBF-4360-8A95-92507BE7E8EA}"/>
              </a:ext>
            </a:extLst>
          </p:cNvPr>
          <p:cNvSpPr>
            <a:spLocks noGrp="1"/>
          </p:cNvSpPr>
          <p:nvPr>
            <p:ph type="title"/>
          </p:nvPr>
        </p:nvSpPr>
        <p:spPr>
          <a:xfrm>
            <a:off x="852054" y="503868"/>
            <a:ext cx="10515600" cy="909883"/>
          </a:xfrm>
        </p:spPr>
        <p:txBody>
          <a:bodyPr/>
          <a:lstStyle/>
          <a:p>
            <a:pPr lvl="0">
              <a:lnSpc>
                <a:spcPct val="100000"/>
              </a:lnSpc>
              <a:spcBef>
                <a:spcPts val="0"/>
              </a:spcBef>
            </a:pPr>
            <a:r>
              <a:rPr lang="en-US" b="1" spc="300" dirty="0">
                <a:solidFill>
                  <a:schemeClr val="tx1">
                    <a:lumMod val="65000"/>
                    <a:lumOff val="35000"/>
                  </a:schemeClr>
                </a:solidFill>
                <a:latin typeface="Abadi" panose="020B0604020104020204" pitchFamily="34" charset="0"/>
                <a:ea typeface="Roboto" pitchFamily="2" charset="0"/>
              </a:rPr>
              <a:t>Sample:</a:t>
            </a:r>
            <a:r>
              <a:rPr lang="en-US" dirty="0">
                <a:solidFill>
                  <a:prstClr val="black">
                    <a:lumMod val="75000"/>
                    <a:lumOff val="25000"/>
                  </a:prstClr>
                </a:solidFill>
                <a:latin typeface="Abadi" panose="020B0604020104020204" pitchFamily="34" charset="0"/>
              </a:rPr>
              <a:t> 3 Instagram of UIN library accounts with the </a:t>
            </a:r>
            <a:r>
              <a:rPr lang="en-US" dirty="0">
                <a:effectLst/>
                <a:latin typeface="Abadi" panose="020B0604020104020204" pitchFamily="34" charset="0"/>
                <a:ea typeface="Calibri" panose="020F0502020204030204" pitchFamily="34" charset="0"/>
              </a:rPr>
              <a:t>greatest followers</a:t>
            </a:r>
            <a:r>
              <a:rPr lang="en-US" b="1" spc="300" dirty="0">
                <a:solidFill>
                  <a:schemeClr val="tx1">
                    <a:lumMod val="65000"/>
                    <a:lumOff val="35000"/>
                  </a:schemeClr>
                </a:solidFill>
                <a:latin typeface="Abadi" panose="020B0604020104020204" pitchFamily="34" charset="0"/>
                <a:ea typeface="Roboto" pitchFamily="2" charset="0"/>
              </a:rPr>
              <a:t> </a:t>
            </a:r>
            <a:endParaRPr lang="en-US" spc="300" dirty="0">
              <a:solidFill>
                <a:schemeClr val="tx1">
                  <a:lumMod val="65000"/>
                  <a:lumOff val="35000"/>
                </a:schemeClr>
              </a:solidFill>
              <a:latin typeface="Abadi" panose="020B0604020104020204" pitchFamily="34" charset="0"/>
            </a:endParaRPr>
          </a:p>
        </p:txBody>
      </p:sp>
      <p:sp>
        <p:nvSpPr>
          <p:cNvPr id="9" name="Text Placeholder 8">
            <a:extLst>
              <a:ext uri="{FF2B5EF4-FFF2-40B4-BE49-F238E27FC236}">
                <a16:creationId xmlns:a16="http://schemas.microsoft.com/office/drawing/2014/main" id="{DA39E275-4F42-4F34-BF95-AD3CFC421942}"/>
              </a:ext>
            </a:extLst>
          </p:cNvPr>
          <p:cNvSpPr>
            <a:spLocks noGrp="1"/>
          </p:cNvSpPr>
          <p:nvPr>
            <p:ph type="body" sz="quarter" idx="16"/>
          </p:nvPr>
        </p:nvSpPr>
        <p:spPr>
          <a:xfrm>
            <a:off x="861547" y="5011488"/>
            <a:ext cx="3182083" cy="1422738"/>
          </a:xfrm>
        </p:spPr>
        <p:txBody>
          <a:bodyPr/>
          <a:lstStyle/>
          <a:p>
            <a:pPr lvl="0" algn="l">
              <a:lnSpc>
                <a:spcPct val="100000"/>
              </a:lnSpc>
            </a:pPr>
            <a:r>
              <a:rPr lang="en-US" sz="1800" dirty="0">
                <a:effectLst/>
                <a:latin typeface="Times New Roman" panose="02020603050405020304" pitchFamily="18" charset="0"/>
                <a:ea typeface="Calibri" panose="020F0502020204030204" pitchFamily="34" charset="0"/>
              </a:rPr>
              <a:t>Library of UIN </a:t>
            </a:r>
            <a:r>
              <a:rPr lang="en-US" sz="1800" i="1" dirty="0">
                <a:effectLst/>
                <a:latin typeface="Times New Roman" panose="02020603050405020304" pitchFamily="18" charset="0"/>
                <a:ea typeface="Calibri" panose="020F0502020204030204" pitchFamily="34" charset="0"/>
              </a:rPr>
              <a:t>Sunan </a:t>
            </a:r>
            <a:r>
              <a:rPr lang="en-US" sz="1800" i="1" dirty="0" err="1">
                <a:effectLst/>
                <a:latin typeface="Times New Roman" panose="02020603050405020304" pitchFamily="18" charset="0"/>
                <a:ea typeface="Calibri" panose="020F0502020204030204" pitchFamily="34" charset="0"/>
              </a:rPr>
              <a:t>Kalijaga</a:t>
            </a:r>
            <a:r>
              <a:rPr lang="en-US" sz="1800" i="1" dirty="0">
                <a:effectLst/>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Yogyakarta (UIN Yogyakarta) with 22.300 followers</a:t>
            </a:r>
            <a:endParaRPr lang="en-US" sz="1600" dirty="0"/>
          </a:p>
        </p:txBody>
      </p:sp>
      <p:sp>
        <p:nvSpPr>
          <p:cNvPr id="10" name="Text Placeholder 9">
            <a:extLst>
              <a:ext uri="{FF2B5EF4-FFF2-40B4-BE49-F238E27FC236}">
                <a16:creationId xmlns:a16="http://schemas.microsoft.com/office/drawing/2014/main" id="{0A45736C-F775-4648-80B7-C78B191AE208}"/>
              </a:ext>
            </a:extLst>
          </p:cNvPr>
          <p:cNvSpPr>
            <a:spLocks noGrp="1"/>
          </p:cNvSpPr>
          <p:nvPr>
            <p:ph type="body" sz="quarter" idx="17"/>
          </p:nvPr>
        </p:nvSpPr>
        <p:spPr>
          <a:xfrm>
            <a:off x="4516582" y="5061385"/>
            <a:ext cx="3267441" cy="1422738"/>
          </a:xfrm>
        </p:spPr>
        <p:txBody>
          <a:bodyPr/>
          <a:lstStyle/>
          <a:p>
            <a:pPr lvl="0" algn="l">
              <a:lnSpc>
                <a:spcPct val="100000"/>
              </a:lnSpc>
            </a:pPr>
            <a:r>
              <a:rPr lang="en-US" sz="1800" i="1" dirty="0">
                <a:effectLst/>
                <a:latin typeface="Times New Roman" panose="02020603050405020304" pitchFamily="18" charset="0"/>
                <a:ea typeface="Calibri" panose="020F0502020204030204" pitchFamily="34" charset="0"/>
              </a:rPr>
              <a:t>Library of UIN </a:t>
            </a:r>
            <a:r>
              <a:rPr lang="en-US" sz="1800" i="1" dirty="0" err="1">
                <a:effectLst/>
                <a:latin typeface="Times New Roman" panose="02020603050405020304" pitchFamily="18" charset="0"/>
                <a:ea typeface="Calibri" panose="020F0502020204030204" pitchFamily="34" charset="0"/>
              </a:rPr>
              <a:t>Syarif</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Hidayatullah</a:t>
            </a:r>
            <a:r>
              <a:rPr lang="en-US" sz="1800" dirty="0">
                <a:effectLst/>
                <a:latin typeface="Times New Roman" panose="02020603050405020304" pitchFamily="18" charset="0"/>
                <a:ea typeface="Calibri" panose="020F0502020204030204" pitchFamily="34" charset="0"/>
              </a:rPr>
              <a:t> Jakarta (UIN Jakarta) with 13.500 followers</a:t>
            </a:r>
            <a:endParaRPr lang="en-US" sz="1600" dirty="0"/>
          </a:p>
        </p:txBody>
      </p:sp>
      <p:sp>
        <p:nvSpPr>
          <p:cNvPr id="11" name="Text Placeholder 10">
            <a:extLst>
              <a:ext uri="{FF2B5EF4-FFF2-40B4-BE49-F238E27FC236}">
                <a16:creationId xmlns:a16="http://schemas.microsoft.com/office/drawing/2014/main" id="{09DBE31D-A706-4681-8008-EA16D5D30A92}"/>
              </a:ext>
            </a:extLst>
          </p:cNvPr>
          <p:cNvSpPr>
            <a:spLocks noGrp="1"/>
          </p:cNvSpPr>
          <p:nvPr>
            <p:ph type="body" sz="quarter" idx="18"/>
          </p:nvPr>
        </p:nvSpPr>
        <p:spPr>
          <a:xfrm>
            <a:off x="8120661" y="5075238"/>
            <a:ext cx="3101522" cy="1187017"/>
          </a:xfrm>
        </p:spPr>
        <p:txBody>
          <a:bodyPr/>
          <a:lstStyle/>
          <a:p>
            <a:pPr lvl="0" algn="l">
              <a:lnSpc>
                <a:spcPct val="100000"/>
              </a:lnSpc>
            </a:pPr>
            <a:r>
              <a:rPr lang="en-US" sz="1800" dirty="0">
                <a:effectLst/>
                <a:latin typeface="Times New Roman" panose="02020603050405020304" pitchFamily="18" charset="0"/>
                <a:ea typeface="Calibri" panose="020F0502020204030204" pitchFamily="34" charset="0"/>
              </a:rPr>
              <a:t>Library of UIN </a:t>
            </a:r>
            <a:r>
              <a:rPr lang="en-US" sz="1800" i="1" dirty="0" err="1">
                <a:effectLst/>
                <a:latin typeface="Times New Roman" panose="02020603050405020304" pitchFamily="18" charset="0"/>
                <a:ea typeface="Calibri" panose="020F0502020204030204" pitchFamily="34" charset="0"/>
              </a:rPr>
              <a:t>Syarifuddin</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Zuhri</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Purwokerto</a:t>
            </a:r>
            <a:r>
              <a:rPr lang="en-US" sz="1800" dirty="0">
                <a:effectLst/>
                <a:latin typeface="Times New Roman" panose="02020603050405020304" pitchFamily="18" charset="0"/>
                <a:ea typeface="Calibri" panose="020F0502020204030204" pitchFamily="34" charset="0"/>
              </a:rPr>
              <a:t> (UIN </a:t>
            </a:r>
            <a:r>
              <a:rPr lang="en-US" sz="1800" dirty="0" err="1">
                <a:effectLst/>
                <a:latin typeface="Times New Roman" panose="02020603050405020304" pitchFamily="18" charset="0"/>
                <a:ea typeface="Calibri" panose="020F0502020204030204" pitchFamily="34" charset="0"/>
              </a:rPr>
              <a:t>Purwokerto</a:t>
            </a:r>
            <a:r>
              <a:rPr lang="en-US" sz="1800" dirty="0">
                <a:effectLst/>
                <a:latin typeface="Times New Roman" panose="02020603050405020304" pitchFamily="18" charset="0"/>
                <a:ea typeface="Calibri" panose="020F0502020204030204" pitchFamily="34" charset="0"/>
              </a:rPr>
              <a:t>) with 10.200 followers</a:t>
            </a:r>
            <a:endParaRPr lang="en-US" sz="1800" dirty="0"/>
          </a:p>
        </p:txBody>
      </p:sp>
    </p:spTree>
    <p:extLst>
      <p:ext uri="{BB962C8B-B14F-4D97-AF65-F5344CB8AC3E}">
        <p14:creationId xmlns:p14="http://schemas.microsoft.com/office/powerpoint/2010/main" val="192455014"/>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a:extLst>
              <a:ext uri="{FF2B5EF4-FFF2-40B4-BE49-F238E27FC236}">
                <a16:creationId xmlns:a16="http://schemas.microsoft.com/office/drawing/2014/main" id="{1BECD100-34AF-4386-AA6A-3151BB23509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p:blipFill>
        <p:spPr>
          <a:xfrm>
            <a:off x="1217617" y="1274761"/>
            <a:ext cx="3141662" cy="4308475"/>
          </a:xfrm>
        </p:spPr>
      </p:pic>
      <p:sp>
        <p:nvSpPr>
          <p:cNvPr id="9" name="TextBox 1">
            <a:extLst>
              <a:ext uri="{FF2B5EF4-FFF2-40B4-BE49-F238E27FC236}">
                <a16:creationId xmlns:a16="http://schemas.microsoft.com/office/drawing/2014/main" id="{2FDEB3DF-14F3-4792-A9AA-877E8967D408}"/>
              </a:ext>
            </a:extLst>
          </p:cNvPr>
          <p:cNvSpPr txBox="1"/>
          <p:nvPr/>
        </p:nvSpPr>
        <p:spPr>
          <a:xfrm>
            <a:off x="5965988" y="1831605"/>
            <a:ext cx="1309974" cy="1107996"/>
          </a:xfrm>
          <a:prstGeom prst="rect">
            <a:avLst/>
          </a:prstGeom>
          <a:noFill/>
        </p:spPr>
        <p:txBody>
          <a:bodyPr wrap="none" rtlCol="0">
            <a:spAutoFit/>
          </a:bodyPr>
          <a:lstStyle/>
          <a:p>
            <a:r>
              <a:rPr lang="en-US" sz="6600" b="1" spc="600">
                <a:latin typeface="Roboto" pitchFamily="2" charset="0"/>
                <a:ea typeface="Roboto" pitchFamily="2" charset="0"/>
                <a:cs typeface="Poppins" panose="00000500000000000000" pitchFamily="2" charset="0"/>
              </a:rPr>
              <a:t>04</a:t>
            </a:r>
          </a:p>
        </p:txBody>
      </p:sp>
      <p:sp>
        <p:nvSpPr>
          <p:cNvPr id="11" name="TextBox 3">
            <a:extLst>
              <a:ext uri="{FF2B5EF4-FFF2-40B4-BE49-F238E27FC236}">
                <a16:creationId xmlns:a16="http://schemas.microsoft.com/office/drawing/2014/main" id="{D1EA18F8-6EFF-4020-B84B-27FBE27DC21F}"/>
              </a:ext>
            </a:extLst>
          </p:cNvPr>
          <p:cNvSpPr/>
          <p:nvPr/>
        </p:nvSpPr>
        <p:spPr>
          <a:xfrm>
            <a:off x="6009531" y="3136612"/>
            <a:ext cx="4719199" cy="584775"/>
          </a:xfrm>
          <a:prstGeom prst="rect">
            <a:avLst/>
          </a:prstGeom>
        </p:spPr>
        <p:txBody>
          <a:bodyPr wrap="square">
            <a:spAutoFit/>
          </a:bodyPr>
          <a:lstStyle/>
          <a:p>
            <a:r>
              <a:rPr lang="en-US" sz="3200" b="1" dirty="0">
                <a:solidFill>
                  <a:schemeClr val="tx1">
                    <a:lumMod val="75000"/>
                    <a:lumOff val="25000"/>
                  </a:schemeClr>
                </a:solidFill>
                <a:latin typeface="Roboto" pitchFamily="2" charset="0"/>
                <a:ea typeface="Roboto" pitchFamily="2" charset="0"/>
              </a:rPr>
              <a:t>Finding and discussion</a:t>
            </a:r>
            <a:endParaRPr lang="en-US" sz="2800" b="1" dirty="0">
              <a:solidFill>
                <a:schemeClr val="tx1">
                  <a:lumMod val="75000"/>
                  <a:lumOff val="25000"/>
                </a:schemeClr>
              </a:solidFill>
              <a:latin typeface="Roboto" pitchFamily="2" charset="0"/>
              <a:ea typeface="Roboto" pitchFamily="2" charset="0"/>
            </a:endParaRPr>
          </a:p>
        </p:txBody>
      </p:sp>
      <p:sp>
        <p:nvSpPr>
          <p:cNvPr id="13" name="TextBox 3">
            <a:extLst>
              <a:ext uri="{FF2B5EF4-FFF2-40B4-BE49-F238E27FC236}">
                <a16:creationId xmlns:a16="http://schemas.microsoft.com/office/drawing/2014/main" id="{4A10D0E1-FA5C-4945-BB62-6C01C5E04951}"/>
              </a:ext>
            </a:extLst>
          </p:cNvPr>
          <p:cNvSpPr/>
          <p:nvPr/>
        </p:nvSpPr>
        <p:spPr>
          <a:xfrm>
            <a:off x="5965988" y="4311394"/>
            <a:ext cx="5008395" cy="1538883"/>
          </a:xfrm>
          <a:prstGeom prst="rect">
            <a:avLst/>
          </a:prstGeom>
        </p:spPr>
        <p:txBody>
          <a:bodyPr wrap="square">
            <a:spAutoFit/>
          </a:bodyPr>
          <a:lstStyle/>
          <a:p>
            <a:pPr marL="342900" indent="-342900">
              <a:buFont typeface="+mj-lt"/>
              <a:buAutoNum type="arabicPeriod"/>
            </a:pPr>
            <a:r>
              <a:rPr lang="en-US" sz="2400" dirty="0"/>
              <a:t>Users’ responses to the Instagram posts taken on a monthly basis</a:t>
            </a:r>
          </a:p>
          <a:p>
            <a:pPr marL="342900" indent="-342900">
              <a:buFont typeface="+mj-lt"/>
              <a:buAutoNum type="arabicPeriod"/>
            </a:pPr>
            <a:r>
              <a:rPr lang="en-US" sz="2400" dirty="0"/>
              <a:t>Users’ Responses based on Content </a:t>
            </a:r>
            <a:endParaRPr lang="en-ID" sz="2400" dirty="0"/>
          </a:p>
          <a:p>
            <a:endParaRPr lang="en-US" sz="2200" dirty="0">
              <a:solidFill>
                <a:schemeClr val="tx1">
                  <a:lumMod val="75000"/>
                  <a:lumOff val="25000"/>
                </a:schemeClr>
              </a:solidFill>
              <a:latin typeface="Bell MT" pitchFamily="18" charset="0"/>
              <a:ea typeface="Roboto" pitchFamily="2" charset="0"/>
            </a:endParaRPr>
          </a:p>
        </p:txBody>
      </p:sp>
    </p:spTree>
    <p:extLst>
      <p:ext uri="{BB962C8B-B14F-4D97-AF65-F5344CB8AC3E}">
        <p14:creationId xmlns:p14="http://schemas.microsoft.com/office/powerpoint/2010/main" val="17873425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30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fade">
                                      <p:cBhvr>
                                        <p:cTn id="24" dur="500"/>
                                        <p:tgtEl>
                                          <p:spTgt spid="1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
                                            <p:txEl>
                                              <p:pRg st="1" end="1"/>
                                            </p:txEl>
                                          </p:spTgt>
                                        </p:tgtEl>
                                        <p:attrNameLst>
                                          <p:attrName>style.visibility</p:attrName>
                                        </p:attrNameLst>
                                      </p:cBhvr>
                                      <p:to>
                                        <p:strVal val="visible"/>
                                      </p:to>
                                    </p:set>
                                    <p:animEffect transition="in" filter="fade">
                                      <p:cBhvr>
                                        <p:cTn id="29"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a:extLst>
              <a:ext uri="{FF2B5EF4-FFF2-40B4-BE49-F238E27FC236}">
                <a16:creationId xmlns:a16="http://schemas.microsoft.com/office/drawing/2014/main" id="{3DF612F8-3675-4A6F-96EE-F12F74B397B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xmlns="" r:id="rId3"/>
              </a:ext>
            </a:extLst>
          </a:blip>
          <a:srcRect/>
          <a:stretch/>
        </p:blipFill>
        <p:spPr>
          <a:xfrm>
            <a:off x="202473" y="375555"/>
            <a:ext cx="5153298" cy="5153298"/>
          </a:xfrm>
        </p:spPr>
      </p:pic>
      <p:sp>
        <p:nvSpPr>
          <p:cNvPr id="5" name="TextBox 1">
            <a:extLst>
              <a:ext uri="{FF2B5EF4-FFF2-40B4-BE49-F238E27FC236}">
                <a16:creationId xmlns:a16="http://schemas.microsoft.com/office/drawing/2014/main" id="{B3AF60F1-62B6-4AB9-97E8-F321BFAA7A95}"/>
              </a:ext>
            </a:extLst>
          </p:cNvPr>
          <p:cNvSpPr/>
          <p:nvPr/>
        </p:nvSpPr>
        <p:spPr>
          <a:xfrm>
            <a:off x="6618516" y="1872020"/>
            <a:ext cx="4510641" cy="4985980"/>
          </a:xfrm>
          <a:prstGeom prst="rect">
            <a:avLst/>
          </a:prstGeom>
        </p:spPr>
        <p:txBody>
          <a:bodyPr wrap="square">
            <a:spAutoFit/>
          </a:bodyPr>
          <a:lstStyle/>
          <a:p>
            <a:r>
              <a:rPr lang="en-US" sz="2000" dirty="0"/>
              <a:t>Each library has a different policy on how to use social media for sharing information</a:t>
            </a:r>
          </a:p>
          <a:p>
            <a:pPr marL="285750" indent="-285750">
              <a:buFont typeface="Arial" panose="020B0604020202020204" pitchFamily="34" charset="0"/>
              <a:buChar char="•"/>
            </a:pPr>
            <a:r>
              <a:rPr lang="en-US" sz="2000" dirty="0"/>
              <a:t>UIN Yogyakarta: Instagram post on a daily basis with information content as planned for each day </a:t>
            </a:r>
            <a:r>
              <a:rPr lang="en-US" sz="2000" dirty="0">
                <a:sym typeface="Wingdings" panose="05000000000000000000" pitchFamily="2" charset="2"/>
              </a:rPr>
              <a:t>using the academic calendar as a guideline</a:t>
            </a:r>
            <a:endParaRPr lang="en-US" sz="2000" dirty="0"/>
          </a:p>
          <a:p>
            <a:pPr marL="285750" indent="-285750">
              <a:buFont typeface="Arial" panose="020B0604020202020204" pitchFamily="34" charset="0"/>
              <a:buChar char="•"/>
            </a:pPr>
            <a:r>
              <a:rPr lang="en-US" sz="2000" dirty="0"/>
              <a:t>UIN </a:t>
            </a:r>
            <a:r>
              <a:rPr lang="en-US" sz="2000" dirty="0" err="1"/>
              <a:t>Purwokerto</a:t>
            </a:r>
            <a:r>
              <a:rPr lang="en-US" sz="2000" dirty="0"/>
              <a:t>: only post information related to announcements, while information on library activities, collections, and services is posted on the library website</a:t>
            </a:r>
          </a:p>
          <a:p>
            <a:pPr marL="285750" indent="-285750">
              <a:buFont typeface="Arial" panose="020B0604020202020204" pitchFamily="34" charset="0"/>
              <a:buChar char="•"/>
            </a:pPr>
            <a:r>
              <a:rPr lang="en-US" sz="2000" dirty="0"/>
              <a:t>UIN Jakarta: do not have a specific policy on posting on Instagram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sz="2000" dirty="0"/>
          </a:p>
        </p:txBody>
      </p:sp>
      <p:sp>
        <p:nvSpPr>
          <p:cNvPr id="10" name="TextBox 2">
            <a:extLst>
              <a:ext uri="{FF2B5EF4-FFF2-40B4-BE49-F238E27FC236}">
                <a16:creationId xmlns:a16="http://schemas.microsoft.com/office/drawing/2014/main" id="{D684FD04-1316-442C-B2FD-1A0229546694}"/>
              </a:ext>
            </a:extLst>
          </p:cNvPr>
          <p:cNvSpPr/>
          <p:nvPr/>
        </p:nvSpPr>
        <p:spPr>
          <a:xfrm>
            <a:off x="6400801" y="644435"/>
            <a:ext cx="4946072" cy="830997"/>
          </a:xfrm>
          <a:prstGeom prst="rect">
            <a:avLst/>
          </a:prstGeom>
        </p:spPr>
        <p:txBody>
          <a:bodyPr wrap="square">
            <a:spAutoFit/>
          </a:bodyPr>
          <a:lstStyle/>
          <a:p>
            <a:r>
              <a:rPr lang="en-US" sz="2400" dirty="0"/>
              <a:t>1. Users’ responses to the Instagram posts taken on a monthly basis</a:t>
            </a:r>
          </a:p>
        </p:txBody>
      </p:sp>
    </p:spTree>
    <p:extLst>
      <p:ext uri="{BB962C8B-B14F-4D97-AF65-F5344CB8AC3E}">
        <p14:creationId xmlns:p14="http://schemas.microsoft.com/office/powerpoint/2010/main" val="15560916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2" presetClass="entr" presetSubtype="8" fill="hold" grpId="0" nodeType="withEffect">
                                  <p:stCondLst>
                                    <p:cond delay="25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279575-AF47-2B16-21DB-197649891656}"/>
              </a:ext>
            </a:extLst>
          </p:cNvPr>
          <p:cNvSpPr txBox="1"/>
          <p:nvPr/>
        </p:nvSpPr>
        <p:spPr>
          <a:xfrm>
            <a:off x="5386161" y="171449"/>
            <a:ext cx="6096000" cy="830997"/>
          </a:xfrm>
          <a:prstGeom prst="rect">
            <a:avLst/>
          </a:prstGeom>
          <a:noFill/>
        </p:spPr>
        <p:txBody>
          <a:bodyPr wrap="square">
            <a:spAutoFit/>
          </a:bodyPr>
          <a:lstStyle/>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Instagram Posts and Users’ Responses </a:t>
            </a:r>
            <a:endParaRPr lang="en-ID" sz="2400" dirty="0">
              <a:effectLst/>
              <a:latin typeface="Calibri" panose="020F0502020204030204" pitchFamily="34" charset="0"/>
              <a:ea typeface="Calibri" panose="020F0502020204030204" pitchFamily="34" charset="0"/>
              <a:cs typeface="Arial" panose="020B0604020202020204" pitchFamily="34" charset="0"/>
            </a:endParaRPr>
          </a:p>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Library of UIN Yogyakarta</a:t>
            </a:r>
            <a:endParaRPr lang="en-ID"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CE8D75B5-12D1-4571-4ABC-774A233575F2}"/>
              </a:ext>
            </a:extLst>
          </p:cNvPr>
          <p:cNvGraphicFramePr>
            <a:graphicFrameLocks noGrp="1"/>
          </p:cNvGraphicFramePr>
          <p:nvPr>
            <p:extLst>
              <p:ext uri="{D42A27DB-BD31-4B8C-83A1-F6EECF244321}">
                <p14:modId xmlns:p14="http://schemas.microsoft.com/office/powerpoint/2010/main" val="1768151955"/>
              </p:ext>
            </p:extLst>
          </p:nvPr>
        </p:nvGraphicFramePr>
        <p:xfrm>
          <a:off x="14292" y="1228725"/>
          <a:ext cx="12001494" cy="5114926"/>
        </p:xfrm>
        <a:graphic>
          <a:graphicData uri="http://schemas.openxmlformats.org/drawingml/2006/table">
            <a:tbl>
              <a:tblPr firstRow="1" firstCol="1" bandRow="1">
                <a:tableStyleId>{5C22544A-7EE6-4342-B048-85BDC9FD1C3A}</a:tableStyleId>
              </a:tblPr>
              <a:tblGrid>
                <a:gridCol w="1141863">
                  <a:extLst>
                    <a:ext uri="{9D8B030D-6E8A-4147-A177-3AD203B41FA5}">
                      <a16:colId xmlns:a16="http://schemas.microsoft.com/office/drawing/2014/main" val="1023993356"/>
                    </a:ext>
                  </a:extLst>
                </a:gridCol>
                <a:gridCol w="815779">
                  <a:extLst>
                    <a:ext uri="{9D8B030D-6E8A-4147-A177-3AD203B41FA5}">
                      <a16:colId xmlns:a16="http://schemas.microsoft.com/office/drawing/2014/main" val="1707942880"/>
                    </a:ext>
                  </a:extLst>
                </a:gridCol>
                <a:gridCol w="815779">
                  <a:extLst>
                    <a:ext uri="{9D8B030D-6E8A-4147-A177-3AD203B41FA5}">
                      <a16:colId xmlns:a16="http://schemas.microsoft.com/office/drawing/2014/main" val="2798334441"/>
                    </a:ext>
                  </a:extLst>
                </a:gridCol>
                <a:gridCol w="815779">
                  <a:extLst>
                    <a:ext uri="{9D8B030D-6E8A-4147-A177-3AD203B41FA5}">
                      <a16:colId xmlns:a16="http://schemas.microsoft.com/office/drawing/2014/main" val="567957483"/>
                    </a:ext>
                  </a:extLst>
                </a:gridCol>
                <a:gridCol w="815779">
                  <a:extLst>
                    <a:ext uri="{9D8B030D-6E8A-4147-A177-3AD203B41FA5}">
                      <a16:colId xmlns:a16="http://schemas.microsoft.com/office/drawing/2014/main" val="3483015980"/>
                    </a:ext>
                  </a:extLst>
                </a:gridCol>
                <a:gridCol w="815779">
                  <a:extLst>
                    <a:ext uri="{9D8B030D-6E8A-4147-A177-3AD203B41FA5}">
                      <a16:colId xmlns:a16="http://schemas.microsoft.com/office/drawing/2014/main" val="209589073"/>
                    </a:ext>
                  </a:extLst>
                </a:gridCol>
                <a:gridCol w="943031">
                  <a:extLst>
                    <a:ext uri="{9D8B030D-6E8A-4147-A177-3AD203B41FA5}">
                      <a16:colId xmlns:a16="http://schemas.microsoft.com/office/drawing/2014/main" val="2326896130"/>
                    </a:ext>
                  </a:extLst>
                </a:gridCol>
                <a:gridCol w="815779">
                  <a:extLst>
                    <a:ext uri="{9D8B030D-6E8A-4147-A177-3AD203B41FA5}">
                      <a16:colId xmlns:a16="http://schemas.microsoft.com/office/drawing/2014/main" val="4268765727"/>
                    </a:ext>
                  </a:extLst>
                </a:gridCol>
                <a:gridCol w="815779">
                  <a:extLst>
                    <a:ext uri="{9D8B030D-6E8A-4147-A177-3AD203B41FA5}">
                      <a16:colId xmlns:a16="http://schemas.microsoft.com/office/drawing/2014/main" val="1196435458"/>
                    </a:ext>
                  </a:extLst>
                </a:gridCol>
                <a:gridCol w="815779">
                  <a:extLst>
                    <a:ext uri="{9D8B030D-6E8A-4147-A177-3AD203B41FA5}">
                      <a16:colId xmlns:a16="http://schemas.microsoft.com/office/drawing/2014/main" val="4276950657"/>
                    </a:ext>
                  </a:extLst>
                </a:gridCol>
                <a:gridCol w="815779">
                  <a:extLst>
                    <a:ext uri="{9D8B030D-6E8A-4147-A177-3AD203B41FA5}">
                      <a16:colId xmlns:a16="http://schemas.microsoft.com/office/drawing/2014/main" val="2832129997"/>
                    </a:ext>
                  </a:extLst>
                </a:gridCol>
                <a:gridCol w="815779">
                  <a:extLst>
                    <a:ext uri="{9D8B030D-6E8A-4147-A177-3AD203B41FA5}">
                      <a16:colId xmlns:a16="http://schemas.microsoft.com/office/drawing/2014/main" val="2187754280"/>
                    </a:ext>
                  </a:extLst>
                </a:gridCol>
                <a:gridCol w="815779">
                  <a:extLst>
                    <a:ext uri="{9D8B030D-6E8A-4147-A177-3AD203B41FA5}">
                      <a16:colId xmlns:a16="http://schemas.microsoft.com/office/drawing/2014/main" val="2306486289"/>
                    </a:ext>
                  </a:extLst>
                </a:gridCol>
                <a:gridCol w="943031">
                  <a:extLst>
                    <a:ext uri="{9D8B030D-6E8A-4147-A177-3AD203B41FA5}">
                      <a16:colId xmlns:a16="http://schemas.microsoft.com/office/drawing/2014/main" val="2518072857"/>
                    </a:ext>
                  </a:extLst>
                </a:gridCol>
              </a:tblGrid>
              <a:tr h="877945">
                <a:tc>
                  <a:txBody>
                    <a:bodyPr/>
                    <a:lstStyle/>
                    <a:p>
                      <a:pPr>
                        <a:lnSpc>
                          <a:spcPct val="107000"/>
                        </a:lnSpc>
                        <a:spcAft>
                          <a:spcPts val="800"/>
                        </a:spcAft>
                      </a:pPr>
                      <a:r>
                        <a:rPr lang="en-ID" sz="1800" dirty="0">
                          <a:effectLst/>
                        </a:rPr>
                        <a:t> </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Jul-22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Aug-22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Sep-22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Oct-22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Nov-22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Dec-22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Jan-23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Feb-23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Mar-23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Apr-23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May-23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Jun-23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Total</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65292524"/>
                  </a:ext>
                </a:extLst>
              </a:tr>
              <a:tr h="720919">
                <a:tc>
                  <a:txBody>
                    <a:bodyPr/>
                    <a:lstStyle/>
                    <a:p>
                      <a:pPr>
                        <a:lnSpc>
                          <a:spcPct val="107000"/>
                        </a:lnSpc>
                        <a:spcAft>
                          <a:spcPts val="800"/>
                        </a:spcAft>
                      </a:pPr>
                      <a:r>
                        <a:rPr lang="en-ID" sz="1800">
                          <a:effectLst/>
                        </a:rPr>
                        <a:t>Post </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29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26</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28</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b="1" dirty="0">
                          <a:effectLst/>
                        </a:rPr>
                        <a:t>32</a:t>
                      </a:r>
                      <a:endParaRPr lang="en-ID"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30</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339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971953626"/>
                  </a:ext>
                </a:extLst>
              </a:tr>
              <a:tr h="720919">
                <a:tc>
                  <a:txBody>
                    <a:bodyPr/>
                    <a:lstStyle/>
                    <a:p>
                      <a:pPr>
                        <a:lnSpc>
                          <a:spcPct val="107000"/>
                        </a:lnSpc>
                        <a:spcAft>
                          <a:spcPts val="800"/>
                        </a:spcAft>
                      </a:pPr>
                      <a:r>
                        <a:rPr lang="en-ID" sz="1800">
                          <a:effectLst/>
                        </a:rPr>
                        <a:t>Like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3.322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6.528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5.943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6.437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7.305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8.390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6.582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4.685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5.904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1.942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8.480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3.388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68.906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694657698"/>
                  </a:ext>
                </a:extLst>
              </a:tr>
              <a:tr h="720919">
                <a:tc>
                  <a:txBody>
                    <a:bodyPr/>
                    <a:lstStyle/>
                    <a:p>
                      <a:pPr>
                        <a:lnSpc>
                          <a:spcPct val="107000"/>
                        </a:lnSpc>
                        <a:spcAft>
                          <a:spcPts val="800"/>
                        </a:spcAft>
                      </a:pPr>
                      <a:r>
                        <a:rPr lang="en-ID" sz="1800">
                          <a:effectLst/>
                        </a:rPr>
                        <a:t>Comment</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73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120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108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88</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135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804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614252218"/>
                  </a:ext>
                </a:extLst>
              </a:tr>
              <a:tr h="720919">
                <a:tc>
                  <a:txBody>
                    <a:bodyPr/>
                    <a:lstStyle/>
                    <a:p>
                      <a:pPr>
                        <a:lnSpc>
                          <a:spcPct val="107000"/>
                        </a:lnSpc>
                        <a:spcAft>
                          <a:spcPts val="800"/>
                        </a:spcAft>
                      </a:pPr>
                      <a:r>
                        <a:rPr lang="en-ID" sz="1800">
                          <a:effectLst/>
                        </a:rPr>
                        <a:t>Share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108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336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175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150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152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542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178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155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232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55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282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125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2.490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256499859"/>
                  </a:ext>
                </a:extLst>
              </a:tr>
              <a:tr h="720919">
                <a:tc>
                  <a:txBody>
                    <a:bodyPr/>
                    <a:lstStyle/>
                    <a:p>
                      <a:pPr>
                        <a:lnSpc>
                          <a:spcPct val="107000"/>
                        </a:lnSpc>
                        <a:spcAft>
                          <a:spcPts val="800"/>
                        </a:spcAft>
                      </a:pPr>
                      <a:r>
                        <a:rPr lang="en-ID" sz="1800">
                          <a:effectLst/>
                        </a:rPr>
                        <a:t>Save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397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1.410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336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460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313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952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145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316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703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133</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369</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458</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5.992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539975000"/>
                  </a:ext>
                </a:extLst>
              </a:tr>
              <a:tr h="632386">
                <a:tc>
                  <a:txBody>
                    <a:bodyPr/>
                    <a:lstStyle/>
                    <a:p>
                      <a:pPr>
                        <a:lnSpc>
                          <a:spcPct val="107000"/>
                        </a:lnSpc>
                        <a:spcAft>
                          <a:spcPts val="800"/>
                        </a:spcAft>
                      </a:pPr>
                      <a:r>
                        <a:rPr lang="en-ID" sz="1800">
                          <a:effectLst/>
                        </a:rPr>
                        <a:t> Total</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3.836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8.347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6.484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7.082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7.833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b="1" dirty="0">
                          <a:effectLst/>
                        </a:rPr>
                        <a:t>10.004</a:t>
                      </a:r>
                      <a:endParaRPr lang="en-ID"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7.013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5.211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6.927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a:effectLst/>
                        </a:rPr>
                        <a:t>2.186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b="1" dirty="0">
                          <a:effectLst/>
                        </a:rPr>
                        <a:t>9.266</a:t>
                      </a:r>
                      <a:endParaRPr lang="en-ID"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dirty="0">
                          <a:effectLst/>
                        </a:rPr>
                        <a:t>4.003</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r">
                        <a:lnSpc>
                          <a:spcPct val="107000"/>
                        </a:lnSpc>
                        <a:spcAft>
                          <a:spcPts val="800"/>
                        </a:spcAft>
                      </a:pPr>
                      <a:r>
                        <a:rPr lang="en-ID" sz="1800" dirty="0">
                          <a:effectLst/>
                        </a:rPr>
                        <a:t>78.192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517771223"/>
                  </a:ext>
                </a:extLst>
              </a:tr>
            </a:tbl>
          </a:graphicData>
        </a:graphic>
      </p:graphicFrame>
    </p:spTree>
    <p:extLst>
      <p:ext uri="{BB962C8B-B14F-4D97-AF65-F5344CB8AC3E}">
        <p14:creationId xmlns:p14="http://schemas.microsoft.com/office/powerpoint/2010/main" val="3435527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a:extLst>
              <a:ext uri="{FF2B5EF4-FFF2-40B4-BE49-F238E27FC236}">
                <a16:creationId xmlns:a16="http://schemas.microsoft.com/office/drawing/2014/main" id="{3DF612F8-3675-4A6F-96EE-F12F74B397BD}"/>
              </a:ext>
            </a:extLst>
          </p:cNvPr>
          <p:cNvPicPr>
            <a:picLocks noGrp="1" noChangeAspect="1"/>
          </p:cNvPicPr>
          <p:nvPr>
            <p:ph type="pic" sz="quarter" idx="10"/>
          </p:nvPr>
        </p:nvPicPr>
        <p:blipFill>
          <a:blip r:embed="rId2">
            <a:extLst>
              <a:ext uri="{28A0092B-C50C-407E-A947-70E740481C1C}">
                <a14:useLocalDpi xmlns:a14="http://schemas.microsoft.com/office/drawing/2010/main"/>
              </a:ext>
            </a:extLst>
          </a:blip>
          <a:srcRect/>
          <a:stretch/>
        </p:blipFill>
        <p:spPr>
          <a:xfrm>
            <a:off x="202473" y="375555"/>
            <a:ext cx="5153298" cy="5153298"/>
          </a:xfrm>
        </p:spPr>
      </p:pic>
      <p:sp>
        <p:nvSpPr>
          <p:cNvPr id="5" name="TextBox 1">
            <a:extLst>
              <a:ext uri="{FF2B5EF4-FFF2-40B4-BE49-F238E27FC236}">
                <a16:creationId xmlns:a16="http://schemas.microsoft.com/office/drawing/2014/main" id="{B3AF60F1-62B6-4AB9-97E8-F321BFAA7A95}"/>
              </a:ext>
            </a:extLst>
          </p:cNvPr>
          <p:cNvSpPr/>
          <p:nvPr/>
        </p:nvSpPr>
        <p:spPr>
          <a:xfrm>
            <a:off x="6618516" y="1872020"/>
            <a:ext cx="4510641" cy="2062103"/>
          </a:xfrm>
          <a:prstGeom prst="rect">
            <a:avLst/>
          </a:prstGeom>
        </p:spPr>
        <p:txBody>
          <a:bodyPr wrap="square">
            <a:spAutoFit/>
          </a:bodyPr>
          <a:lstStyle/>
          <a:p>
            <a:pPr marL="285750" indent="-285750">
              <a:buFont typeface="Arial" panose="020B0604020202020204" pitchFamily="34" charset="0"/>
              <a:buChar char="•"/>
            </a:pPr>
            <a:r>
              <a:rPr lang="en-US" dirty="0"/>
              <a:t>Dec-January:</a:t>
            </a:r>
          </a:p>
          <a:p>
            <a:pPr marL="742950" lvl="1" indent="-285750">
              <a:buFont typeface="Arial" panose="020B0604020202020204" pitchFamily="34" charset="0"/>
              <a:buChar char="•"/>
            </a:pPr>
            <a:r>
              <a:rPr lang="en-US" dirty="0"/>
              <a:t> Preparation for graduation: uploading their last assignments, which is a condition to fulfill before graduation</a:t>
            </a:r>
          </a:p>
          <a:p>
            <a:pPr marL="742950" lvl="1" indent="-285750">
              <a:buFont typeface="Arial" panose="020B0604020202020204" pitchFamily="34" charset="0"/>
              <a:buChar char="•"/>
            </a:pPr>
            <a:r>
              <a:rPr lang="en-US" dirty="0"/>
              <a:t>Final exam</a:t>
            </a:r>
          </a:p>
          <a:p>
            <a:pPr marL="285750" indent="-285750">
              <a:buFont typeface="Arial" panose="020B0604020202020204" pitchFamily="34" charset="0"/>
              <a:buChar char="•"/>
            </a:pPr>
            <a:r>
              <a:rPr lang="en-US" dirty="0"/>
              <a:t>May: graduation preparation</a:t>
            </a:r>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12983691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279575-AF47-2B16-21DB-197649891656}"/>
              </a:ext>
            </a:extLst>
          </p:cNvPr>
          <p:cNvSpPr txBox="1"/>
          <p:nvPr/>
        </p:nvSpPr>
        <p:spPr>
          <a:xfrm>
            <a:off x="5471886" y="545195"/>
            <a:ext cx="6096000" cy="830997"/>
          </a:xfrm>
          <a:prstGeom prst="rect">
            <a:avLst/>
          </a:prstGeom>
          <a:noFill/>
        </p:spPr>
        <p:txBody>
          <a:bodyPr wrap="square">
            <a:spAutoFit/>
          </a:bodyPr>
          <a:lstStyle/>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Instagram Posts and Users’ Responses </a:t>
            </a:r>
            <a:endParaRPr lang="en-ID" sz="2400" dirty="0">
              <a:effectLst/>
              <a:latin typeface="Calibri" panose="020F0502020204030204" pitchFamily="34" charset="0"/>
              <a:ea typeface="Calibri" panose="020F0502020204030204" pitchFamily="34" charset="0"/>
              <a:cs typeface="Arial" panose="020B0604020202020204" pitchFamily="34" charset="0"/>
            </a:endParaRPr>
          </a:p>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Library of UIN Jakarta</a:t>
            </a:r>
            <a:endParaRPr lang="en-ID"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25F15006-01A9-A82C-572B-BA02B61138F8}"/>
              </a:ext>
            </a:extLst>
          </p:cNvPr>
          <p:cNvGraphicFramePr>
            <a:graphicFrameLocks noGrp="1"/>
          </p:cNvGraphicFramePr>
          <p:nvPr>
            <p:extLst>
              <p:ext uri="{D42A27DB-BD31-4B8C-83A1-F6EECF244321}">
                <p14:modId xmlns:p14="http://schemas.microsoft.com/office/powerpoint/2010/main" val="3202434199"/>
              </p:ext>
            </p:extLst>
          </p:nvPr>
        </p:nvGraphicFramePr>
        <p:xfrm>
          <a:off x="29029" y="1792729"/>
          <a:ext cx="11929604" cy="4636649"/>
        </p:xfrm>
        <a:graphic>
          <a:graphicData uri="http://schemas.openxmlformats.org/drawingml/2006/table">
            <a:tbl>
              <a:tblPr firstRow="1" firstCol="1" bandRow="1">
                <a:tableStyleId>{5C22544A-7EE6-4342-B048-85BDC9FD1C3A}</a:tableStyleId>
              </a:tblPr>
              <a:tblGrid>
                <a:gridCol w="1113656">
                  <a:extLst>
                    <a:ext uri="{9D8B030D-6E8A-4147-A177-3AD203B41FA5}">
                      <a16:colId xmlns:a16="http://schemas.microsoft.com/office/drawing/2014/main" val="4148593940"/>
                    </a:ext>
                  </a:extLst>
                </a:gridCol>
                <a:gridCol w="831996">
                  <a:extLst>
                    <a:ext uri="{9D8B030D-6E8A-4147-A177-3AD203B41FA5}">
                      <a16:colId xmlns:a16="http://schemas.microsoft.com/office/drawing/2014/main" val="223454637"/>
                    </a:ext>
                  </a:extLst>
                </a:gridCol>
                <a:gridCol w="831996">
                  <a:extLst>
                    <a:ext uri="{9D8B030D-6E8A-4147-A177-3AD203B41FA5}">
                      <a16:colId xmlns:a16="http://schemas.microsoft.com/office/drawing/2014/main" val="3836080538"/>
                    </a:ext>
                  </a:extLst>
                </a:gridCol>
                <a:gridCol w="831996">
                  <a:extLst>
                    <a:ext uri="{9D8B030D-6E8A-4147-A177-3AD203B41FA5}">
                      <a16:colId xmlns:a16="http://schemas.microsoft.com/office/drawing/2014/main" val="17676"/>
                    </a:ext>
                  </a:extLst>
                </a:gridCol>
                <a:gridCol w="831996">
                  <a:extLst>
                    <a:ext uri="{9D8B030D-6E8A-4147-A177-3AD203B41FA5}">
                      <a16:colId xmlns:a16="http://schemas.microsoft.com/office/drawing/2014/main" val="2491354447"/>
                    </a:ext>
                  </a:extLst>
                </a:gridCol>
                <a:gridCol w="831996">
                  <a:extLst>
                    <a:ext uri="{9D8B030D-6E8A-4147-A177-3AD203B41FA5}">
                      <a16:colId xmlns:a16="http://schemas.microsoft.com/office/drawing/2014/main" val="2081664512"/>
                    </a:ext>
                  </a:extLst>
                </a:gridCol>
                <a:gridCol w="831996">
                  <a:extLst>
                    <a:ext uri="{9D8B030D-6E8A-4147-A177-3AD203B41FA5}">
                      <a16:colId xmlns:a16="http://schemas.microsoft.com/office/drawing/2014/main" val="1036049378"/>
                    </a:ext>
                  </a:extLst>
                </a:gridCol>
                <a:gridCol w="831996">
                  <a:extLst>
                    <a:ext uri="{9D8B030D-6E8A-4147-A177-3AD203B41FA5}">
                      <a16:colId xmlns:a16="http://schemas.microsoft.com/office/drawing/2014/main" val="522509159"/>
                    </a:ext>
                  </a:extLst>
                </a:gridCol>
                <a:gridCol w="831996">
                  <a:extLst>
                    <a:ext uri="{9D8B030D-6E8A-4147-A177-3AD203B41FA5}">
                      <a16:colId xmlns:a16="http://schemas.microsoft.com/office/drawing/2014/main" val="2405259789"/>
                    </a:ext>
                  </a:extLst>
                </a:gridCol>
                <a:gridCol w="831996">
                  <a:extLst>
                    <a:ext uri="{9D8B030D-6E8A-4147-A177-3AD203B41FA5}">
                      <a16:colId xmlns:a16="http://schemas.microsoft.com/office/drawing/2014/main" val="402438361"/>
                    </a:ext>
                  </a:extLst>
                </a:gridCol>
                <a:gridCol w="831996">
                  <a:extLst>
                    <a:ext uri="{9D8B030D-6E8A-4147-A177-3AD203B41FA5}">
                      <a16:colId xmlns:a16="http://schemas.microsoft.com/office/drawing/2014/main" val="397575294"/>
                    </a:ext>
                  </a:extLst>
                </a:gridCol>
                <a:gridCol w="831996">
                  <a:extLst>
                    <a:ext uri="{9D8B030D-6E8A-4147-A177-3AD203B41FA5}">
                      <a16:colId xmlns:a16="http://schemas.microsoft.com/office/drawing/2014/main" val="1491203336"/>
                    </a:ext>
                  </a:extLst>
                </a:gridCol>
                <a:gridCol w="831996">
                  <a:extLst>
                    <a:ext uri="{9D8B030D-6E8A-4147-A177-3AD203B41FA5}">
                      <a16:colId xmlns:a16="http://schemas.microsoft.com/office/drawing/2014/main" val="2212509487"/>
                    </a:ext>
                  </a:extLst>
                </a:gridCol>
                <a:gridCol w="831996">
                  <a:extLst>
                    <a:ext uri="{9D8B030D-6E8A-4147-A177-3AD203B41FA5}">
                      <a16:colId xmlns:a16="http://schemas.microsoft.com/office/drawing/2014/main" val="4245273144"/>
                    </a:ext>
                  </a:extLst>
                </a:gridCol>
              </a:tblGrid>
              <a:tr h="666125">
                <a:tc>
                  <a:txBody>
                    <a:bodyPr/>
                    <a:lstStyle/>
                    <a:p>
                      <a:pPr>
                        <a:lnSpc>
                          <a:spcPct val="107000"/>
                        </a:lnSpc>
                        <a:spcAft>
                          <a:spcPts val="800"/>
                        </a:spcAft>
                      </a:pPr>
                      <a:r>
                        <a:rPr lang="en-ID" sz="1800" dirty="0">
                          <a:effectLst/>
                        </a:rPr>
                        <a:t> </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dirty="0">
                          <a:effectLst/>
                        </a:rPr>
                        <a:t>Jul-22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800" dirty="0">
                          <a:effectLst/>
                        </a:rPr>
                        <a:t>Aug-22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Sep-22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Oct-22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Nov-22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Dec-22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Jan-23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Feb-23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800">
                          <a:effectLst/>
                        </a:rPr>
                        <a:t>Mar-23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800">
                          <a:effectLst/>
                        </a:rPr>
                        <a:t>Apr-23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800">
                          <a:effectLst/>
                        </a:rPr>
                        <a:t>May-23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800">
                          <a:effectLst/>
                        </a:rPr>
                        <a:t>Jun-23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Total</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78052664"/>
                  </a:ext>
                </a:extLst>
              </a:tr>
              <a:tr h="661754">
                <a:tc>
                  <a:txBody>
                    <a:bodyPr/>
                    <a:lstStyle/>
                    <a:p>
                      <a:pPr>
                        <a:lnSpc>
                          <a:spcPct val="107000"/>
                        </a:lnSpc>
                        <a:spcAft>
                          <a:spcPts val="800"/>
                        </a:spcAft>
                      </a:pPr>
                      <a:r>
                        <a:rPr lang="en-ID" sz="1800">
                          <a:effectLst/>
                        </a:rPr>
                        <a:t>Post </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8</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1</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12</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114</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016652946"/>
                  </a:ext>
                </a:extLst>
              </a:tr>
              <a:tr h="661754">
                <a:tc>
                  <a:txBody>
                    <a:bodyPr/>
                    <a:lstStyle/>
                    <a:p>
                      <a:pPr>
                        <a:lnSpc>
                          <a:spcPct val="107000"/>
                        </a:lnSpc>
                        <a:spcAft>
                          <a:spcPts val="800"/>
                        </a:spcAft>
                      </a:pPr>
                      <a:r>
                        <a:rPr lang="en-ID" sz="1800">
                          <a:effectLst/>
                        </a:rPr>
                        <a:t>Like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749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851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1.467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1.544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533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2.495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675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2.984</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1.752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2.207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2.675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18.000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89036204"/>
                  </a:ext>
                </a:extLst>
              </a:tr>
              <a:tr h="661754">
                <a:tc>
                  <a:txBody>
                    <a:bodyPr/>
                    <a:lstStyle/>
                    <a:p>
                      <a:pPr>
                        <a:lnSpc>
                          <a:spcPct val="107000"/>
                        </a:lnSpc>
                        <a:spcAft>
                          <a:spcPts val="800"/>
                        </a:spcAft>
                      </a:pPr>
                      <a:r>
                        <a:rPr lang="en-ID" sz="1800">
                          <a:effectLst/>
                        </a:rPr>
                        <a:t>Comment</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0</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1</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60612593"/>
                  </a:ext>
                </a:extLst>
              </a:tr>
              <a:tr h="661754">
                <a:tc>
                  <a:txBody>
                    <a:bodyPr/>
                    <a:lstStyle/>
                    <a:p>
                      <a:pPr>
                        <a:lnSpc>
                          <a:spcPct val="107000"/>
                        </a:lnSpc>
                        <a:spcAft>
                          <a:spcPts val="800"/>
                        </a:spcAft>
                      </a:pPr>
                      <a:r>
                        <a:rPr lang="en-ID" sz="1800">
                          <a:effectLst/>
                        </a:rPr>
                        <a:t>Share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23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88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62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56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45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25</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356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284439990"/>
                  </a:ext>
                </a:extLst>
              </a:tr>
              <a:tr h="661754">
                <a:tc>
                  <a:txBody>
                    <a:bodyPr/>
                    <a:lstStyle/>
                    <a:p>
                      <a:pPr>
                        <a:lnSpc>
                          <a:spcPct val="107000"/>
                        </a:lnSpc>
                        <a:spcAft>
                          <a:spcPts val="800"/>
                        </a:spcAft>
                      </a:pPr>
                      <a:r>
                        <a:rPr lang="en-ID" sz="1800">
                          <a:effectLst/>
                        </a:rPr>
                        <a:t>Save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14</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43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0</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216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39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16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29</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24</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428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934770378"/>
                  </a:ext>
                </a:extLst>
              </a:tr>
              <a:tr h="661754">
                <a:tc>
                  <a:txBody>
                    <a:bodyPr/>
                    <a:lstStyle/>
                    <a:p>
                      <a:pPr>
                        <a:lnSpc>
                          <a:spcPct val="107000"/>
                        </a:lnSpc>
                        <a:spcAft>
                          <a:spcPts val="800"/>
                        </a:spcAft>
                      </a:pPr>
                      <a:r>
                        <a:rPr lang="en-ID" sz="1800">
                          <a:effectLst/>
                        </a:rPr>
                        <a:t> Total </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786</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982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1.493</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68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1.592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537</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dirty="0">
                          <a:effectLst/>
                        </a:rPr>
                        <a:t>2.773</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688</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3.079</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1.782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a:effectLst/>
                        </a:rPr>
                        <a:t>2.282</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dirty="0">
                          <a:effectLst/>
                        </a:rPr>
                        <a:t>2.725</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800" b="1" dirty="0">
                          <a:effectLst/>
                        </a:rPr>
                        <a:t>18.787</a:t>
                      </a:r>
                      <a:endParaRPr lang="en-ID"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682904054"/>
                  </a:ext>
                </a:extLst>
              </a:tr>
            </a:tbl>
          </a:graphicData>
        </a:graphic>
      </p:graphicFrame>
    </p:spTree>
    <p:extLst>
      <p:ext uri="{BB962C8B-B14F-4D97-AF65-F5344CB8AC3E}">
        <p14:creationId xmlns:p14="http://schemas.microsoft.com/office/powerpoint/2010/main" val="2689242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279575-AF47-2B16-21DB-197649891656}"/>
              </a:ext>
            </a:extLst>
          </p:cNvPr>
          <p:cNvSpPr txBox="1"/>
          <p:nvPr/>
        </p:nvSpPr>
        <p:spPr>
          <a:xfrm>
            <a:off x="5471886" y="545195"/>
            <a:ext cx="6096000" cy="830997"/>
          </a:xfrm>
          <a:prstGeom prst="rect">
            <a:avLst/>
          </a:prstGeom>
          <a:noFill/>
        </p:spPr>
        <p:txBody>
          <a:bodyPr wrap="square">
            <a:spAutoFit/>
          </a:bodyPr>
          <a:lstStyle/>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Instagram Posts and Users’ Responses </a:t>
            </a:r>
            <a:endParaRPr lang="en-ID" sz="2400" dirty="0">
              <a:effectLst/>
              <a:latin typeface="Calibri" panose="020F0502020204030204" pitchFamily="34" charset="0"/>
              <a:ea typeface="Calibri" panose="020F0502020204030204" pitchFamily="34" charset="0"/>
              <a:cs typeface="Arial" panose="020B0604020202020204" pitchFamily="34" charset="0"/>
            </a:endParaRPr>
          </a:p>
          <a:p>
            <a:pPr algn="ctr"/>
            <a:r>
              <a:rPr lang="en-US" sz="2400" dirty="0">
                <a:effectLst/>
                <a:latin typeface="Times New Roman" panose="02020603050405020304" pitchFamily="18" charset="0"/>
                <a:ea typeface="Calibri" panose="020F0502020204030204" pitchFamily="34" charset="0"/>
                <a:cs typeface="Arial" panose="020B0604020202020204" pitchFamily="34" charset="0"/>
              </a:rPr>
              <a:t>Library of UIN </a:t>
            </a:r>
            <a:r>
              <a:rPr lang="en-US" sz="2400" dirty="0" err="1">
                <a:effectLst/>
                <a:latin typeface="Times New Roman" panose="02020603050405020304" pitchFamily="18" charset="0"/>
                <a:ea typeface="Calibri" panose="020F0502020204030204" pitchFamily="34" charset="0"/>
                <a:cs typeface="Arial" panose="020B0604020202020204" pitchFamily="34" charset="0"/>
              </a:rPr>
              <a:t>Purwokerto</a:t>
            </a:r>
            <a:endParaRPr lang="en-ID" sz="24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808EE26B-CA99-1F1F-9EEB-0E3A9A040541}"/>
              </a:ext>
            </a:extLst>
          </p:cNvPr>
          <p:cNvGraphicFramePr>
            <a:graphicFrameLocks noGrp="1"/>
          </p:cNvGraphicFramePr>
          <p:nvPr/>
        </p:nvGraphicFramePr>
        <p:xfrm>
          <a:off x="0" y="1727200"/>
          <a:ext cx="12162968" cy="4476337"/>
        </p:xfrm>
        <a:graphic>
          <a:graphicData uri="http://schemas.openxmlformats.org/drawingml/2006/table">
            <a:tbl>
              <a:tblPr firstRow="1" firstCol="1" bandRow="1">
                <a:tableStyleId>{5C22544A-7EE6-4342-B048-85BDC9FD1C3A}</a:tableStyleId>
              </a:tblPr>
              <a:tblGrid>
                <a:gridCol w="1132114">
                  <a:extLst>
                    <a:ext uri="{9D8B030D-6E8A-4147-A177-3AD203B41FA5}">
                      <a16:colId xmlns:a16="http://schemas.microsoft.com/office/drawing/2014/main" val="3994739483"/>
                    </a:ext>
                  </a:extLst>
                </a:gridCol>
                <a:gridCol w="752290">
                  <a:extLst>
                    <a:ext uri="{9D8B030D-6E8A-4147-A177-3AD203B41FA5}">
                      <a16:colId xmlns:a16="http://schemas.microsoft.com/office/drawing/2014/main" val="1060895825"/>
                    </a:ext>
                  </a:extLst>
                </a:gridCol>
                <a:gridCol w="856547">
                  <a:extLst>
                    <a:ext uri="{9D8B030D-6E8A-4147-A177-3AD203B41FA5}">
                      <a16:colId xmlns:a16="http://schemas.microsoft.com/office/drawing/2014/main" val="837774339"/>
                    </a:ext>
                  </a:extLst>
                </a:gridCol>
                <a:gridCol w="856547">
                  <a:extLst>
                    <a:ext uri="{9D8B030D-6E8A-4147-A177-3AD203B41FA5}">
                      <a16:colId xmlns:a16="http://schemas.microsoft.com/office/drawing/2014/main" val="3112353572"/>
                    </a:ext>
                  </a:extLst>
                </a:gridCol>
                <a:gridCol w="856547">
                  <a:extLst>
                    <a:ext uri="{9D8B030D-6E8A-4147-A177-3AD203B41FA5}">
                      <a16:colId xmlns:a16="http://schemas.microsoft.com/office/drawing/2014/main" val="2341188592"/>
                    </a:ext>
                  </a:extLst>
                </a:gridCol>
                <a:gridCol w="856547">
                  <a:extLst>
                    <a:ext uri="{9D8B030D-6E8A-4147-A177-3AD203B41FA5}">
                      <a16:colId xmlns:a16="http://schemas.microsoft.com/office/drawing/2014/main" val="1260353017"/>
                    </a:ext>
                  </a:extLst>
                </a:gridCol>
                <a:gridCol w="856547">
                  <a:extLst>
                    <a:ext uri="{9D8B030D-6E8A-4147-A177-3AD203B41FA5}">
                      <a16:colId xmlns:a16="http://schemas.microsoft.com/office/drawing/2014/main" val="813978733"/>
                    </a:ext>
                  </a:extLst>
                </a:gridCol>
                <a:gridCol w="856547">
                  <a:extLst>
                    <a:ext uri="{9D8B030D-6E8A-4147-A177-3AD203B41FA5}">
                      <a16:colId xmlns:a16="http://schemas.microsoft.com/office/drawing/2014/main" val="1784721044"/>
                    </a:ext>
                  </a:extLst>
                </a:gridCol>
                <a:gridCol w="856547">
                  <a:extLst>
                    <a:ext uri="{9D8B030D-6E8A-4147-A177-3AD203B41FA5}">
                      <a16:colId xmlns:a16="http://schemas.microsoft.com/office/drawing/2014/main" val="1746248117"/>
                    </a:ext>
                  </a:extLst>
                </a:gridCol>
                <a:gridCol w="856547">
                  <a:extLst>
                    <a:ext uri="{9D8B030D-6E8A-4147-A177-3AD203B41FA5}">
                      <a16:colId xmlns:a16="http://schemas.microsoft.com/office/drawing/2014/main" val="3761510274"/>
                    </a:ext>
                  </a:extLst>
                </a:gridCol>
                <a:gridCol w="856547">
                  <a:extLst>
                    <a:ext uri="{9D8B030D-6E8A-4147-A177-3AD203B41FA5}">
                      <a16:colId xmlns:a16="http://schemas.microsoft.com/office/drawing/2014/main" val="317689587"/>
                    </a:ext>
                  </a:extLst>
                </a:gridCol>
                <a:gridCol w="856547">
                  <a:extLst>
                    <a:ext uri="{9D8B030D-6E8A-4147-A177-3AD203B41FA5}">
                      <a16:colId xmlns:a16="http://schemas.microsoft.com/office/drawing/2014/main" val="3766573071"/>
                    </a:ext>
                  </a:extLst>
                </a:gridCol>
                <a:gridCol w="856547">
                  <a:extLst>
                    <a:ext uri="{9D8B030D-6E8A-4147-A177-3AD203B41FA5}">
                      <a16:colId xmlns:a16="http://schemas.microsoft.com/office/drawing/2014/main" val="954299039"/>
                    </a:ext>
                  </a:extLst>
                </a:gridCol>
                <a:gridCol w="856547">
                  <a:extLst>
                    <a:ext uri="{9D8B030D-6E8A-4147-A177-3AD203B41FA5}">
                      <a16:colId xmlns:a16="http://schemas.microsoft.com/office/drawing/2014/main" val="888245446"/>
                    </a:ext>
                  </a:extLst>
                </a:gridCol>
              </a:tblGrid>
              <a:tr h="972457">
                <a:tc>
                  <a:txBody>
                    <a:bodyPr/>
                    <a:lstStyle/>
                    <a:p>
                      <a:pPr>
                        <a:lnSpc>
                          <a:spcPct val="107000"/>
                        </a:lnSpc>
                        <a:spcAft>
                          <a:spcPts val="800"/>
                        </a:spcAft>
                      </a:pPr>
                      <a:r>
                        <a:rPr lang="en-ID" sz="1000">
                          <a:effectLst/>
                        </a:rPr>
                        <a:t> </a:t>
                      </a:r>
                      <a:endParaRPr lang="en-ID"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dirty="0">
                          <a:effectLst/>
                        </a:rPr>
                        <a:t>Jul-22</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600" dirty="0">
                          <a:effectLst/>
                        </a:rPr>
                        <a:t>Aug-22</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Sep-22</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Oct-22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Nov-22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Dec-22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Jan-23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Feb-23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600">
                          <a:effectLst/>
                        </a:rPr>
                        <a:t>Mar-23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600">
                          <a:effectLst/>
                        </a:rPr>
                        <a:t>Apr-23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600">
                          <a:effectLst/>
                        </a:rPr>
                        <a:t>May-23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a:lnSpc>
                          <a:spcPct val="107000"/>
                        </a:lnSpc>
                        <a:spcAft>
                          <a:spcPts val="800"/>
                        </a:spcAft>
                      </a:pPr>
                      <a:r>
                        <a:rPr lang="en-ID" sz="1600">
                          <a:effectLst/>
                        </a:rPr>
                        <a:t>Jun-23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Total</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76252099"/>
                  </a:ext>
                </a:extLst>
              </a:tr>
              <a:tr h="583980">
                <a:tc>
                  <a:txBody>
                    <a:bodyPr/>
                    <a:lstStyle/>
                    <a:p>
                      <a:pPr>
                        <a:lnSpc>
                          <a:spcPct val="107000"/>
                        </a:lnSpc>
                        <a:spcAft>
                          <a:spcPts val="800"/>
                        </a:spcAft>
                      </a:pPr>
                      <a:r>
                        <a:rPr lang="en-ID" sz="1800" dirty="0">
                          <a:effectLst/>
                        </a:rPr>
                        <a:t>Post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5</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2</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6</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6</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29</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360526132"/>
                  </a:ext>
                </a:extLst>
              </a:tr>
              <a:tr h="583980">
                <a:tc>
                  <a:txBody>
                    <a:bodyPr/>
                    <a:lstStyle/>
                    <a:p>
                      <a:pPr>
                        <a:lnSpc>
                          <a:spcPct val="107000"/>
                        </a:lnSpc>
                        <a:spcAft>
                          <a:spcPts val="800"/>
                        </a:spcAft>
                      </a:pPr>
                      <a:r>
                        <a:rPr lang="en-ID" sz="1800" dirty="0">
                          <a:effectLst/>
                        </a:rPr>
                        <a:t>Like</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749</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504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1577</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418</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2070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734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762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6814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442443303"/>
                  </a:ext>
                </a:extLst>
              </a:tr>
              <a:tr h="583980">
                <a:tc>
                  <a:txBody>
                    <a:bodyPr/>
                    <a:lstStyle/>
                    <a:p>
                      <a:pPr>
                        <a:lnSpc>
                          <a:spcPct val="107000"/>
                        </a:lnSpc>
                        <a:spcAft>
                          <a:spcPts val="800"/>
                        </a:spcAft>
                      </a:pPr>
                      <a:r>
                        <a:rPr lang="en-ID" sz="1800" dirty="0">
                          <a:effectLst/>
                        </a:rPr>
                        <a:t>Comment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5</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26</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46659210"/>
                  </a:ext>
                </a:extLst>
              </a:tr>
              <a:tr h="583980">
                <a:tc>
                  <a:txBody>
                    <a:bodyPr/>
                    <a:lstStyle/>
                    <a:p>
                      <a:pPr>
                        <a:lnSpc>
                          <a:spcPct val="107000"/>
                        </a:lnSpc>
                        <a:spcAft>
                          <a:spcPts val="800"/>
                        </a:spcAft>
                      </a:pPr>
                      <a:r>
                        <a:rPr lang="en-ID" sz="1800" dirty="0">
                          <a:effectLst/>
                        </a:rPr>
                        <a:t>Share</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5</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6</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45</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11</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0</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9</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93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343553565"/>
                  </a:ext>
                </a:extLst>
              </a:tr>
              <a:tr h="583980">
                <a:tc>
                  <a:txBody>
                    <a:bodyPr/>
                    <a:lstStyle/>
                    <a:p>
                      <a:pPr>
                        <a:lnSpc>
                          <a:spcPct val="107000"/>
                        </a:lnSpc>
                        <a:spcAft>
                          <a:spcPts val="800"/>
                        </a:spcAft>
                      </a:pPr>
                      <a:r>
                        <a:rPr lang="en-ID" sz="1800" dirty="0">
                          <a:effectLst/>
                        </a:rPr>
                        <a:t>Save</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13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117</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16</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9</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211</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83342324"/>
                  </a:ext>
                </a:extLst>
              </a:tr>
              <a:tr h="583980">
                <a:tc>
                  <a:txBody>
                    <a:bodyPr/>
                    <a:lstStyle/>
                    <a:p>
                      <a:pPr>
                        <a:lnSpc>
                          <a:spcPct val="107000"/>
                        </a:lnSpc>
                        <a:spcAft>
                          <a:spcPts val="800"/>
                        </a:spcAft>
                      </a:pPr>
                      <a:r>
                        <a:rPr lang="en-ID" sz="1800" dirty="0">
                          <a:effectLst/>
                        </a:rPr>
                        <a:t>Total</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1600">
                          <a:effectLst/>
                        </a:rPr>
                        <a:t>774</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528</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1756</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425</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2133</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0</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a:effectLst/>
                        </a:rPr>
                        <a:t>762</a:t>
                      </a:r>
                      <a:endParaRPr lang="en-ID"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795</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600" dirty="0">
                          <a:effectLst/>
                        </a:rPr>
                        <a:t>7173</a:t>
                      </a:r>
                      <a:endParaRPr lang="en-ID"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629239455"/>
                  </a:ext>
                </a:extLst>
              </a:tr>
            </a:tbl>
          </a:graphicData>
        </a:graphic>
      </p:graphicFrame>
    </p:spTree>
    <p:extLst>
      <p:ext uri="{BB962C8B-B14F-4D97-AF65-F5344CB8AC3E}">
        <p14:creationId xmlns:p14="http://schemas.microsoft.com/office/powerpoint/2010/main" val="4292316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descr="A close up of a logo&#10;&#10;Description automatically generated">
            <a:extLst>
              <a:ext uri="{FF2B5EF4-FFF2-40B4-BE49-F238E27FC236}">
                <a16:creationId xmlns:a16="http://schemas.microsoft.com/office/drawing/2014/main" id="{B1B0F13C-4D44-4C37-AC2F-E612FE3FB655}"/>
              </a:ext>
            </a:extLst>
          </p:cNvPr>
          <p:cNvPicPr>
            <a:picLocks noGrp="1" noChangeAspect="1"/>
          </p:cNvPicPr>
          <p:nvPr>
            <p:ph type="pic" sz="quarter" idx="10"/>
          </p:nvPr>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a:fillRect/>
          </a:stretch>
        </p:blipFill>
        <p:spPr/>
      </p:pic>
      <p:sp>
        <p:nvSpPr>
          <p:cNvPr id="6" name="TextBox 1">
            <a:extLst>
              <a:ext uri="{FF2B5EF4-FFF2-40B4-BE49-F238E27FC236}">
                <a16:creationId xmlns:a16="http://schemas.microsoft.com/office/drawing/2014/main" id="{03B8142A-3030-45A2-A2C5-0ED2DE06F7CC}"/>
              </a:ext>
            </a:extLst>
          </p:cNvPr>
          <p:cNvSpPr txBox="1"/>
          <p:nvPr/>
        </p:nvSpPr>
        <p:spPr>
          <a:xfrm>
            <a:off x="5988725" y="956662"/>
            <a:ext cx="2048959" cy="646331"/>
          </a:xfrm>
          <a:prstGeom prst="rect">
            <a:avLst/>
          </a:prstGeom>
          <a:noFill/>
        </p:spPr>
        <p:txBody>
          <a:bodyPr wrap="none" rtlCol="0">
            <a:spAutoFit/>
          </a:bodyPr>
          <a:lstStyle/>
          <a:p>
            <a:r>
              <a:rPr lang="en-US" sz="3600" b="1" dirty="0">
                <a:latin typeface="Poppins" panose="00000500000000000000" pitchFamily="2" charset="0"/>
                <a:cs typeface="Poppins" panose="00000500000000000000" pitchFamily="2" charset="0"/>
              </a:rPr>
              <a:t>Content </a:t>
            </a:r>
          </a:p>
        </p:txBody>
      </p:sp>
      <p:sp>
        <p:nvSpPr>
          <p:cNvPr id="8" name="Oval 1">
            <a:extLst>
              <a:ext uri="{FF2B5EF4-FFF2-40B4-BE49-F238E27FC236}">
                <a16:creationId xmlns:a16="http://schemas.microsoft.com/office/drawing/2014/main" id="{3AE601AA-1360-4DD0-B05B-1D44A3F7F901}"/>
              </a:ext>
            </a:extLst>
          </p:cNvPr>
          <p:cNvSpPr/>
          <p:nvPr/>
        </p:nvSpPr>
        <p:spPr>
          <a:xfrm>
            <a:off x="6093807" y="2143057"/>
            <a:ext cx="646331" cy="64633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Poppins" panose="00000500000000000000" pitchFamily="2" charset="0"/>
                <a:cs typeface="Poppins" panose="00000500000000000000" pitchFamily="2" charset="0"/>
              </a:rPr>
              <a:t>1</a:t>
            </a:r>
          </a:p>
        </p:txBody>
      </p:sp>
      <p:sp>
        <p:nvSpPr>
          <p:cNvPr id="7" name="TextBox 1">
            <a:extLst>
              <a:ext uri="{FF2B5EF4-FFF2-40B4-BE49-F238E27FC236}">
                <a16:creationId xmlns:a16="http://schemas.microsoft.com/office/drawing/2014/main" id="{28F9D9D6-79AC-4825-B497-8188E34E0083}"/>
              </a:ext>
            </a:extLst>
          </p:cNvPr>
          <p:cNvSpPr/>
          <p:nvPr/>
        </p:nvSpPr>
        <p:spPr>
          <a:xfrm>
            <a:off x="6837817" y="2221853"/>
            <a:ext cx="4108862" cy="415819"/>
          </a:xfrm>
          <a:prstGeom prst="rect">
            <a:avLst/>
          </a:prstGeom>
        </p:spPr>
        <p:txBody>
          <a:bodyPr wrap="square" anchor="ctr">
            <a:spAutoFit/>
          </a:bodyPr>
          <a:lstStyle/>
          <a:p>
            <a:pPr>
              <a:lnSpc>
                <a:spcPct val="150000"/>
              </a:lnSpc>
            </a:pPr>
            <a:r>
              <a:rPr lang="en-US" sz="1600" dirty="0">
                <a:latin typeface="Roboto" pitchFamily="2" charset="0"/>
                <a:ea typeface="Roboto" pitchFamily="2" charset="0"/>
              </a:rPr>
              <a:t>Background </a:t>
            </a:r>
          </a:p>
        </p:txBody>
      </p:sp>
      <p:sp>
        <p:nvSpPr>
          <p:cNvPr id="9" name="Oval 2">
            <a:extLst>
              <a:ext uri="{FF2B5EF4-FFF2-40B4-BE49-F238E27FC236}">
                <a16:creationId xmlns:a16="http://schemas.microsoft.com/office/drawing/2014/main" id="{B3EEA587-D453-4E7C-9850-4EC110F8AF46}"/>
              </a:ext>
            </a:extLst>
          </p:cNvPr>
          <p:cNvSpPr/>
          <p:nvPr/>
        </p:nvSpPr>
        <p:spPr>
          <a:xfrm>
            <a:off x="6093807" y="2867155"/>
            <a:ext cx="646331" cy="6463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Poppins" panose="00000500000000000000" pitchFamily="2" charset="0"/>
                <a:cs typeface="Poppins" panose="00000500000000000000" pitchFamily="2" charset="0"/>
              </a:rPr>
              <a:t>2</a:t>
            </a:r>
          </a:p>
        </p:txBody>
      </p:sp>
      <p:sp>
        <p:nvSpPr>
          <p:cNvPr id="13" name="TextBox 2">
            <a:extLst>
              <a:ext uri="{FF2B5EF4-FFF2-40B4-BE49-F238E27FC236}">
                <a16:creationId xmlns:a16="http://schemas.microsoft.com/office/drawing/2014/main" id="{5BE1C2E0-BC36-4A23-B526-F637F83CEAB7}"/>
              </a:ext>
            </a:extLst>
          </p:cNvPr>
          <p:cNvSpPr/>
          <p:nvPr/>
        </p:nvSpPr>
        <p:spPr>
          <a:xfrm>
            <a:off x="6837817" y="2941783"/>
            <a:ext cx="4108862" cy="420628"/>
          </a:xfrm>
          <a:prstGeom prst="rect">
            <a:avLst/>
          </a:prstGeom>
        </p:spPr>
        <p:txBody>
          <a:bodyPr wrap="square" anchor="ctr">
            <a:spAutoFit/>
          </a:bodyPr>
          <a:lstStyle/>
          <a:p>
            <a:pPr>
              <a:lnSpc>
                <a:spcPct val="150000"/>
              </a:lnSpc>
            </a:pPr>
            <a:r>
              <a:rPr lang="en-US" sz="1600" dirty="0">
                <a:latin typeface="Roboto" pitchFamily="2" charset="0"/>
                <a:ea typeface="Roboto" pitchFamily="2" charset="0"/>
              </a:rPr>
              <a:t>The purposes of the research</a:t>
            </a:r>
            <a:r>
              <a:rPr lang="en-US" sz="1600" dirty="0">
                <a:highlight>
                  <a:srgbClr val="FFFF00"/>
                </a:highlight>
                <a:latin typeface="Roboto" pitchFamily="2" charset="0"/>
                <a:ea typeface="Roboto" pitchFamily="2" charset="0"/>
              </a:rPr>
              <a:t> </a:t>
            </a:r>
          </a:p>
        </p:txBody>
      </p:sp>
      <p:sp>
        <p:nvSpPr>
          <p:cNvPr id="10" name="Oval 3">
            <a:extLst>
              <a:ext uri="{FF2B5EF4-FFF2-40B4-BE49-F238E27FC236}">
                <a16:creationId xmlns:a16="http://schemas.microsoft.com/office/drawing/2014/main" id="{3BC17332-7573-4A8D-B53B-ECF061D29F9F}"/>
              </a:ext>
            </a:extLst>
          </p:cNvPr>
          <p:cNvSpPr/>
          <p:nvPr/>
        </p:nvSpPr>
        <p:spPr>
          <a:xfrm>
            <a:off x="6093806" y="3591253"/>
            <a:ext cx="646331" cy="64633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Poppins" panose="00000500000000000000" pitchFamily="2" charset="0"/>
                <a:cs typeface="Poppins" panose="00000500000000000000" pitchFamily="2" charset="0"/>
              </a:rPr>
              <a:t>3</a:t>
            </a:r>
          </a:p>
        </p:txBody>
      </p:sp>
      <p:sp>
        <p:nvSpPr>
          <p:cNvPr id="14" name="TextBox 3">
            <a:extLst>
              <a:ext uri="{FF2B5EF4-FFF2-40B4-BE49-F238E27FC236}">
                <a16:creationId xmlns:a16="http://schemas.microsoft.com/office/drawing/2014/main" id="{977BD121-E798-4620-9DAF-FB226C745E34}"/>
              </a:ext>
            </a:extLst>
          </p:cNvPr>
          <p:cNvSpPr/>
          <p:nvPr/>
        </p:nvSpPr>
        <p:spPr>
          <a:xfrm>
            <a:off x="6837817" y="3645358"/>
            <a:ext cx="4108862" cy="415819"/>
          </a:xfrm>
          <a:prstGeom prst="rect">
            <a:avLst/>
          </a:prstGeom>
        </p:spPr>
        <p:txBody>
          <a:bodyPr wrap="square" anchor="ctr">
            <a:spAutoFit/>
          </a:bodyPr>
          <a:lstStyle/>
          <a:p>
            <a:pPr>
              <a:lnSpc>
                <a:spcPct val="150000"/>
              </a:lnSpc>
            </a:pPr>
            <a:r>
              <a:rPr lang="en-US" sz="1600" dirty="0">
                <a:latin typeface="Roboto" pitchFamily="2" charset="0"/>
                <a:ea typeface="Roboto" pitchFamily="2" charset="0"/>
              </a:rPr>
              <a:t>Methodology</a:t>
            </a:r>
          </a:p>
        </p:txBody>
      </p:sp>
      <p:sp>
        <p:nvSpPr>
          <p:cNvPr id="11" name="Oval 4">
            <a:extLst>
              <a:ext uri="{FF2B5EF4-FFF2-40B4-BE49-F238E27FC236}">
                <a16:creationId xmlns:a16="http://schemas.microsoft.com/office/drawing/2014/main" id="{2334D9D7-4F46-4C19-9FFD-8C0F65445422}"/>
              </a:ext>
            </a:extLst>
          </p:cNvPr>
          <p:cNvSpPr/>
          <p:nvPr/>
        </p:nvSpPr>
        <p:spPr>
          <a:xfrm>
            <a:off x="6093805" y="4315351"/>
            <a:ext cx="646331" cy="6463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Poppins" panose="00000500000000000000" pitchFamily="2" charset="0"/>
                <a:cs typeface="Poppins" panose="00000500000000000000" pitchFamily="2" charset="0"/>
              </a:rPr>
              <a:t>4</a:t>
            </a:r>
          </a:p>
        </p:txBody>
      </p:sp>
      <p:sp>
        <p:nvSpPr>
          <p:cNvPr id="15" name="TextBox 4">
            <a:extLst>
              <a:ext uri="{FF2B5EF4-FFF2-40B4-BE49-F238E27FC236}">
                <a16:creationId xmlns:a16="http://schemas.microsoft.com/office/drawing/2014/main" id="{D4BFBEBA-1E4D-43B8-B215-E19AC909DFAC}"/>
              </a:ext>
            </a:extLst>
          </p:cNvPr>
          <p:cNvSpPr/>
          <p:nvPr/>
        </p:nvSpPr>
        <p:spPr>
          <a:xfrm>
            <a:off x="6837817" y="4321473"/>
            <a:ext cx="4108862" cy="507831"/>
          </a:xfrm>
          <a:prstGeom prst="rect">
            <a:avLst/>
          </a:prstGeom>
        </p:spPr>
        <p:txBody>
          <a:bodyPr wrap="square" anchor="ctr">
            <a:spAutoFit/>
          </a:bodyPr>
          <a:lstStyle/>
          <a:p>
            <a:pPr>
              <a:lnSpc>
                <a:spcPct val="150000"/>
              </a:lnSpc>
            </a:pPr>
            <a:r>
              <a:rPr lang="en-US" dirty="0">
                <a:latin typeface="Roboto" pitchFamily="2" charset="0"/>
                <a:ea typeface="Roboto" pitchFamily="2" charset="0"/>
              </a:rPr>
              <a:t>Finding and discussion</a:t>
            </a:r>
            <a:endParaRPr lang="en-US" sz="1600" dirty="0">
              <a:latin typeface="Roboto" pitchFamily="2" charset="0"/>
              <a:ea typeface="Roboto" pitchFamily="2" charset="0"/>
            </a:endParaRPr>
          </a:p>
        </p:txBody>
      </p:sp>
      <p:sp>
        <p:nvSpPr>
          <p:cNvPr id="12" name="Oval 5">
            <a:extLst>
              <a:ext uri="{FF2B5EF4-FFF2-40B4-BE49-F238E27FC236}">
                <a16:creationId xmlns:a16="http://schemas.microsoft.com/office/drawing/2014/main" id="{1714332D-4B88-491E-9BD4-285F4677AA15}"/>
              </a:ext>
            </a:extLst>
          </p:cNvPr>
          <p:cNvSpPr/>
          <p:nvPr/>
        </p:nvSpPr>
        <p:spPr>
          <a:xfrm>
            <a:off x="6093805" y="5039449"/>
            <a:ext cx="646331" cy="64633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Poppins" panose="00000500000000000000" pitchFamily="2" charset="0"/>
                <a:cs typeface="Poppins" panose="00000500000000000000" pitchFamily="2" charset="0"/>
              </a:rPr>
              <a:t>5</a:t>
            </a:r>
          </a:p>
        </p:txBody>
      </p:sp>
      <p:sp>
        <p:nvSpPr>
          <p:cNvPr id="16" name="TextBox 5">
            <a:extLst>
              <a:ext uri="{FF2B5EF4-FFF2-40B4-BE49-F238E27FC236}">
                <a16:creationId xmlns:a16="http://schemas.microsoft.com/office/drawing/2014/main" id="{60C898CC-4662-4F36-BDFA-0C0C8710E457}"/>
              </a:ext>
            </a:extLst>
          </p:cNvPr>
          <p:cNvSpPr/>
          <p:nvPr/>
        </p:nvSpPr>
        <p:spPr>
          <a:xfrm>
            <a:off x="6837817" y="5066677"/>
            <a:ext cx="4108862" cy="461665"/>
          </a:xfrm>
          <a:prstGeom prst="rect">
            <a:avLst/>
          </a:prstGeom>
        </p:spPr>
        <p:txBody>
          <a:bodyPr wrap="square" anchor="ctr">
            <a:spAutoFit/>
          </a:bodyPr>
          <a:lstStyle/>
          <a:p>
            <a:pPr>
              <a:lnSpc>
                <a:spcPct val="150000"/>
              </a:lnSpc>
            </a:pPr>
            <a:r>
              <a:rPr lang="en-US" dirty="0">
                <a:latin typeface="Roboto" pitchFamily="2" charset="0"/>
                <a:ea typeface="Roboto" pitchFamily="2" charset="0"/>
              </a:rPr>
              <a:t>Conclusion </a:t>
            </a:r>
          </a:p>
        </p:txBody>
      </p:sp>
    </p:spTree>
    <p:extLst>
      <p:ext uri="{BB962C8B-B14F-4D97-AF65-F5344CB8AC3E}">
        <p14:creationId xmlns:p14="http://schemas.microsoft.com/office/powerpoint/2010/main" val="29874278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22" presetClass="entr" presetSubtype="8"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7" grpId="0"/>
      <p:bldP spid="9" grpId="0" animBg="1"/>
      <p:bldP spid="13" grpId="0"/>
      <p:bldP spid="10" grpId="0" animBg="1"/>
      <p:bldP spid="14" grpId="0"/>
      <p:bldP spid="11" grpId="0" animBg="1"/>
      <p:bldP spid="15" grpId="0"/>
      <p:bldP spid="12"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close up of a logo&#10;&#10;Description automatically generated">
            <a:extLst>
              <a:ext uri="{FF2B5EF4-FFF2-40B4-BE49-F238E27FC236}">
                <a16:creationId xmlns:a16="http://schemas.microsoft.com/office/drawing/2014/main" id="{548250D1-ECC3-4E8A-AE26-5BB637A843A9}"/>
              </a:ext>
            </a:extLst>
          </p:cNvPr>
          <p:cNvPicPr>
            <a:picLocks noGrp="1" noChangeAspect="1"/>
          </p:cNvPicPr>
          <p:nvPr>
            <p:ph type="pic" sz="quarter" idx="10"/>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p:pic>
      <p:pic>
        <p:nvPicPr>
          <p:cNvPr id="18" name="Picture Placeholder 17" descr="A close up of a logo&#10;&#10;Description automatically generated">
            <a:extLst>
              <a:ext uri="{FF2B5EF4-FFF2-40B4-BE49-F238E27FC236}">
                <a16:creationId xmlns:a16="http://schemas.microsoft.com/office/drawing/2014/main" id="{2DC07E69-DE04-42E3-9691-A4D2CE24BA63}"/>
              </a:ext>
            </a:extLst>
          </p:cNvPr>
          <p:cNvPicPr>
            <a:picLocks noGrp="1" noChangeAspect="1"/>
          </p:cNvPicPr>
          <p:nvPr>
            <p:ph type="pic" sz="quarter" idx="11"/>
          </p:nvPr>
        </p:nvPicPr>
        <p:blipFill rotWithShape="1">
          <a:blip r:embed="rId3" cstate="screen">
            <a:duotone>
              <a:schemeClr val="accent5">
                <a:shade val="45000"/>
                <a:satMod val="135000"/>
              </a:schemeClr>
              <a:prstClr val="white"/>
            </a:duotone>
            <a:extLst>
              <a:ext uri="{28A0092B-C50C-407E-A947-70E740481C1C}">
                <a14:useLocalDpi xmlns:a14="http://schemas.microsoft.com/office/drawing/2010/main"/>
              </a:ext>
            </a:extLst>
          </a:blip>
          <a:srcRect/>
          <a:stretch/>
        </p:blipFill>
        <p:spPr/>
      </p:pic>
      <p:sp>
        <p:nvSpPr>
          <p:cNvPr id="8" name="Title">
            <a:extLst>
              <a:ext uri="{FF2B5EF4-FFF2-40B4-BE49-F238E27FC236}">
                <a16:creationId xmlns:a16="http://schemas.microsoft.com/office/drawing/2014/main" id="{21232EE4-10F9-4EAD-B259-838222B9C1F4}"/>
              </a:ext>
            </a:extLst>
          </p:cNvPr>
          <p:cNvSpPr txBox="1">
            <a:spLocks/>
          </p:cNvSpPr>
          <p:nvPr/>
        </p:nvSpPr>
        <p:spPr>
          <a:xfrm>
            <a:off x="742889" y="412649"/>
            <a:ext cx="7791511" cy="57318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en-US" sz="2800" b="1" dirty="0"/>
              <a:t>The number of posting and users’ response: 3 UINs</a:t>
            </a:r>
          </a:p>
        </p:txBody>
      </p:sp>
      <p:graphicFrame>
        <p:nvGraphicFramePr>
          <p:cNvPr id="10" name="Table 9">
            <a:extLst>
              <a:ext uri="{FF2B5EF4-FFF2-40B4-BE49-F238E27FC236}">
                <a16:creationId xmlns:a16="http://schemas.microsoft.com/office/drawing/2014/main" id="{3476EAF0-2063-467C-2055-B3609B390CC9}"/>
              </a:ext>
            </a:extLst>
          </p:cNvPr>
          <p:cNvGraphicFramePr>
            <a:graphicFrameLocks noGrp="1"/>
          </p:cNvGraphicFramePr>
          <p:nvPr>
            <p:extLst>
              <p:ext uri="{D42A27DB-BD31-4B8C-83A1-F6EECF244321}">
                <p14:modId xmlns:p14="http://schemas.microsoft.com/office/powerpoint/2010/main" val="2902262644"/>
              </p:ext>
            </p:extLst>
          </p:nvPr>
        </p:nvGraphicFramePr>
        <p:xfrm>
          <a:off x="742889" y="985838"/>
          <a:ext cx="9408167" cy="5373109"/>
        </p:xfrm>
        <a:graphic>
          <a:graphicData uri="http://schemas.openxmlformats.org/drawingml/2006/table">
            <a:tbl>
              <a:tblPr firstRow="1" firstCol="1" bandRow="1">
                <a:tableStyleId>{5C22544A-7EE6-4342-B048-85BDC9FD1C3A}</a:tableStyleId>
              </a:tblPr>
              <a:tblGrid>
                <a:gridCol w="982639">
                  <a:extLst>
                    <a:ext uri="{9D8B030D-6E8A-4147-A177-3AD203B41FA5}">
                      <a16:colId xmlns:a16="http://schemas.microsoft.com/office/drawing/2014/main" val="3771714280"/>
                    </a:ext>
                  </a:extLst>
                </a:gridCol>
                <a:gridCol w="2091232">
                  <a:extLst>
                    <a:ext uri="{9D8B030D-6E8A-4147-A177-3AD203B41FA5}">
                      <a16:colId xmlns:a16="http://schemas.microsoft.com/office/drawing/2014/main" val="1679309499"/>
                    </a:ext>
                  </a:extLst>
                </a:gridCol>
                <a:gridCol w="2111432">
                  <a:extLst>
                    <a:ext uri="{9D8B030D-6E8A-4147-A177-3AD203B41FA5}">
                      <a16:colId xmlns:a16="http://schemas.microsoft.com/office/drawing/2014/main" val="1168900548"/>
                    </a:ext>
                  </a:extLst>
                </a:gridCol>
                <a:gridCol w="2111432">
                  <a:extLst>
                    <a:ext uri="{9D8B030D-6E8A-4147-A177-3AD203B41FA5}">
                      <a16:colId xmlns:a16="http://schemas.microsoft.com/office/drawing/2014/main" val="422517992"/>
                    </a:ext>
                  </a:extLst>
                </a:gridCol>
                <a:gridCol w="2111432">
                  <a:extLst>
                    <a:ext uri="{9D8B030D-6E8A-4147-A177-3AD203B41FA5}">
                      <a16:colId xmlns:a16="http://schemas.microsoft.com/office/drawing/2014/main" val="1915290519"/>
                    </a:ext>
                  </a:extLst>
                </a:gridCol>
              </a:tblGrid>
              <a:tr h="785073">
                <a:tc>
                  <a:txBody>
                    <a:bodyPr/>
                    <a:lstStyle/>
                    <a:p>
                      <a:pPr algn="ctr">
                        <a:lnSpc>
                          <a:spcPct val="107000"/>
                        </a:lnSpc>
                        <a:spcAft>
                          <a:spcPts val="800"/>
                        </a:spcAft>
                      </a:pPr>
                      <a:r>
                        <a:rPr lang="en-ID" sz="2000" dirty="0">
                          <a:effectLst/>
                        </a:rPr>
                        <a:t>No</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800"/>
                        </a:spcAft>
                      </a:pPr>
                      <a:r>
                        <a:rPr lang="en-ID" sz="2000" dirty="0">
                          <a:effectLst/>
                        </a:rPr>
                        <a:t> </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UIN Yogyakarta</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UIN Jakarta</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UIN Purwokerto</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07365984"/>
                  </a:ext>
                </a:extLst>
              </a:tr>
              <a:tr h="654228">
                <a:tc>
                  <a:txBody>
                    <a:bodyPr/>
                    <a:lstStyle/>
                    <a:p>
                      <a:pPr algn="ctr">
                        <a:lnSpc>
                          <a:spcPct val="107000"/>
                        </a:lnSpc>
                        <a:spcAft>
                          <a:spcPts val="800"/>
                        </a:spcAft>
                      </a:pPr>
                      <a:r>
                        <a:rPr lang="en-ID" sz="2000">
                          <a:effectLst/>
                        </a:rPr>
                        <a:t>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Posting </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339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114</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29</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63953722"/>
                  </a:ext>
                </a:extLst>
              </a:tr>
              <a:tr h="708747">
                <a:tc>
                  <a:txBody>
                    <a:bodyPr/>
                    <a:lstStyle/>
                    <a:p>
                      <a:pPr algn="ctr">
                        <a:lnSpc>
                          <a:spcPct val="107000"/>
                        </a:lnSpc>
                        <a:spcAft>
                          <a:spcPts val="800"/>
                        </a:spcAft>
                      </a:pPr>
                      <a:r>
                        <a:rPr lang="en-ID" sz="2000">
                          <a:effectLst/>
                        </a:rPr>
                        <a:t>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Like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68.906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18.000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6.814</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295683741"/>
                  </a:ext>
                </a:extLst>
              </a:tr>
              <a:tr h="654228">
                <a:tc>
                  <a:txBody>
                    <a:bodyPr/>
                    <a:lstStyle/>
                    <a:p>
                      <a:pPr algn="ctr">
                        <a:lnSpc>
                          <a:spcPct val="107000"/>
                        </a:lnSpc>
                        <a:spcAft>
                          <a:spcPts val="800"/>
                        </a:spcAft>
                      </a:pPr>
                      <a:r>
                        <a:rPr lang="en-ID" sz="2000">
                          <a:effectLst/>
                        </a:rPr>
                        <a:t>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Comment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804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26</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267758941"/>
                  </a:ext>
                </a:extLst>
              </a:tr>
              <a:tr h="654228">
                <a:tc>
                  <a:txBody>
                    <a:bodyPr/>
                    <a:lstStyle/>
                    <a:p>
                      <a:pPr algn="ctr">
                        <a:lnSpc>
                          <a:spcPct val="107000"/>
                        </a:lnSpc>
                        <a:spcAft>
                          <a:spcPts val="800"/>
                        </a:spcAft>
                      </a:pPr>
                      <a:r>
                        <a:rPr lang="en-ID" sz="2000">
                          <a:effectLst/>
                        </a:rPr>
                        <a:t>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Share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2.490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354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93</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50882029"/>
                  </a:ext>
                </a:extLst>
              </a:tr>
              <a:tr h="654228">
                <a:tc>
                  <a:txBody>
                    <a:bodyPr/>
                    <a:lstStyle/>
                    <a:p>
                      <a:pPr algn="ctr">
                        <a:lnSpc>
                          <a:spcPct val="107000"/>
                        </a:lnSpc>
                        <a:spcAft>
                          <a:spcPts val="800"/>
                        </a:spcAft>
                      </a:pPr>
                      <a:r>
                        <a:rPr lang="en-ID" sz="2000">
                          <a:effectLst/>
                        </a:rPr>
                        <a:t>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Save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5.992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428</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211</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413677344"/>
                  </a:ext>
                </a:extLst>
              </a:tr>
              <a:tr h="673573">
                <a:tc>
                  <a:txBody>
                    <a:bodyPr/>
                    <a:lstStyle/>
                    <a:p>
                      <a:pPr algn="ctr">
                        <a:lnSpc>
                          <a:spcPct val="107000"/>
                        </a:lnSpc>
                        <a:spcAft>
                          <a:spcPts val="800"/>
                        </a:spcAft>
                      </a:pPr>
                      <a:r>
                        <a:rPr lang="en-ID" sz="2000">
                          <a:effectLst/>
                        </a:rPr>
                        <a:t> </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a:effectLst/>
                        </a:rPr>
                        <a:t>Total Response </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78.192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18.785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7.144</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231630741"/>
                  </a:ext>
                </a:extLst>
              </a:tr>
              <a:tr h="588804">
                <a:tc>
                  <a:txBody>
                    <a:bodyPr/>
                    <a:lstStyle/>
                    <a:p>
                      <a:pPr algn="ctr">
                        <a:lnSpc>
                          <a:spcPct val="107000"/>
                        </a:lnSpc>
                        <a:spcAft>
                          <a:spcPts val="800"/>
                        </a:spcAft>
                      </a:pPr>
                      <a:r>
                        <a:rPr lang="en-ID" sz="2000">
                          <a:effectLst/>
                        </a:rPr>
                        <a:t> </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spcAft>
                          <a:spcPts val="800"/>
                        </a:spcAft>
                      </a:pPr>
                      <a:r>
                        <a:rPr lang="en-ID" sz="2000" dirty="0">
                          <a:effectLst/>
                        </a:rPr>
                        <a:t>Average  </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230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164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246</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8778625"/>
                  </a:ext>
                </a:extLst>
              </a:tr>
            </a:tbl>
          </a:graphicData>
        </a:graphic>
      </p:graphicFrame>
    </p:spTree>
    <p:extLst>
      <p:ext uri="{BB962C8B-B14F-4D97-AF65-F5344CB8AC3E}">
        <p14:creationId xmlns:p14="http://schemas.microsoft.com/office/powerpoint/2010/main" val="40374033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close up of a logo&#10;&#10;Description automatically generated">
            <a:extLst>
              <a:ext uri="{FF2B5EF4-FFF2-40B4-BE49-F238E27FC236}">
                <a16:creationId xmlns:a16="http://schemas.microsoft.com/office/drawing/2014/main" id="{548250D1-ECC3-4E8A-AE26-5BB637A843A9}"/>
              </a:ext>
            </a:extLst>
          </p:cNvPr>
          <p:cNvPicPr>
            <a:picLocks noGrp="1" noChangeAspect="1"/>
          </p:cNvPicPr>
          <p:nvPr>
            <p:ph type="pic" sz="quarter" idx="10"/>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p:pic>
      <p:pic>
        <p:nvPicPr>
          <p:cNvPr id="18" name="Picture Placeholder 17" descr="A close up of a logo&#10;&#10;Description automatically generated">
            <a:extLst>
              <a:ext uri="{FF2B5EF4-FFF2-40B4-BE49-F238E27FC236}">
                <a16:creationId xmlns:a16="http://schemas.microsoft.com/office/drawing/2014/main" id="{2DC07E69-DE04-42E3-9691-A4D2CE24BA63}"/>
              </a:ext>
            </a:extLst>
          </p:cNvPr>
          <p:cNvPicPr>
            <a:picLocks noGrp="1" noChangeAspect="1"/>
          </p:cNvPicPr>
          <p:nvPr>
            <p:ph type="pic" sz="quarter" idx="11"/>
          </p:nvPr>
        </p:nvPicPr>
        <p:blipFill rotWithShape="1">
          <a:blip r:embed="rId3" cstate="screen">
            <a:duotone>
              <a:schemeClr val="accent5">
                <a:shade val="45000"/>
                <a:satMod val="135000"/>
              </a:schemeClr>
              <a:prstClr val="white"/>
            </a:duotone>
            <a:extLst>
              <a:ext uri="{28A0092B-C50C-407E-A947-70E740481C1C}">
                <a14:useLocalDpi xmlns:a14="http://schemas.microsoft.com/office/drawing/2010/main"/>
              </a:ext>
            </a:extLst>
          </a:blip>
          <a:srcRect/>
          <a:stretch/>
        </p:blipFill>
        <p:spPr/>
      </p:pic>
      <p:sp>
        <p:nvSpPr>
          <p:cNvPr id="14" name="Text Placeholder 13">
            <a:extLst>
              <a:ext uri="{FF2B5EF4-FFF2-40B4-BE49-F238E27FC236}">
                <a16:creationId xmlns:a16="http://schemas.microsoft.com/office/drawing/2014/main" id="{BDEF95B3-15E6-43E5-B0AF-0FAAB3436F40}"/>
              </a:ext>
            </a:extLst>
          </p:cNvPr>
          <p:cNvSpPr>
            <a:spLocks noGrp="1"/>
          </p:cNvSpPr>
          <p:nvPr>
            <p:ph type="body" sz="quarter" idx="17"/>
          </p:nvPr>
        </p:nvSpPr>
        <p:spPr>
          <a:xfrm>
            <a:off x="7637174" y="1567543"/>
            <a:ext cx="4366140" cy="2017099"/>
          </a:xfrm>
        </p:spPr>
        <p:txBody>
          <a:bodyPr/>
          <a:lstStyle/>
          <a:p>
            <a:pPr lvl="0" algn="just">
              <a:lnSpc>
                <a:spcPct val="1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3) Library Promotion (library activities and collections);</a:t>
            </a:r>
            <a:endParaRPr lang="en-ID"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spcBef>
                <a:spcPts val="0"/>
              </a:spcBef>
            </a:pPr>
            <a:r>
              <a:rPr lang="en-US" sz="1800" dirty="0">
                <a:effectLst/>
                <a:latin typeface="Times New Roman" panose="02020603050405020304" pitchFamily="18" charset="0"/>
                <a:ea typeface="Calibri" panose="020F0502020204030204" pitchFamily="34" charset="0"/>
              </a:rPr>
              <a:t>4) Library visit </a:t>
            </a:r>
            <a:r>
              <a:rPr lang="en-US" sz="1800" dirty="0">
                <a:effectLst/>
                <a:latin typeface="Times New Roman" panose="02020603050405020304" pitchFamily="18" charset="0"/>
                <a:ea typeface="Calibri" panose="020F0502020204030204" pitchFamily="34" charset="0"/>
                <a:sym typeface="Wingdings" panose="05000000000000000000" pitchFamily="2" charset="2"/>
              </a:rPr>
              <a:t></a:t>
            </a:r>
            <a:r>
              <a:rPr lang="en-US" sz="1800" dirty="0">
                <a:effectLst/>
                <a:latin typeface="Times New Roman" panose="02020603050405020304" pitchFamily="18" charset="0"/>
                <a:ea typeface="Calibri" panose="020F0502020204030204" pitchFamily="34" charset="0"/>
              </a:rPr>
              <a:t> documentation made when another institution makes a library visit</a:t>
            </a:r>
            <a:endParaRPr lang="en-US" sz="1800" dirty="0"/>
          </a:p>
        </p:txBody>
      </p:sp>
      <p:sp>
        <p:nvSpPr>
          <p:cNvPr id="15" name="Text Placeholder 14">
            <a:extLst>
              <a:ext uri="{FF2B5EF4-FFF2-40B4-BE49-F238E27FC236}">
                <a16:creationId xmlns:a16="http://schemas.microsoft.com/office/drawing/2014/main" id="{5E84EEF3-3A8F-4C1C-BAB1-50EE9952D4CF}"/>
              </a:ext>
            </a:extLst>
          </p:cNvPr>
          <p:cNvSpPr>
            <a:spLocks noGrp="1"/>
          </p:cNvSpPr>
          <p:nvPr>
            <p:ph type="body" sz="quarter" idx="18"/>
          </p:nvPr>
        </p:nvSpPr>
        <p:spPr>
          <a:xfrm>
            <a:off x="6458489" y="4542971"/>
            <a:ext cx="4485281" cy="1407886"/>
          </a:xfrm>
        </p:spPr>
        <p:txBody>
          <a:bodyPr/>
          <a:lstStyle/>
          <a:p>
            <a:pPr lvl="0" algn="l" rtl="0">
              <a:lnSpc>
                <a:spcPct val="100000"/>
              </a:lnSpc>
              <a:spcBef>
                <a:spcPts val="0"/>
              </a:spcBef>
              <a:spcAft>
                <a:spcPts val="800"/>
              </a:spcAft>
            </a:pPr>
            <a:r>
              <a:rPr lang="en-US" sz="2000" b="0" dirty="0">
                <a:effectLst/>
                <a:latin typeface="Times New Roman" panose="02020603050405020304" pitchFamily="18" charset="0"/>
                <a:ea typeface="Calibri" panose="020F0502020204030204" pitchFamily="34" charset="0"/>
                <a:cs typeface="Arial" panose="020B0604020202020204" pitchFamily="34" charset="0"/>
              </a:rPr>
              <a:t>7) Quotes taken from inspiring figures; </a:t>
            </a:r>
            <a:endParaRPr lang="en-ID" sz="2000" b="0" dirty="0">
              <a:effectLst/>
              <a:latin typeface="Calibri" panose="020F0502020204030204" pitchFamily="34" charset="0"/>
              <a:ea typeface="Calibri" panose="020F0502020204030204" pitchFamily="34" charset="0"/>
              <a:cs typeface="Arial" panose="020B0604020202020204" pitchFamily="34" charset="0"/>
            </a:endParaRPr>
          </a:p>
          <a:p>
            <a:pPr algn="l">
              <a:lnSpc>
                <a:spcPct val="100000"/>
              </a:lnSpc>
              <a:spcBef>
                <a:spcPts val="0"/>
              </a:spcBef>
            </a:pPr>
            <a:r>
              <a:rPr lang="en-US" sz="2000" b="0" dirty="0">
                <a:effectLst/>
                <a:latin typeface="Times New Roman" panose="02020603050405020304" pitchFamily="18" charset="0"/>
                <a:ea typeface="Calibri" panose="020F0502020204030204" pitchFamily="34" charset="0"/>
              </a:rPr>
              <a:t>8) Others: a post with content that does not fall into these seven categories</a:t>
            </a:r>
            <a:endParaRPr lang="en-US" sz="2000" b="0" dirty="0">
              <a:solidFill>
                <a:prstClr val="black"/>
              </a:solidFill>
            </a:endParaRPr>
          </a:p>
        </p:txBody>
      </p:sp>
      <p:sp>
        <p:nvSpPr>
          <p:cNvPr id="16" name="Text Placeholder 15">
            <a:extLst>
              <a:ext uri="{FF2B5EF4-FFF2-40B4-BE49-F238E27FC236}">
                <a16:creationId xmlns:a16="http://schemas.microsoft.com/office/drawing/2014/main" id="{6AC17CD4-E746-4DA6-8354-D627EC995915}"/>
              </a:ext>
            </a:extLst>
          </p:cNvPr>
          <p:cNvSpPr>
            <a:spLocks noGrp="1"/>
          </p:cNvSpPr>
          <p:nvPr>
            <p:ph type="body" sz="quarter" idx="19"/>
          </p:nvPr>
        </p:nvSpPr>
        <p:spPr>
          <a:xfrm>
            <a:off x="678873" y="4334056"/>
            <a:ext cx="4139870" cy="1921601"/>
          </a:xfrm>
        </p:spPr>
        <p:txBody>
          <a:bodyPr/>
          <a:lstStyle/>
          <a:p>
            <a:pPr lvl="0" algn="l" rtl="0">
              <a:lnSpc>
                <a:spcPct val="1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5</a:t>
            </a:r>
            <a:r>
              <a:rPr lang="en-US" sz="2000" dirty="0">
                <a:effectLst/>
                <a:latin typeface="Times New Roman" panose="02020603050405020304" pitchFamily="18" charset="0"/>
                <a:ea typeface="Calibri" panose="020F0502020204030204" pitchFamily="34" charset="0"/>
                <a:cs typeface="Arial" panose="020B0604020202020204" pitchFamily="34" charset="0"/>
              </a:rPr>
              <a:t>) Library activities (webinar, user education, etc.);</a:t>
            </a:r>
            <a:endParaRPr lang="en-ID" sz="2000" dirty="0">
              <a:effectLst/>
              <a:latin typeface="Calibri" panose="020F0502020204030204" pitchFamily="34" charset="0"/>
              <a:ea typeface="Calibri" panose="020F0502020204030204" pitchFamily="34" charset="0"/>
              <a:cs typeface="Arial" panose="020B0604020202020204" pitchFamily="34" charset="0"/>
            </a:endParaRPr>
          </a:p>
          <a:p>
            <a:pPr algn="l">
              <a:lnSpc>
                <a:spcPct val="100000"/>
              </a:lnSpc>
              <a:spcBef>
                <a:spcPts val="0"/>
              </a:spcBef>
            </a:pPr>
            <a:r>
              <a:rPr lang="en-US" sz="2000" dirty="0">
                <a:effectLst/>
                <a:latin typeface="Times New Roman" panose="02020603050405020304" pitchFamily="18" charset="0"/>
                <a:ea typeface="Calibri" panose="020F0502020204030204" pitchFamily="34" charset="0"/>
              </a:rPr>
              <a:t>6) Book gift, that is, a documentation made when an academician or writer donates books for library collection</a:t>
            </a:r>
            <a:endParaRPr lang="en-US" sz="2000" dirty="0"/>
          </a:p>
        </p:txBody>
      </p:sp>
      <p:sp>
        <p:nvSpPr>
          <p:cNvPr id="8" name="Title">
            <a:extLst>
              <a:ext uri="{FF2B5EF4-FFF2-40B4-BE49-F238E27FC236}">
                <a16:creationId xmlns:a16="http://schemas.microsoft.com/office/drawing/2014/main" id="{21232EE4-10F9-4EAD-B259-838222B9C1F4}"/>
              </a:ext>
            </a:extLst>
          </p:cNvPr>
          <p:cNvSpPr txBox="1">
            <a:spLocks/>
          </p:cNvSpPr>
          <p:nvPr/>
        </p:nvSpPr>
        <p:spPr>
          <a:xfrm>
            <a:off x="742889" y="412648"/>
            <a:ext cx="7791511" cy="92754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en-US" sz="2800" b="1" dirty="0"/>
              <a:t>2. </a:t>
            </a:r>
            <a:r>
              <a:rPr lang="en-US" sz="2800" dirty="0">
                <a:latin typeface="Times New Roman" panose="02020603050405020304" pitchFamily="18" charset="0"/>
                <a:ea typeface="Calibri" panose="020F0502020204030204" pitchFamily="34" charset="0"/>
              </a:rPr>
              <a:t>Users’ Responses based on the Content: 8 categories </a:t>
            </a:r>
            <a:endParaRPr lang="en-US" sz="2800" b="1" dirty="0"/>
          </a:p>
        </p:txBody>
      </p:sp>
      <p:sp>
        <p:nvSpPr>
          <p:cNvPr id="2" name="Rectangle 1">
            <a:extLst>
              <a:ext uri="{FF2B5EF4-FFF2-40B4-BE49-F238E27FC236}">
                <a16:creationId xmlns:a16="http://schemas.microsoft.com/office/drawing/2014/main" id="{CAF14994-863B-05B6-E98A-1A3935BEEA60}"/>
              </a:ext>
            </a:extLst>
          </p:cNvPr>
          <p:cNvSpPr/>
          <p:nvPr/>
        </p:nvSpPr>
        <p:spPr>
          <a:xfrm>
            <a:off x="742889" y="1828413"/>
            <a:ext cx="4816920" cy="16005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lgn="just" rtl="0">
              <a:lnSpc>
                <a:spcPct val="100000"/>
              </a:lnSpc>
              <a:spcBef>
                <a:spcPts val="0"/>
              </a:spcBef>
              <a:buFont typeface="+mj-lt"/>
              <a:buAutoNum type="arabicParenR"/>
            </a:pPr>
            <a:r>
              <a:rPr lang="en-US" sz="2000" dirty="0">
                <a:effectLst/>
                <a:latin typeface="Times New Roman" panose="02020603050405020304" pitchFamily="18" charset="0"/>
                <a:ea typeface="Calibri" panose="020F0502020204030204" pitchFamily="34" charset="0"/>
                <a:cs typeface="Arial" panose="020B0604020202020204" pitchFamily="34" charset="0"/>
              </a:rPr>
              <a:t>Greeting (for example, greeting for big days, graduation, etc.);</a:t>
            </a:r>
            <a:endParaRPr lang="en-ID"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0000"/>
              </a:lnSpc>
              <a:spcBef>
                <a:spcPts val="0"/>
              </a:spcBef>
              <a:buFont typeface="+mj-lt"/>
              <a:buAutoNum type="arabicParenR"/>
            </a:pPr>
            <a:r>
              <a:rPr lang="en-US" sz="2000" dirty="0">
                <a:effectLst/>
                <a:latin typeface="Times New Roman" panose="02020603050405020304" pitchFamily="18" charset="0"/>
                <a:ea typeface="Calibri" panose="020F0502020204030204" pitchFamily="34" charset="0"/>
                <a:cs typeface="Arial" panose="020B0604020202020204" pitchFamily="34" charset="0"/>
              </a:rPr>
              <a:t>Announcement, that is, short information about daily library activities, like service hours, library activities, etc.</a:t>
            </a:r>
            <a:endParaRPr lang="en-ID"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487400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7448F5-9F7A-17ED-50F5-50771F08DE9F}"/>
              </a:ext>
            </a:extLst>
          </p:cNvPr>
          <p:cNvSpPr>
            <a:spLocks noGrp="1"/>
          </p:cNvSpPr>
          <p:nvPr>
            <p:ph type="body" sz="quarter" idx="16"/>
          </p:nvPr>
        </p:nvSpPr>
        <p:spPr/>
        <p:txBody>
          <a:bodyPr/>
          <a:lstStyle/>
          <a:p>
            <a:endParaRPr lang="en-ID" dirty="0"/>
          </a:p>
        </p:txBody>
      </p:sp>
      <p:sp>
        <p:nvSpPr>
          <p:cNvPr id="5" name="Text Placeholder 4">
            <a:extLst>
              <a:ext uri="{FF2B5EF4-FFF2-40B4-BE49-F238E27FC236}">
                <a16:creationId xmlns:a16="http://schemas.microsoft.com/office/drawing/2014/main" id="{BDD5574A-2613-1302-DC82-00CC6A3CFB9A}"/>
              </a:ext>
            </a:extLst>
          </p:cNvPr>
          <p:cNvSpPr>
            <a:spLocks noGrp="1"/>
          </p:cNvSpPr>
          <p:nvPr>
            <p:ph type="body" sz="quarter" idx="17"/>
          </p:nvPr>
        </p:nvSpPr>
        <p:spPr>
          <a:xfrm>
            <a:off x="728373" y="258007"/>
            <a:ext cx="9576770" cy="787022"/>
          </a:xfrm>
        </p:spPr>
        <p:txBody>
          <a:bodyPr/>
          <a:lstStyle/>
          <a:p>
            <a:r>
              <a:rPr lang="en-US" sz="2800" dirty="0">
                <a:effectLst/>
                <a:latin typeface="Times New Roman" panose="02020603050405020304" pitchFamily="18" charset="0"/>
                <a:ea typeface="Calibri" panose="020F0502020204030204" pitchFamily="34" charset="0"/>
                <a:cs typeface="Arial" panose="020B0604020202020204" pitchFamily="34" charset="0"/>
              </a:rPr>
              <a:t>Library of UIN Yogyakarta</a:t>
            </a:r>
            <a:endParaRPr lang="en-ID" sz="1800" dirty="0">
              <a:effectLst/>
              <a:latin typeface="Calibri" panose="020F0502020204030204" pitchFamily="34" charset="0"/>
              <a:ea typeface="Calibri" panose="020F0502020204030204" pitchFamily="34" charset="0"/>
              <a:cs typeface="Arial" panose="020B0604020202020204" pitchFamily="34" charset="0"/>
            </a:endParaRPr>
          </a:p>
          <a:p>
            <a:endParaRPr lang="en-ID" dirty="0"/>
          </a:p>
        </p:txBody>
      </p:sp>
      <p:graphicFrame>
        <p:nvGraphicFramePr>
          <p:cNvPr id="8" name="Table 7">
            <a:extLst>
              <a:ext uri="{FF2B5EF4-FFF2-40B4-BE49-F238E27FC236}">
                <a16:creationId xmlns:a16="http://schemas.microsoft.com/office/drawing/2014/main" id="{3F55D7C3-5AE4-2510-553C-5928C9FBCD57}"/>
              </a:ext>
            </a:extLst>
          </p:cNvPr>
          <p:cNvGraphicFramePr>
            <a:graphicFrameLocks noGrp="1"/>
          </p:cNvGraphicFramePr>
          <p:nvPr>
            <p:extLst>
              <p:ext uri="{D42A27DB-BD31-4B8C-83A1-F6EECF244321}">
                <p14:modId xmlns:p14="http://schemas.microsoft.com/office/powerpoint/2010/main" val="1893438383"/>
              </p:ext>
            </p:extLst>
          </p:nvPr>
        </p:nvGraphicFramePr>
        <p:xfrm>
          <a:off x="72570" y="1291384"/>
          <a:ext cx="12119430" cy="5414214"/>
        </p:xfrm>
        <a:graphic>
          <a:graphicData uri="http://schemas.openxmlformats.org/drawingml/2006/table">
            <a:tbl>
              <a:tblPr firstRow="1" firstCol="1" bandRow="1">
                <a:tableStyleId>{5C22544A-7EE6-4342-B048-85BDC9FD1C3A}</a:tableStyleId>
              </a:tblPr>
              <a:tblGrid>
                <a:gridCol w="1629945">
                  <a:extLst>
                    <a:ext uri="{9D8B030D-6E8A-4147-A177-3AD203B41FA5}">
                      <a16:colId xmlns:a16="http://schemas.microsoft.com/office/drawing/2014/main" val="1302823257"/>
                    </a:ext>
                  </a:extLst>
                </a:gridCol>
                <a:gridCol w="1345485">
                  <a:extLst>
                    <a:ext uri="{9D8B030D-6E8A-4147-A177-3AD203B41FA5}">
                      <a16:colId xmlns:a16="http://schemas.microsoft.com/office/drawing/2014/main" val="1919232246"/>
                    </a:ext>
                  </a:extLst>
                </a:gridCol>
                <a:gridCol w="1717639">
                  <a:extLst>
                    <a:ext uri="{9D8B030D-6E8A-4147-A177-3AD203B41FA5}">
                      <a16:colId xmlns:a16="http://schemas.microsoft.com/office/drawing/2014/main" val="3988313048"/>
                    </a:ext>
                  </a:extLst>
                </a:gridCol>
                <a:gridCol w="1301332">
                  <a:extLst>
                    <a:ext uri="{9D8B030D-6E8A-4147-A177-3AD203B41FA5}">
                      <a16:colId xmlns:a16="http://schemas.microsoft.com/office/drawing/2014/main" val="2294706423"/>
                    </a:ext>
                  </a:extLst>
                </a:gridCol>
                <a:gridCol w="1082946">
                  <a:extLst>
                    <a:ext uri="{9D8B030D-6E8A-4147-A177-3AD203B41FA5}">
                      <a16:colId xmlns:a16="http://schemas.microsoft.com/office/drawing/2014/main" val="2707876365"/>
                    </a:ext>
                  </a:extLst>
                </a:gridCol>
                <a:gridCol w="1209304">
                  <a:extLst>
                    <a:ext uri="{9D8B030D-6E8A-4147-A177-3AD203B41FA5}">
                      <a16:colId xmlns:a16="http://schemas.microsoft.com/office/drawing/2014/main" val="312228418"/>
                    </a:ext>
                  </a:extLst>
                </a:gridCol>
                <a:gridCol w="1098560">
                  <a:extLst>
                    <a:ext uri="{9D8B030D-6E8A-4147-A177-3AD203B41FA5}">
                      <a16:colId xmlns:a16="http://schemas.microsoft.com/office/drawing/2014/main" val="1499946646"/>
                    </a:ext>
                  </a:extLst>
                </a:gridCol>
                <a:gridCol w="942415">
                  <a:extLst>
                    <a:ext uri="{9D8B030D-6E8A-4147-A177-3AD203B41FA5}">
                      <a16:colId xmlns:a16="http://schemas.microsoft.com/office/drawing/2014/main" val="3187433923"/>
                    </a:ext>
                  </a:extLst>
                </a:gridCol>
                <a:gridCol w="895902">
                  <a:extLst>
                    <a:ext uri="{9D8B030D-6E8A-4147-A177-3AD203B41FA5}">
                      <a16:colId xmlns:a16="http://schemas.microsoft.com/office/drawing/2014/main" val="3667896108"/>
                    </a:ext>
                  </a:extLst>
                </a:gridCol>
                <a:gridCol w="895902">
                  <a:extLst>
                    <a:ext uri="{9D8B030D-6E8A-4147-A177-3AD203B41FA5}">
                      <a16:colId xmlns:a16="http://schemas.microsoft.com/office/drawing/2014/main" val="2263609004"/>
                    </a:ext>
                  </a:extLst>
                </a:gridCol>
              </a:tblGrid>
              <a:tr h="867470">
                <a:tc rowSpan="2">
                  <a:txBody>
                    <a:bodyPr/>
                    <a:lstStyle/>
                    <a:p>
                      <a:pPr algn="ctr">
                        <a:lnSpc>
                          <a:spcPct val="107000"/>
                        </a:lnSpc>
                        <a:spcAft>
                          <a:spcPts val="800"/>
                        </a:spcAft>
                      </a:pPr>
                      <a:r>
                        <a:rPr lang="en-ID" sz="2000" dirty="0">
                          <a:effectLst/>
                        </a:rPr>
                        <a:t>Types of Response</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9">
                  <a:txBody>
                    <a:bodyPr/>
                    <a:lstStyle/>
                    <a:p>
                      <a:pPr algn="ctr">
                        <a:lnSpc>
                          <a:spcPct val="107000"/>
                        </a:lnSpc>
                        <a:spcAft>
                          <a:spcPts val="800"/>
                        </a:spcAft>
                      </a:pPr>
                      <a:r>
                        <a:rPr lang="en-ID" sz="2000" dirty="0">
                          <a:effectLst/>
                        </a:rPr>
                        <a:t>Content of the Post</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extLst>
                  <a:ext uri="{0D108BD9-81ED-4DB2-BD59-A6C34878D82A}">
                    <a16:rowId xmlns:a16="http://schemas.microsoft.com/office/drawing/2014/main" val="2115589824"/>
                  </a:ext>
                </a:extLst>
              </a:tr>
              <a:tr h="957208">
                <a:tc vMerge="1">
                  <a:txBody>
                    <a:bodyPr/>
                    <a:lstStyle/>
                    <a:p>
                      <a:endParaRPr lang="en-ID"/>
                    </a:p>
                  </a:txBody>
                  <a:tcPr/>
                </a:tc>
                <a:tc>
                  <a:txBody>
                    <a:bodyPr/>
                    <a:lstStyle/>
                    <a:p>
                      <a:pPr algn="ctr">
                        <a:lnSpc>
                          <a:spcPct val="107000"/>
                        </a:lnSpc>
                        <a:spcAft>
                          <a:spcPts val="800"/>
                        </a:spcAft>
                      </a:pPr>
                      <a:r>
                        <a:rPr lang="en-ID" sz="2000">
                          <a:effectLst/>
                        </a:rPr>
                        <a:t>Greeting</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announcement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Promotion</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Library Visit </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Library Activities</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Book Gift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Quote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Others</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Total</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89060544"/>
                  </a:ext>
                </a:extLst>
              </a:tr>
              <a:tr h="598256">
                <a:tc>
                  <a:txBody>
                    <a:bodyPr/>
                    <a:lstStyle/>
                    <a:p>
                      <a:pPr>
                        <a:lnSpc>
                          <a:spcPct val="107000"/>
                        </a:lnSpc>
                        <a:spcAft>
                          <a:spcPts val="800"/>
                        </a:spcAft>
                      </a:pPr>
                      <a:r>
                        <a:rPr lang="en-ID" sz="2000">
                          <a:effectLst/>
                        </a:rPr>
                        <a:t>Post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100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44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48</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27</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8</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339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53672515"/>
                  </a:ext>
                </a:extLst>
              </a:tr>
              <a:tr h="598256">
                <a:tc>
                  <a:txBody>
                    <a:bodyPr/>
                    <a:lstStyle/>
                    <a:p>
                      <a:pPr>
                        <a:lnSpc>
                          <a:spcPct val="107000"/>
                        </a:lnSpc>
                        <a:spcAft>
                          <a:spcPts val="800"/>
                        </a:spcAft>
                      </a:pPr>
                      <a:r>
                        <a:rPr lang="en-ID" sz="2000">
                          <a:effectLst/>
                        </a:rPr>
                        <a:t>Like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9.938</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14.460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25.809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6.915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7.949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4.281</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1.301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163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70.816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9826324"/>
                  </a:ext>
                </a:extLst>
              </a:tr>
              <a:tr h="598256">
                <a:tc>
                  <a:txBody>
                    <a:bodyPr/>
                    <a:lstStyle/>
                    <a:p>
                      <a:pPr>
                        <a:lnSpc>
                          <a:spcPct val="107000"/>
                        </a:lnSpc>
                        <a:spcAft>
                          <a:spcPts val="800"/>
                        </a:spcAft>
                      </a:pPr>
                      <a:r>
                        <a:rPr lang="en-ID" sz="2000">
                          <a:effectLst/>
                        </a:rPr>
                        <a:t>Comment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62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223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392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20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804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21149405"/>
                  </a:ext>
                </a:extLst>
              </a:tr>
              <a:tr h="598256">
                <a:tc>
                  <a:txBody>
                    <a:bodyPr/>
                    <a:lstStyle/>
                    <a:p>
                      <a:pPr>
                        <a:lnSpc>
                          <a:spcPct val="107000"/>
                        </a:lnSpc>
                        <a:spcAft>
                          <a:spcPts val="800"/>
                        </a:spcAft>
                      </a:pPr>
                      <a:r>
                        <a:rPr lang="en-ID" sz="2000">
                          <a:effectLst/>
                        </a:rPr>
                        <a:t>Share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121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950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1.157</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81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104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45</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30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2.490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15451013"/>
                  </a:ext>
                </a:extLst>
              </a:tr>
              <a:tr h="598256">
                <a:tc>
                  <a:txBody>
                    <a:bodyPr/>
                    <a:lstStyle/>
                    <a:p>
                      <a:pPr>
                        <a:lnSpc>
                          <a:spcPct val="107000"/>
                        </a:lnSpc>
                        <a:spcAft>
                          <a:spcPts val="800"/>
                        </a:spcAft>
                      </a:pPr>
                      <a:r>
                        <a:rPr lang="en-ID" sz="2000">
                          <a:effectLst/>
                        </a:rPr>
                        <a:t>Save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1.123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4.496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46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159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a:effectLst/>
                        </a:rPr>
                        <a:t>57</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6</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2000" dirty="0">
                          <a:effectLst/>
                        </a:rPr>
                        <a:t>5.992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95877523"/>
                  </a:ext>
                </a:extLst>
              </a:tr>
              <a:tr h="598256">
                <a:tc>
                  <a:txBody>
                    <a:bodyPr/>
                    <a:lstStyle/>
                    <a:p>
                      <a:pPr>
                        <a:lnSpc>
                          <a:spcPct val="107000"/>
                        </a:lnSpc>
                        <a:spcAft>
                          <a:spcPts val="800"/>
                        </a:spcAft>
                      </a:pPr>
                      <a:r>
                        <a:rPr lang="en-ID" sz="2000">
                          <a:effectLst/>
                        </a:rPr>
                        <a:t> Total</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10.176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16.756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b="1" dirty="0">
                          <a:effectLst/>
                        </a:rPr>
                        <a:t>31.854</a:t>
                      </a:r>
                      <a:endParaRPr lang="en-ID"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7.092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8.265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4.396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1.390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173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80.102</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45040736"/>
                  </a:ext>
                </a:extLst>
              </a:tr>
            </a:tbl>
          </a:graphicData>
        </a:graphic>
      </p:graphicFrame>
    </p:spTree>
    <p:extLst>
      <p:ext uri="{BB962C8B-B14F-4D97-AF65-F5344CB8AC3E}">
        <p14:creationId xmlns:p14="http://schemas.microsoft.com/office/powerpoint/2010/main" val="106728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7448F5-9F7A-17ED-50F5-50771F08DE9F}"/>
              </a:ext>
            </a:extLst>
          </p:cNvPr>
          <p:cNvSpPr>
            <a:spLocks noGrp="1"/>
          </p:cNvSpPr>
          <p:nvPr>
            <p:ph type="body" sz="quarter" idx="16"/>
          </p:nvPr>
        </p:nvSpPr>
        <p:spPr/>
        <p:txBody>
          <a:bodyPr/>
          <a:lstStyle/>
          <a:p>
            <a:endParaRPr lang="en-ID" dirty="0"/>
          </a:p>
        </p:txBody>
      </p:sp>
      <p:sp>
        <p:nvSpPr>
          <p:cNvPr id="5" name="Text Placeholder 4">
            <a:extLst>
              <a:ext uri="{FF2B5EF4-FFF2-40B4-BE49-F238E27FC236}">
                <a16:creationId xmlns:a16="http://schemas.microsoft.com/office/drawing/2014/main" id="{BDD5574A-2613-1302-DC82-00CC6A3CFB9A}"/>
              </a:ext>
            </a:extLst>
          </p:cNvPr>
          <p:cNvSpPr>
            <a:spLocks noGrp="1"/>
          </p:cNvSpPr>
          <p:nvPr>
            <p:ph type="body" sz="quarter" idx="17"/>
          </p:nvPr>
        </p:nvSpPr>
        <p:spPr>
          <a:xfrm>
            <a:off x="728373" y="258007"/>
            <a:ext cx="5062827" cy="787022"/>
          </a:xfrm>
        </p:spPr>
        <p:txBody>
          <a:bodyPr/>
          <a:lstStyle/>
          <a:p>
            <a:r>
              <a:rPr lang="en-US" sz="2800" dirty="0">
                <a:effectLst/>
                <a:latin typeface="Times New Roman" panose="02020603050405020304" pitchFamily="18" charset="0"/>
                <a:ea typeface="Calibri" panose="020F0502020204030204" pitchFamily="34" charset="0"/>
                <a:cs typeface="Arial" panose="020B0604020202020204" pitchFamily="34" charset="0"/>
              </a:rPr>
              <a:t>Library of UIN Jakarta</a:t>
            </a:r>
            <a:endParaRPr lang="en-ID" sz="1800" dirty="0">
              <a:effectLst/>
              <a:latin typeface="Calibri" panose="020F0502020204030204" pitchFamily="34" charset="0"/>
              <a:ea typeface="Calibri" panose="020F0502020204030204" pitchFamily="34" charset="0"/>
              <a:cs typeface="Arial" panose="020B0604020202020204" pitchFamily="34" charset="0"/>
            </a:endParaRPr>
          </a:p>
          <a:p>
            <a:endParaRPr lang="en-ID" dirty="0"/>
          </a:p>
        </p:txBody>
      </p:sp>
      <p:graphicFrame>
        <p:nvGraphicFramePr>
          <p:cNvPr id="2" name="Table 1">
            <a:extLst>
              <a:ext uri="{FF2B5EF4-FFF2-40B4-BE49-F238E27FC236}">
                <a16:creationId xmlns:a16="http://schemas.microsoft.com/office/drawing/2014/main" id="{660EA011-2605-F9D5-824C-55E4A2586638}"/>
              </a:ext>
            </a:extLst>
          </p:cNvPr>
          <p:cNvGraphicFramePr>
            <a:graphicFrameLocks noGrp="1"/>
          </p:cNvGraphicFramePr>
          <p:nvPr>
            <p:extLst>
              <p:ext uri="{D42A27DB-BD31-4B8C-83A1-F6EECF244321}">
                <p14:modId xmlns:p14="http://schemas.microsoft.com/office/powerpoint/2010/main" val="1205103687"/>
              </p:ext>
            </p:extLst>
          </p:nvPr>
        </p:nvGraphicFramePr>
        <p:xfrm>
          <a:off x="1" y="1436914"/>
          <a:ext cx="12090399" cy="5163078"/>
        </p:xfrm>
        <a:graphic>
          <a:graphicData uri="http://schemas.openxmlformats.org/drawingml/2006/table">
            <a:tbl>
              <a:tblPr firstRow="1" firstCol="1" bandRow="1">
                <a:tableStyleId>{5C22544A-7EE6-4342-B048-85BDC9FD1C3A}</a:tableStyleId>
              </a:tblPr>
              <a:tblGrid>
                <a:gridCol w="1299924">
                  <a:extLst>
                    <a:ext uri="{9D8B030D-6E8A-4147-A177-3AD203B41FA5}">
                      <a16:colId xmlns:a16="http://schemas.microsoft.com/office/drawing/2014/main" val="4027651102"/>
                    </a:ext>
                  </a:extLst>
                </a:gridCol>
                <a:gridCol w="1361388">
                  <a:extLst>
                    <a:ext uri="{9D8B030D-6E8A-4147-A177-3AD203B41FA5}">
                      <a16:colId xmlns:a16="http://schemas.microsoft.com/office/drawing/2014/main" val="2578581632"/>
                    </a:ext>
                  </a:extLst>
                </a:gridCol>
                <a:gridCol w="1610814">
                  <a:extLst>
                    <a:ext uri="{9D8B030D-6E8A-4147-A177-3AD203B41FA5}">
                      <a16:colId xmlns:a16="http://schemas.microsoft.com/office/drawing/2014/main" val="4061482399"/>
                    </a:ext>
                  </a:extLst>
                </a:gridCol>
                <a:gridCol w="1194167">
                  <a:extLst>
                    <a:ext uri="{9D8B030D-6E8A-4147-A177-3AD203B41FA5}">
                      <a16:colId xmlns:a16="http://schemas.microsoft.com/office/drawing/2014/main" val="2121504797"/>
                    </a:ext>
                  </a:extLst>
                </a:gridCol>
                <a:gridCol w="1304331">
                  <a:extLst>
                    <a:ext uri="{9D8B030D-6E8A-4147-A177-3AD203B41FA5}">
                      <a16:colId xmlns:a16="http://schemas.microsoft.com/office/drawing/2014/main" val="2631538867"/>
                    </a:ext>
                  </a:extLst>
                </a:gridCol>
                <a:gridCol w="1304331">
                  <a:extLst>
                    <a:ext uri="{9D8B030D-6E8A-4147-A177-3AD203B41FA5}">
                      <a16:colId xmlns:a16="http://schemas.microsoft.com/office/drawing/2014/main" val="1657953504"/>
                    </a:ext>
                  </a:extLst>
                </a:gridCol>
                <a:gridCol w="937488">
                  <a:extLst>
                    <a:ext uri="{9D8B030D-6E8A-4147-A177-3AD203B41FA5}">
                      <a16:colId xmlns:a16="http://schemas.microsoft.com/office/drawing/2014/main" val="955702114"/>
                    </a:ext>
                  </a:extLst>
                </a:gridCol>
                <a:gridCol w="801988">
                  <a:extLst>
                    <a:ext uri="{9D8B030D-6E8A-4147-A177-3AD203B41FA5}">
                      <a16:colId xmlns:a16="http://schemas.microsoft.com/office/drawing/2014/main" val="1726557569"/>
                    </a:ext>
                  </a:extLst>
                </a:gridCol>
                <a:gridCol w="1137984">
                  <a:extLst>
                    <a:ext uri="{9D8B030D-6E8A-4147-A177-3AD203B41FA5}">
                      <a16:colId xmlns:a16="http://schemas.microsoft.com/office/drawing/2014/main" val="4042785659"/>
                    </a:ext>
                  </a:extLst>
                </a:gridCol>
                <a:gridCol w="1137984">
                  <a:extLst>
                    <a:ext uri="{9D8B030D-6E8A-4147-A177-3AD203B41FA5}">
                      <a16:colId xmlns:a16="http://schemas.microsoft.com/office/drawing/2014/main" val="269830682"/>
                    </a:ext>
                  </a:extLst>
                </a:gridCol>
              </a:tblGrid>
              <a:tr h="590066">
                <a:tc rowSpan="2">
                  <a:txBody>
                    <a:bodyPr/>
                    <a:lstStyle/>
                    <a:p>
                      <a:pPr algn="ctr">
                        <a:lnSpc>
                          <a:spcPct val="107000"/>
                        </a:lnSpc>
                        <a:spcAft>
                          <a:spcPts val="800"/>
                        </a:spcAft>
                      </a:pPr>
                      <a:r>
                        <a:rPr lang="en-ID" sz="2000" dirty="0">
                          <a:effectLst/>
                        </a:rPr>
                        <a:t>Types of Users’ Responses</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9">
                  <a:txBody>
                    <a:bodyPr/>
                    <a:lstStyle/>
                    <a:p>
                      <a:pPr algn="ctr">
                        <a:lnSpc>
                          <a:spcPct val="107000"/>
                        </a:lnSpc>
                        <a:spcAft>
                          <a:spcPts val="800"/>
                        </a:spcAft>
                      </a:pPr>
                      <a:r>
                        <a:rPr lang="en-ID" sz="2000" dirty="0">
                          <a:effectLst/>
                        </a:rPr>
                        <a:t>Content of the Post</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extLst>
                  <a:ext uri="{0D108BD9-81ED-4DB2-BD59-A6C34878D82A}">
                    <a16:rowId xmlns:a16="http://schemas.microsoft.com/office/drawing/2014/main" val="2865381438"/>
                  </a:ext>
                </a:extLst>
              </a:tr>
              <a:tr h="1032616">
                <a:tc vMerge="1">
                  <a:txBody>
                    <a:bodyPr/>
                    <a:lstStyle/>
                    <a:p>
                      <a:endParaRPr lang="en-ID"/>
                    </a:p>
                  </a:txBody>
                  <a:tcPr/>
                </a:tc>
                <a:tc>
                  <a:txBody>
                    <a:bodyPr/>
                    <a:lstStyle/>
                    <a:p>
                      <a:pPr algn="ctr">
                        <a:lnSpc>
                          <a:spcPct val="107000"/>
                        </a:lnSpc>
                        <a:spcAft>
                          <a:spcPts val="800"/>
                        </a:spcAft>
                      </a:pPr>
                      <a:r>
                        <a:rPr lang="en-ID" sz="1800" dirty="0">
                          <a:effectLst/>
                        </a:rPr>
                        <a:t>Greeting</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Announcement </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Promotion</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Library Visit </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Library Activities</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Book Gift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Quote</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Others </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Total</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14675583"/>
                  </a:ext>
                </a:extLst>
              </a:tr>
              <a:tr h="590066">
                <a:tc>
                  <a:txBody>
                    <a:bodyPr/>
                    <a:lstStyle/>
                    <a:p>
                      <a:pPr>
                        <a:lnSpc>
                          <a:spcPct val="107000"/>
                        </a:lnSpc>
                        <a:spcAft>
                          <a:spcPts val="800"/>
                        </a:spcAft>
                      </a:pPr>
                      <a:r>
                        <a:rPr lang="en-ID" sz="2000">
                          <a:effectLst/>
                        </a:rPr>
                        <a:t>Post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115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219616478"/>
                  </a:ext>
                </a:extLst>
              </a:tr>
              <a:tr h="590066">
                <a:tc>
                  <a:txBody>
                    <a:bodyPr/>
                    <a:lstStyle/>
                    <a:p>
                      <a:pPr>
                        <a:lnSpc>
                          <a:spcPct val="107000"/>
                        </a:lnSpc>
                        <a:spcAft>
                          <a:spcPts val="800"/>
                        </a:spcAft>
                      </a:pPr>
                      <a:r>
                        <a:rPr lang="en-ID" sz="2000">
                          <a:effectLst/>
                        </a:rPr>
                        <a:t>Like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5.389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2.384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2.380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3.014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4.496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344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18.007</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91031115"/>
                  </a:ext>
                </a:extLst>
              </a:tr>
              <a:tr h="590066">
                <a:tc>
                  <a:txBody>
                    <a:bodyPr/>
                    <a:lstStyle/>
                    <a:p>
                      <a:pPr>
                        <a:lnSpc>
                          <a:spcPct val="107000"/>
                        </a:lnSpc>
                        <a:spcAft>
                          <a:spcPts val="800"/>
                        </a:spcAft>
                      </a:pPr>
                      <a:r>
                        <a:rPr lang="en-ID" sz="2000">
                          <a:effectLst/>
                        </a:rPr>
                        <a:t>Comment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3</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070077230"/>
                  </a:ext>
                </a:extLst>
              </a:tr>
              <a:tr h="590066">
                <a:tc>
                  <a:txBody>
                    <a:bodyPr/>
                    <a:lstStyle/>
                    <a:p>
                      <a:pPr>
                        <a:lnSpc>
                          <a:spcPct val="107000"/>
                        </a:lnSpc>
                        <a:spcAft>
                          <a:spcPts val="800"/>
                        </a:spcAft>
                      </a:pPr>
                      <a:r>
                        <a:rPr lang="en-ID" sz="2000">
                          <a:effectLst/>
                        </a:rPr>
                        <a:t>Share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161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55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363</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148533900"/>
                  </a:ext>
                </a:extLst>
              </a:tr>
              <a:tr h="590066">
                <a:tc>
                  <a:txBody>
                    <a:bodyPr/>
                    <a:lstStyle/>
                    <a:p>
                      <a:pPr>
                        <a:lnSpc>
                          <a:spcPct val="107000"/>
                        </a:lnSpc>
                        <a:spcAft>
                          <a:spcPts val="800"/>
                        </a:spcAft>
                      </a:pPr>
                      <a:r>
                        <a:rPr lang="en-ID" sz="2000">
                          <a:effectLst/>
                        </a:rPr>
                        <a:t>Save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37</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52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281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427</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765500266"/>
                  </a:ext>
                </a:extLst>
              </a:tr>
              <a:tr h="590066">
                <a:tc>
                  <a:txBody>
                    <a:bodyPr/>
                    <a:lstStyle/>
                    <a:p>
                      <a:pPr>
                        <a:lnSpc>
                          <a:spcPct val="107000"/>
                        </a:lnSpc>
                        <a:spcAft>
                          <a:spcPts val="800"/>
                        </a:spcAft>
                      </a:pPr>
                      <a:r>
                        <a:rPr lang="en-ID" sz="2000">
                          <a:effectLst/>
                        </a:rPr>
                        <a:t>Total</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b="1" dirty="0">
                          <a:effectLst/>
                        </a:rPr>
                        <a:t>5.495</a:t>
                      </a:r>
                      <a:endParaRPr lang="en-ID"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2.500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2.822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b="1" dirty="0">
                          <a:effectLst/>
                        </a:rPr>
                        <a:t>3.046</a:t>
                      </a:r>
                      <a:endParaRPr lang="en-ID"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b="1" dirty="0">
                          <a:effectLst/>
                        </a:rPr>
                        <a:t>4.585</a:t>
                      </a:r>
                      <a:endParaRPr lang="en-ID"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352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18.800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565975894"/>
                  </a:ext>
                </a:extLst>
              </a:tr>
            </a:tbl>
          </a:graphicData>
        </a:graphic>
      </p:graphicFrame>
    </p:spTree>
    <p:extLst>
      <p:ext uri="{BB962C8B-B14F-4D97-AF65-F5344CB8AC3E}">
        <p14:creationId xmlns:p14="http://schemas.microsoft.com/office/powerpoint/2010/main" val="3068833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7448F5-9F7A-17ED-50F5-50771F08DE9F}"/>
              </a:ext>
            </a:extLst>
          </p:cNvPr>
          <p:cNvSpPr>
            <a:spLocks noGrp="1"/>
          </p:cNvSpPr>
          <p:nvPr>
            <p:ph type="body" sz="quarter" idx="16"/>
          </p:nvPr>
        </p:nvSpPr>
        <p:spPr/>
        <p:txBody>
          <a:bodyPr/>
          <a:lstStyle/>
          <a:p>
            <a:endParaRPr lang="en-ID" dirty="0"/>
          </a:p>
        </p:txBody>
      </p:sp>
      <p:sp>
        <p:nvSpPr>
          <p:cNvPr id="5" name="Text Placeholder 4">
            <a:extLst>
              <a:ext uri="{FF2B5EF4-FFF2-40B4-BE49-F238E27FC236}">
                <a16:creationId xmlns:a16="http://schemas.microsoft.com/office/drawing/2014/main" id="{BDD5574A-2613-1302-DC82-00CC6A3CFB9A}"/>
              </a:ext>
            </a:extLst>
          </p:cNvPr>
          <p:cNvSpPr>
            <a:spLocks noGrp="1"/>
          </p:cNvSpPr>
          <p:nvPr>
            <p:ph type="body" sz="quarter" idx="17"/>
          </p:nvPr>
        </p:nvSpPr>
        <p:spPr>
          <a:xfrm>
            <a:off x="728373" y="258007"/>
            <a:ext cx="9576770" cy="787022"/>
          </a:xfrm>
        </p:spPr>
        <p:txBody>
          <a:bodyPr/>
          <a:lstStyle/>
          <a:p>
            <a:r>
              <a:rPr lang="en-US" sz="2800" dirty="0">
                <a:effectLst/>
                <a:latin typeface="Times New Roman" panose="02020603050405020304" pitchFamily="18" charset="0"/>
                <a:ea typeface="Calibri" panose="020F0502020204030204" pitchFamily="34" charset="0"/>
                <a:cs typeface="Arial" panose="020B0604020202020204" pitchFamily="34" charset="0"/>
              </a:rPr>
              <a:t>Library of UIN </a:t>
            </a:r>
            <a:r>
              <a:rPr lang="en-US" sz="2800" dirty="0" err="1">
                <a:effectLst/>
                <a:latin typeface="Times New Roman" panose="02020603050405020304" pitchFamily="18" charset="0"/>
                <a:ea typeface="Calibri" panose="020F0502020204030204" pitchFamily="34" charset="0"/>
                <a:cs typeface="Arial" panose="020B0604020202020204" pitchFamily="34" charset="0"/>
              </a:rPr>
              <a:t>Purwokerto</a:t>
            </a:r>
            <a:endParaRPr lang="en-ID" sz="1800" dirty="0">
              <a:effectLst/>
              <a:latin typeface="Calibri" panose="020F0502020204030204" pitchFamily="34" charset="0"/>
              <a:ea typeface="Calibri" panose="020F0502020204030204" pitchFamily="34" charset="0"/>
              <a:cs typeface="Arial" panose="020B0604020202020204" pitchFamily="34" charset="0"/>
            </a:endParaRPr>
          </a:p>
          <a:p>
            <a:endParaRPr lang="en-ID" dirty="0"/>
          </a:p>
        </p:txBody>
      </p:sp>
      <p:graphicFrame>
        <p:nvGraphicFramePr>
          <p:cNvPr id="2" name="Table 1">
            <a:extLst>
              <a:ext uri="{FF2B5EF4-FFF2-40B4-BE49-F238E27FC236}">
                <a16:creationId xmlns:a16="http://schemas.microsoft.com/office/drawing/2014/main" id="{AA604300-67A7-CF3F-572D-2CB72760C58D}"/>
              </a:ext>
            </a:extLst>
          </p:cNvPr>
          <p:cNvGraphicFramePr>
            <a:graphicFrameLocks noGrp="1"/>
          </p:cNvGraphicFramePr>
          <p:nvPr>
            <p:extLst>
              <p:ext uri="{D42A27DB-BD31-4B8C-83A1-F6EECF244321}">
                <p14:modId xmlns:p14="http://schemas.microsoft.com/office/powerpoint/2010/main" val="551200313"/>
              </p:ext>
            </p:extLst>
          </p:nvPr>
        </p:nvGraphicFramePr>
        <p:xfrm>
          <a:off x="116114" y="1045030"/>
          <a:ext cx="12075886" cy="5554962"/>
        </p:xfrm>
        <a:graphic>
          <a:graphicData uri="http://schemas.openxmlformats.org/drawingml/2006/table">
            <a:tbl>
              <a:tblPr firstRow="1" firstCol="1" bandRow="1">
                <a:tableStyleId>{5C22544A-7EE6-4342-B048-85BDC9FD1C3A}</a:tableStyleId>
              </a:tblPr>
              <a:tblGrid>
                <a:gridCol w="1306459">
                  <a:extLst>
                    <a:ext uri="{9D8B030D-6E8A-4147-A177-3AD203B41FA5}">
                      <a16:colId xmlns:a16="http://schemas.microsoft.com/office/drawing/2014/main" val="3401826412"/>
                    </a:ext>
                  </a:extLst>
                </a:gridCol>
                <a:gridCol w="1184149">
                  <a:extLst>
                    <a:ext uri="{9D8B030D-6E8A-4147-A177-3AD203B41FA5}">
                      <a16:colId xmlns:a16="http://schemas.microsoft.com/office/drawing/2014/main" val="389897855"/>
                    </a:ext>
                  </a:extLst>
                </a:gridCol>
                <a:gridCol w="1729919">
                  <a:extLst>
                    <a:ext uri="{9D8B030D-6E8A-4147-A177-3AD203B41FA5}">
                      <a16:colId xmlns:a16="http://schemas.microsoft.com/office/drawing/2014/main" val="3978922824"/>
                    </a:ext>
                  </a:extLst>
                </a:gridCol>
                <a:gridCol w="1190702">
                  <a:extLst>
                    <a:ext uri="{9D8B030D-6E8A-4147-A177-3AD203B41FA5}">
                      <a16:colId xmlns:a16="http://schemas.microsoft.com/office/drawing/2014/main" val="3313968521"/>
                    </a:ext>
                  </a:extLst>
                </a:gridCol>
                <a:gridCol w="1217388">
                  <a:extLst>
                    <a:ext uri="{9D8B030D-6E8A-4147-A177-3AD203B41FA5}">
                      <a16:colId xmlns:a16="http://schemas.microsoft.com/office/drawing/2014/main" val="2970942407"/>
                    </a:ext>
                  </a:extLst>
                </a:gridCol>
                <a:gridCol w="1412747">
                  <a:extLst>
                    <a:ext uri="{9D8B030D-6E8A-4147-A177-3AD203B41FA5}">
                      <a16:colId xmlns:a16="http://schemas.microsoft.com/office/drawing/2014/main" val="2590994664"/>
                    </a:ext>
                  </a:extLst>
                </a:gridCol>
                <a:gridCol w="1098312">
                  <a:extLst>
                    <a:ext uri="{9D8B030D-6E8A-4147-A177-3AD203B41FA5}">
                      <a16:colId xmlns:a16="http://schemas.microsoft.com/office/drawing/2014/main" val="3652630684"/>
                    </a:ext>
                  </a:extLst>
                </a:gridCol>
                <a:gridCol w="830376">
                  <a:extLst>
                    <a:ext uri="{9D8B030D-6E8A-4147-A177-3AD203B41FA5}">
                      <a16:colId xmlns:a16="http://schemas.microsoft.com/office/drawing/2014/main" val="4072212705"/>
                    </a:ext>
                  </a:extLst>
                </a:gridCol>
                <a:gridCol w="1052917">
                  <a:extLst>
                    <a:ext uri="{9D8B030D-6E8A-4147-A177-3AD203B41FA5}">
                      <a16:colId xmlns:a16="http://schemas.microsoft.com/office/drawing/2014/main" val="120495123"/>
                    </a:ext>
                  </a:extLst>
                </a:gridCol>
                <a:gridCol w="1052917">
                  <a:extLst>
                    <a:ext uri="{9D8B030D-6E8A-4147-A177-3AD203B41FA5}">
                      <a16:colId xmlns:a16="http://schemas.microsoft.com/office/drawing/2014/main" val="1991970142"/>
                    </a:ext>
                  </a:extLst>
                </a:gridCol>
              </a:tblGrid>
              <a:tr h="581672">
                <a:tc rowSpan="2">
                  <a:txBody>
                    <a:bodyPr/>
                    <a:lstStyle/>
                    <a:p>
                      <a:pPr algn="ctr">
                        <a:lnSpc>
                          <a:spcPct val="107000"/>
                        </a:lnSpc>
                        <a:spcAft>
                          <a:spcPts val="800"/>
                        </a:spcAft>
                      </a:pPr>
                      <a:r>
                        <a:rPr lang="en-ID" sz="2000" dirty="0">
                          <a:effectLst/>
                        </a:rPr>
                        <a:t>Sort of Users’ Responses </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9">
                  <a:txBody>
                    <a:bodyPr/>
                    <a:lstStyle/>
                    <a:p>
                      <a:pPr algn="ctr">
                        <a:lnSpc>
                          <a:spcPct val="107000"/>
                        </a:lnSpc>
                        <a:spcAft>
                          <a:spcPts val="800"/>
                        </a:spcAft>
                      </a:pPr>
                      <a:r>
                        <a:rPr lang="en-ID" sz="2400" dirty="0">
                          <a:effectLst/>
                        </a:rPr>
                        <a:t>Content of the Post</a:t>
                      </a:r>
                      <a:endParaRPr lang="en-ID"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extLst>
                  <a:ext uri="{0D108BD9-81ED-4DB2-BD59-A6C34878D82A}">
                    <a16:rowId xmlns:a16="http://schemas.microsoft.com/office/drawing/2014/main" val="3984390597"/>
                  </a:ext>
                </a:extLst>
              </a:tr>
              <a:tr h="1076093">
                <a:tc vMerge="1">
                  <a:txBody>
                    <a:bodyPr/>
                    <a:lstStyle/>
                    <a:p>
                      <a:endParaRPr lang="en-ID"/>
                    </a:p>
                  </a:txBody>
                  <a:tcPr/>
                </a:tc>
                <a:tc>
                  <a:txBody>
                    <a:bodyPr/>
                    <a:lstStyle/>
                    <a:p>
                      <a:pPr algn="ctr">
                        <a:lnSpc>
                          <a:spcPct val="107000"/>
                        </a:lnSpc>
                        <a:spcAft>
                          <a:spcPts val="800"/>
                        </a:spcAft>
                      </a:pPr>
                      <a:r>
                        <a:rPr lang="en-ID" sz="1800" dirty="0">
                          <a:effectLst/>
                        </a:rPr>
                        <a:t>Greeting</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Announcement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Promotion</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Library visit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Library Activities</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Book Gift</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a:effectLst/>
                        </a:rPr>
                        <a:t>Quote</a:t>
                      </a:r>
                      <a:endParaRPr lang="en-ID"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Others</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ID" sz="1800" dirty="0">
                          <a:effectLst/>
                        </a:rPr>
                        <a:t>Total</a:t>
                      </a:r>
                      <a:endParaRPr lang="en-ID"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6175877"/>
                  </a:ext>
                </a:extLst>
              </a:tr>
              <a:tr h="663105">
                <a:tc>
                  <a:txBody>
                    <a:bodyPr/>
                    <a:lstStyle/>
                    <a:p>
                      <a:pPr>
                        <a:lnSpc>
                          <a:spcPct val="107000"/>
                        </a:lnSpc>
                        <a:spcAft>
                          <a:spcPts val="800"/>
                        </a:spcAft>
                      </a:pPr>
                      <a:r>
                        <a:rPr lang="en-ID" sz="2000">
                          <a:effectLst/>
                        </a:rPr>
                        <a:t>Post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29</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3645449"/>
                  </a:ext>
                </a:extLst>
              </a:tr>
              <a:tr h="663105">
                <a:tc>
                  <a:txBody>
                    <a:bodyPr/>
                    <a:lstStyle/>
                    <a:p>
                      <a:pPr>
                        <a:lnSpc>
                          <a:spcPct val="107000"/>
                        </a:lnSpc>
                        <a:spcAft>
                          <a:spcPts val="800"/>
                        </a:spcAft>
                      </a:pPr>
                      <a:r>
                        <a:rPr lang="en-ID" sz="2000">
                          <a:effectLst/>
                        </a:rPr>
                        <a:t>Like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2.641</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2.302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1.870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6.813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206716017"/>
                  </a:ext>
                </a:extLst>
              </a:tr>
              <a:tr h="663105">
                <a:tc>
                  <a:txBody>
                    <a:bodyPr/>
                    <a:lstStyle/>
                    <a:p>
                      <a:pPr>
                        <a:lnSpc>
                          <a:spcPct val="107000"/>
                        </a:lnSpc>
                        <a:spcAft>
                          <a:spcPts val="800"/>
                        </a:spcAft>
                      </a:pPr>
                      <a:r>
                        <a:rPr lang="en-ID" sz="2000">
                          <a:effectLst/>
                        </a:rPr>
                        <a:t>Comment</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7</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228316356"/>
                  </a:ext>
                </a:extLst>
              </a:tr>
              <a:tr h="663105">
                <a:tc>
                  <a:txBody>
                    <a:bodyPr/>
                    <a:lstStyle/>
                    <a:p>
                      <a:pPr>
                        <a:lnSpc>
                          <a:spcPct val="107000"/>
                        </a:lnSpc>
                        <a:spcAft>
                          <a:spcPts val="800"/>
                        </a:spcAft>
                      </a:pPr>
                      <a:r>
                        <a:rPr lang="en-ID" sz="2000">
                          <a:effectLst/>
                        </a:rPr>
                        <a:t>Share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12</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36</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45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93</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674904137"/>
                  </a:ext>
                </a:extLst>
              </a:tr>
              <a:tr h="663105">
                <a:tc>
                  <a:txBody>
                    <a:bodyPr/>
                    <a:lstStyle/>
                    <a:p>
                      <a:pPr>
                        <a:lnSpc>
                          <a:spcPct val="107000"/>
                        </a:lnSpc>
                        <a:spcAft>
                          <a:spcPts val="800"/>
                        </a:spcAft>
                      </a:pPr>
                      <a:r>
                        <a:rPr lang="en-ID" sz="2000">
                          <a:effectLst/>
                        </a:rPr>
                        <a:t>Save</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8</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58</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145</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0</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211</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393530010"/>
                  </a:ext>
                </a:extLst>
              </a:tr>
              <a:tr h="581672">
                <a:tc>
                  <a:txBody>
                    <a:bodyPr/>
                    <a:lstStyle/>
                    <a:p>
                      <a:pPr>
                        <a:lnSpc>
                          <a:spcPct val="107000"/>
                        </a:lnSpc>
                        <a:spcAft>
                          <a:spcPts val="800"/>
                        </a:spcAft>
                      </a:pPr>
                      <a:r>
                        <a:rPr lang="en-ID" sz="2000">
                          <a:effectLst/>
                        </a:rPr>
                        <a:t> Total</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b="1" dirty="0">
                          <a:effectLst/>
                        </a:rPr>
                        <a:t>2.667</a:t>
                      </a:r>
                      <a:endParaRPr lang="en-ID"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2.403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2.073</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a:effectLst/>
                        </a:rPr>
                        <a:t>0</a:t>
                      </a:r>
                      <a:endParaRPr lang="en-ID"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800"/>
                        </a:spcAft>
                      </a:pPr>
                      <a:r>
                        <a:rPr lang="en-ID" sz="2000" dirty="0">
                          <a:effectLst/>
                        </a:rPr>
                        <a:t>7.143</a:t>
                      </a:r>
                      <a:endParaRPr lang="en-ID"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891699360"/>
                  </a:ext>
                </a:extLst>
              </a:tr>
            </a:tbl>
          </a:graphicData>
        </a:graphic>
      </p:graphicFrame>
    </p:spTree>
    <p:extLst>
      <p:ext uri="{BB962C8B-B14F-4D97-AF65-F5344CB8AC3E}">
        <p14:creationId xmlns:p14="http://schemas.microsoft.com/office/powerpoint/2010/main" val="3984181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a:extLst>
              <a:ext uri="{FF2B5EF4-FFF2-40B4-BE49-F238E27FC236}">
                <a16:creationId xmlns:a16="http://schemas.microsoft.com/office/drawing/2014/main" id="{8694B2D2-2B73-4C4D-8BEC-FCDB4E6342AF}"/>
              </a:ext>
            </a:extLst>
          </p:cNvPr>
          <p:cNvGrpSpPr/>
          <p:nvPr/>
        </p:nvGrpSpPr>
        <p:grpSpPr>
          <a:xfrm>
            <a:off x="1163782" y="762001"/>
            <a:ext cx="2687782" cy="5347854"/>
            <a:chOff x="1163782" y="762001"/>
            <a:chExt cx="2687782" cy="5347854"/>
          </a:xfrm>
        </p:grpSpPr>
        <p:sp>
          <p:nvSpPr>
            <p:cNvPr id="19" name="Freeform: Shape 18">
              <a:extLst>
                <a:ext uri="{FF2B5EF4-FFF2-40B4-BE49-F238E27FC236}">
                  <a16:creationId xmlns:a16="http://schemas.microsoft.com/office/drawing/2014/main" id="{C5057EAB-119B-431E-9138-561A430216CB}"/>
                </a:ext>
              </a:extLst>
            </p:cNvPr>
            <p:cNvSpPr/>
            <p:nvPr/>
          </p:nvSpPr>
          <p:spPr>
            <a:xfrm>
              <a:off x="3746364" y="1039091"/>
              <a:ext cx="105200" cy="4779818"/>
            </a:xfrm>
            <a:custGeom>
              <a:avLst/>
              <a:gdLst>
                <a:gd name="connsiteX0" fmla="*/ 0 w 105200"/>
                <a:gd name="connsiteY0" fmla="*/ 0 h 4779818"/>
                <a:gd name="connsiteX1" fmla="*/ 105200 w 105200"/>
                <a:gd name="connsiteY1" fmla="*/ 0 h 4779818"/>
                <a:gd name="connsiteX2" fmla="*/ 105200 w 105200"/>
                <a:gd name="connsiteY2" fmla="*/ 4779818 h 4779818"/>
                <a:gd name="connsiteX3" fmla="*/ 0 w 105200"/>
                <a:gd name="connsiteY3" fmla="*/ 4779818 h 4779818"/>
                <a:gd name="connsiteX4" fmla="*/ 0 w 105200"/>
                <a:gd name="connsiteY4" fmla="*/ 0 h 4779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00" h="4779818">
                  <a:moveTo>
                    <a:pt x="0" y="0"/>
                  </a:moveTo>
                  <a:lnTo>
                    <a:pt x="105200" y="0"/>
                  </a:lnTo>
                  <a:lnTo>
                    <a:pt x="105200" y="4779818"/>
                  </a:lnTo>
                  <a:lnTo>
                    <a:pt x="0" y="477981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33B56D32-AEE8-481A-A451-B0824F793816}"/>
                </a:ext>
              </a:extLst>
            </p:cNvPr>
            <p:cNvSpPr/>
            <p:nvPr/>
          </p:nvSpPr>
          <p:spPr>
            <a:xfrm>
              <a:off x="1163782" y="762001"/>
              <a:ext cx="2687782" cy="277091"/>
            </a:xfrm>
            <a:custGeom>
              <a:avLst/>
              <a:gdLst>
                <a:gd name="connsiteX0" fmla="*/ 0 w 2687782"/>
                <a:gd name="connsiteY0" fmla="*/ 0 h 277091"/>
                <a:gd name="connsiteX1" fmla="*/ 2687782 w 2687782"/>
                <a:gd name="connsiteY1" fmla="*/ 0 h 277091"/>
                <a:gd name="connsiteX2" fmla="*/ 2687782 w 2687782"/>
                <a:gd name="connsiteY2" fmla="*/ 277091 h 277091"/>
                <a:gd name="connsiteX3" fmla="*/ 2582582 w 2687782"/>
                <a:gd name="connsiteY3" fmla="*/ 277091 h 277091"/>
                <a:gd name="connsiteX4" fmla="*/ 2582582 w 2687782"/>
                <a:gd name="connsiteY4" fmla="*/ 105200 h 277091"/>
                <a:gd name="connsiteX5" fmla="*/ 105200 w 2687782"/>
                <a:gd name="connsiteY5" fmla="*/ 105200 h 277091"/>
                <a:gd name="connsiteX6" fmla="*/ 105200 w 2687782"/>
                <a:gd name="connsiteY6" fmla="*/ 277091 h 277091"/>
                <a:gd name="connsiteX7" fmla="*/ 0 w 2687782"/>
                <a:gd name="connsiteY7" fmla="*/ 277091 h 277091"/>
                <a:gd name="connsiteX8" fmla="*/ 0 w 2687782"/>
                <a:gd name="connsiteY8" fmla="*/ 0 h 277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77091">
                  <a:moveTo>
                    <a:pt x="0" y="0"/>
                  </a:moveTo>
                  <a:lnTo>
                    <a:pt x="2687782" y="0"/>
                  </a:lnTo>
                  <a:lnTo>
                    <a:pt x="2687782" y="277091"/>
                  </a:lnTo>
                  <a:lnTo>
                    <a:pt x="2582582" y="277091"/>
                  </a:lnTo>
                  <a:lnTo>
                    <a:pt x="2582582" y="105200"/>
                  </a:lnTo>
                  <a:lnTo>
                    <a:pt x="105200" y="105200"/>
                  </a:lnTo>
                  <a:lnTo>
                    <a:pt x="105200" y="277091"/>
                  </a:lnTo>
                  <a:lnTo>
                    <a:pt x="0" y="27709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95121819-E57F-4BBB-8A9E-98B63A5D0BDA}"/>
                </a:ext>
              </a:extLst>
            </p:cNvPr>
            <p:cNvSpPr/>
            <p:nvPr/>
          </p:nvSpPr>
          <p:spPr>
            <a:xfrm>
              <a:off x="1163782" y="5818909"/>
              <a:ext cx="2687782" cy="290946"/>
            </a:xfrm>
            <a:custGeom>
              <a:avLst/>
              <a:gdLst>
                <a:gd name="connsiteX0" fmla="*/ 0 w 2687782"/>
                <a:gd name="connsiteY0" fmla="*/ 0 h 290946"/>
                <a:gd name="connsiteX1" fmla="*/ 105200 w 2687782"/>
                <a:gd name="connsiteY1" fmla="*/ 0 h 290946"/>
                <a:gd name="connsiteX2" fmla="*/ 105200 w 2687782"/>
                <a:gd name="connsiteY2" fmla="*/ 185746 h 290946"/>
                <a:gd name="connsiteX3" fmla="*/ 2582582 w 2687782"/>
                <a:gd name="connsiteY3" fmla="*/ 185746 h 290946"/>
                <a:gd name="connsiteX4" fmla="*/ 2582582 w 2687782"/>
                <a:gd name="connsiteY4" fmla="*/ 0 h 290946"/>
                <a:gd name="connsiteX5" fmla="*/ 2687782 w 2687782"/>
                <a:gd name="connsiteY5" fmla="*/ 0 h 290946"/>
                <a:gd name="connsiteX6" fmla="*/ 2687782 w 2687782"/>
                <a:gd name="connsiteY6" fmla="*/ 290946 h 290946"/>
                <a:gd name="connsiteX7" fmla="*/ 0 w 2687782"/>
                <a:gd name="connsiteY7" fmla="*/ 290946 h 290946"/>
                <a:gd name="connsiteX8" fmla="*/ 0 w 2687782"/>
                <a:gd name="connsiteY8" fmla="*/ 0 h 290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90946">
                  <a:moveTo>
                    <a:pt x="0" y="0"/>
                  </a:moveTo>
                  <a:lnTo>
                    <a:pt x="105200" y="0"/>
                  </a:lnTo>
                  <a:lnTo>
                    <a:pt x="105200" y="185746"/>
                  </a:lnTo>
                  <a:lnTo>
                    <a:pt x="2582582" y="185746"/>
                  </a:lnTo>
                  <a:lnTo>
                    <a:pt x="2582582" y="0"/>
                  </a:lnTo>
                  <a:lnTo>
                    <a:pt x="2687782" y="0"/>
                  </a:lnTo>
                  <a:lnTo>
                    <a:pt x="2687782" y="290946"/>
                  </a:lnTo>
                  <a:lnTo>
                    <a:pt x="0" y="29094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8" name="TextBox 2">
            <a:extLst>
              <a:ext uri="{FF2B5EF4-FFF2-40B4-BE49-F238E27FC236}">
                <a16:creationId xmlns:a16="http://schemas.microsoft.com/office/drawing/2014/main" id="{5EE1CB87-0FBD-4D6D-8811-D42645B8796B}"/>
              </a:ext>
            </a:extLst>
          </p:cNvPr>
          <p:cNvSpPr/>
          <p:nvPr/>
        </p:nvSpPr>
        <p:spPr>
          <a:xfrm>
            <a:off x="5818956" y="608158"/>
            <a:ext cx="4719199" cy="1077218"/>
          </a:xfrm>
          <a:prstGeom prst="rect">
            <a:avLst/>
          </a:prstGeom>
        </p:spPr>
        <p:txBody>
          <a:bodyPr wrap="square">
            <a:spAutoFit/>
          </a:bodyPr>
          <a:lstStyle/>
          <a:p>
            <a:pPr lvl="0"/>
            <a:r>
              <a:rPr lang="en-US" sz="3200" dirty="0"/>
              <a:t>Lesson learned: UIN Yogyakarta</a:t>
            </a:r>
          </a:p>
        </p:txBody>
      </p:sp>
      <p:sp>
        <p:nvSpPr>
          <p:cNvPr id="29" name="TextBox 3">
            <a:extLst>
              <a:ext uri="{FF2B5EF4-FFF2-40B4-BE49-F238E27FC236}">
                <a16:creationId xmlns:a16="http://schemas.microsoft.com/office/drawing/2014/main" id="{70E36D47-C725-40AD-AE16-EB956D1AF20A}"/>
              </a:ext>
            </a:extLst>
          </p:cNvPr>
          <p:cNvSpPr/>
          <p:nvPr/>
        </p:nvSpPr>
        <p:spPr>
          <a:xfrm>
            <a:off x="5414438" y="2002525"/>
            <a:ext cx="6104272" cy="4247317"/>
          </a:xfrm>
          <a:prstGeom prst="rect">
            <a:avLst/>
          </a:prstGeom>
        </p:spPr>
        <p:txBody>
          <a:bodyPr wrap="square">
            <a:spAutoFit/>
          </a:bodyPr>
          <a:lstStyle/>
          <a:p>
            <a:pPr marL="285750" lvl="0" indent="-285750">
              <a:buFont typeface="Arial" panose="020B0604020202020204" pitchFamily="34" charset="0"/>
              <a:buChar char="•"/>
            </a:pPr>
            <a:r>
              <a:rPr lang="en-US" dirty="0"/>
              <a:t>UIN Yogyakarta is the most active library in terms of posting information on Instagram compared to the other two libraries.  </a:t>
            </a:r>
          </a:p>
          <a:p>
            <a:pPr marL="285750" lvl="0" indent="-285750">
              <a:buFont typeface="Arial" panose="020B0604020202020204" pitchFamily="34" charset="0"/>
              <a:buChar char="•"/>
            </a:pPr>
            <a:r>
              <a:rPr lang="en-US" dirty="0"/>
              <a:t>The highest number of posts makes the highest number of users’ responses</a:t>
            </a:r>
          </a:p>
          <a:p>
            <a:pPr marL="285750" lvl="0" indent="-285750">
              <a:buFont typeface="Arial" panose="020B0604020202020204" pitchFamily="34" charset="0"/>
              <a:buChar char="•"/>
            </a:pPr>
            <a:r>
              <a:rPr lang="en-US" dirty="0"/>
              <a:t>The library of UIN Yogyakarta has a policy on the use of social media to interact with users:</a:t>
            </a:r>
          </a:p>
          <a:p>
            <a:pPr marL="742950" lvl="1" indent="-285750">
              <a:buFont typeface="Arial" panose="020B0604020202020204" pitchFamily="34" charset="0"/>
              <a:buChar char="•"/>
            </a:pPr>
            <a:r>
              <a:rPr lang="en-US" dirty="0"/>
              <a:t>post information related to library activities and library promotion. </a:t>
            </a:r>
          </a:p>
          <a:p>
            <a:pPr marL="742950" lvl="1" indent="-285750">
              <a:buFont typeface="Arial" panose="020B0604020202020204" pitchFamily="34" charset="0"/>
              <a:buChar char="•"/>
            </a:pPr>
            <a:r>
              <a:rPr lang="en-US" dirty="0"/>
              <a:t>Provide a schedule to post information on Instagram based on content and time (when to post and what to post). </a:t>
            </a:r>
          </a:p>
          <a:p>
            <a:pPr marL="742950" lvl="1" indent="-285750">
              <a:buFont typeface="Arial" panose="020B0604020202020204" pitchFamily="34" charset="0"/>
              <a:buChar char="•"/>
            </a:pPr>
            <a:r>
              <a:rPr lang="en-US" dirty="0"/>
              <a:t>Assigning two librarians to take responsibility for managing social media including making posts on Instagram regularly.</a:t>
            </a:r>
            <a:endParaRPr lang="en-US" sz="2200" dirty="0"/>
          </a:p>
        </p:txBody>
      </p:sp>
      <p:pic>
        <p:nvPicPr>
          <p:cNvPr id="2" name="Picture Placeholder 1">
            <a:extLst>
              <a:ext uri="{FF2B5EF4-FFF2-40B4-BE49-F238E27FC236}">
                <a16:creationId xmlns:a16="http://schemas.microsoft.com/office/drawing/2014/main" id="{8CA473FF-862A-0067-6837-7A01F252476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66256"/>
            <a:ext cx="4026090" cy="6691744"/>
          </a:xfrm>
          <a:custGeom>
            <a:avLst/>
            <a:gdLst>
              <a:gd name="connsiteX0" fmla="*/ 3034146 w 4100946"/>
              <a:gd name="connsiteY0" fmla="*/ 0 h 4779818"/>
              <a:gd name="connsiteX1" fmla="*/ 4100946 w 4100946"/>
              <a:gd name="connsiteY1" fmla="*/ 0 h 4779818"/>
              <a:gd name="connsiteX2" fmla="*/ 4100946 w 4100946"/>
              <a:gd name="connsiteY2" fmla="*/ 4779818 h 4779818"/>
              <a:gd name="connsiteX3" fmla="*/ 3034146 w 4100946"/>
              <a:gd name="connsiteY3" fmla="*/ 4779818 h 4779818"/>
              <a:gd name="connsiteX4" fmla="*/ 0 w 4100946"/>
              <a:gd name="connsiteY4" fmla="*/ 0 h 4779818"/>
              <a:gd name="connsiteX5" fmla="*/ 346364 w 4100946"/>
              <a:gd name="connsiteY5" fmla="*/ 0 h 4779818"/>
              <a:gd name="connsiteX6" fmla="*/ 451564 w 4100946"/>
              <a:gd name="connsiteY6" fmla="*/ 0 h 4779818"/>
              <a:gd name="connsiteX7" fmla="*/ 2928946 w 4100946"/>
              <a:gd name="connsiteY7" fmla="*/ 0 h 4779818"/>
              <a:gd name="connsiteX8" fmla="*/ 2928946 w 4100946"/>
              <a:gd name="connsiteY8" fmla="*/ 4779818 h 4779818"/>
              <a:gd name="connsiteX9" fmla="*/ 451564 w 4100946"/>
              <a:gd name="connsiteY9" fmla="*/ 4779818 h 4779818"/>
              <a:gd name="connsiteX10" fmla="*/ 346364 w 4100946"/>
              <a:gd name="connsiteY10" fmla="*/ 4779818 h 4779818"/>
              <a:gd name="connsiteX11" fmla="*/ 0 w 4100946"/>
              <a:gd name="connsiteY11" fmla="*/ 4779818 h 477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0946" h="4779818">
                <a:moveTo>
                  <a:pt x="3034146" y="0"/>
                </a:moveTo>
                <a:lnTo>
                  <a:pt x="4100946" y="0"/>
                </a:lnTo>
                <a:lnTo>
                  <a:pt x="4100946" y="4779818"/>
                </a:lnTo>
                <a:lnTo>
                  <a:pt x="3034146" y="4779818"/>
                </a:lnTo>
                <a:close/>
                <a:moveTo>
                  <a:pt x="0" y="0"/>
                </a:moveTo>
                <a:lnTo>
                  <a:pt x="346364" y="0"/>
                </a:lnTo>
                <a:lnTo>
                  <a:pt x="451564" y="0"/>
                </a:lnTo>
                <a:lnTo>
                  <a:pt x="2928946" y="0"/>
                </a:lnTo>
                <a:lnTo>
                  <a:pt x="2928946" y="4779818"/>
                </a:lnTo>
                <a:lnTo>
                  <a:pt x="451564" y="4779818"/>
                </a:lnTo>
                <a:lnTo>
                  <a:pt x="346364" y="4779818"/>
                </a:lnTo>
                <a:lnTo>
                  <a:pt x="0" y="4779818"/>
                </a:lnTo>
                <a:close/>
              </a:path>
            </a:pathLst>
          </a:custGeom>
          <a:pattFill prst="pct5">
            <a:fgClr>
              <a:schemeClr val="accent1">
                <a:lumMod val="20000"/>
                <a:lumOff val="80000"/>
              </a:schemeClr>
            </a:fgClr>
            <a:bgClr>
              <a:schemeClr val="bg1"/>
            </a:bgClr>
          </a:pattFill>
        </p:spPr>
      </p:pic>
    </p:spTree>
    <p:extLst>
      <p:ext uri="{BB962C8B-B14F-4D97-AF65-F5344CB8AC3E}">
        <p14:creationId xmlns:p14="http://schemas.microsoft.com/office/powerpoint/2010/main" val="306873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2" presetClass="entr" presetSubtype="2" fill="hold" grpId="0" nodeType="withEffect">
                                  <p:stCondLst>
                                    <p:cond delay="200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750" fill="hold"/>
                                        <p:tgtEl>
                                          <p:spTgt spid="28"/>
                                        </p:tgtEl>
                                        <p:attrNameLst>
                                          <p:attrName>ppt_x</p:attrName>
                                        </p:attrNameLst>
                                      </p:cBhvr>
                                      <p:tavLst>
                                        <p:tav tm="0">
                                          <p:val>
                                            <p:strVal val="1+#ppt_w/2"/>
                                          </p:val>
                                        </p:tav>
                                        <p:tav tm="100000">
                                          <p:val>
                                            <p:strVal val="#ppt_x"/>
                                          </p:val>
                                        </p:tav>
                                      </p:tavLst>
                                    </p:anim>
                                    <p:anim calcmode="lin" valueType="num">
                                      <p:cBhvr additive="base">
                                        <p:cTn id="11" dur="750" fill="hold"/>
                                        <p:tgtEl>
                                          <p:spTgt spid="28"/>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750" fill="hold"/>
                                        <p:tgtEl>
                                          <p:spTgt spid="29"/>
                                        </p:tgtEl>
                                        <p:attrNameLst>
                                          <p:attrName>ppt_x</p:attrName>
                                        </p:attrNameLst>
                                      </p:cBhvr>
                                      <p:tavLst>
                                        <p:tav tm="0">
                                          <p:val>
                                            <p:strVal val="1+#ppt_w/2"/>
                                          </p:val>
                                        </p:tav>
                                        <p:tav tm="100000">
                                          <p:val>
                                            <p:strVal val="#ppt_x"/>
                                          </p:val>
                                        </p:tav>
                                      </p:tavLst>
                                    </p:anim>
                                    <p:anim calcmode="lin" valueType="num">
                                      <p:cBhvr additive="base">
                                        <p:cTn id="15" dur="75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animEffect transition="in" filter="fade">
                                      <p:cBhvr>
                                        <p:cTn id="20" dur="500"/>
                                        <p:tgtEl>
                                          <p:spTgt spid="2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9">
                                            <p:txEl>
                                              <p:pRg st="1" end="1"/>
                                            </p:txEl>
                                          </p:spTgt>
                                        </p:tgtEl>
                                        <p:attrNameLst>
                                          <p:attrName>style.visibility</p:attrName>
                                        </p:attrNameLst>
                                      </p:cBhvr>
                                      <p:to>
                                        <p:strVal val="visible"/>
                                      </p:to>
                                    </p:set>
                                    <p:animEffect transition="in" filter="fade">
                                      <p:cBhvr>
                                        <p:cTn id="25" dur="500"/>
                                        <p:tgtEl>
                                          <p:spTgt spid="29">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9">
                                            <p:txEl>
                                              <p:pRg st="2" end="2"/>
                                            </p:txEl>
                                          </p:spTgt>
                                        </p:tgtEl>
                                        <p:attrNameLst>
                                          <p:attrName>style.visibility</p:attrName>
                                        </p:attrNameLst>
                                      </p:cBhvr>
                                      <p:to>
                                        <p:strVal val="visible"/>
                                      </p:to>
                                    </p:set>
                                    <p:animEffect transition="in" filter="fade">
                                      <p:cBhvr>
                                        <p:cTn id="30" dur="500"/>
                                        <p:tgtEl>
                                          <p:spTgt spid="29">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9">
                                            <p:txEl>
                                              <p:pRg st="3" end="3"/>
                                            </p:txEl>
                                          </p:spTgt>
                                        </p:tgtEl>
                                        <p:attrNameLst>
                                          <p:attrName>style.visibility</p:attrName>
                                        </p:attrNameLst>
                                      </p:cBhvr>
                                      <p:to>
                                        <p:strVal val="visible"/>
                                      </p:to>
                                    </p:set>
                                    <p:animEffect transition="in" filter="fade">
                                      <p:cBhvr>
                                        <p:cTn id="35" dur="500"/>
                                        <p:tgtEl>
                                          <p:spTgt spid="29">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9">
                                            <p:txEl>
                                              <p:pRg st="4" end="4"/>
                                            </p:txEl>
                                          </p:spTgt>
                                        </p:tgtEl>
                                        <p:attrNameLst>
                                          <p:attrName>style.visibility</p:attrName>
                                        </p:attrNameLst>
                                      </p:cBhvr>
                                      <p:to>
                                        <p:strVal val="visible"/>
                                      </p:to>
                                    </p:set>
                                    <p:animEffect transition="in" filter="fade">
                                      <p:cBhvr>
                                        <p:cTn id="40" dur="500"/>
                                        <p:tgtEl>
                                          <p:spTgt spid="29">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9">
                                            <p:txEl>
                                              <p:pRg st="5" end="5"/>
                                            </p:txEl>
                                          </p:spTgt>
                                        </p:tgtEl>
                                        <p:attrNameLst>
                                          <p:attrName>style.visibility</p:attrName>
                                        </p:attrNameLst>
                                      </p:cBhvr>
                                      <p:to>
                                        <p:strVal val="visible"/>
                                      </p:to>
                                    </p:set>
                                    <p:animEffect transition="in" filter="fade">
                                      <p:cBhvr>
                                        <p:cTn id="45" dur="500"/>
                                        <p:tgtEl>
                                          <p:spTgt spid="2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a:extLst>
              <a:ext uri="{FF2B5EF4-FFF2-40B4-BE49-F238E27FC236}">
                <a16:creationId xmlns:a16="http://schemas.microsoft.com/office/drawing/2014/main" id="{8694B2D2-2B73-4C4D-8BEC-FCDB4E6342AF}"/>
              </a:ext>
            </a:extLst>
          </p:cNvPr>
          <p:cNvGrpSpPr/>
          <p:nvPr/>
        </p:nvGrpSpPr>
        <p:grpSpPr>
          <a:xfrm>
            <a:off x="1163782" y="762001"/>
            <a:ext cx="2687782" cy="5347854"/>
            <a:chOff x="1163782" y="762001"/>
            <a:chExt cx="2687782" cy="5347854"/>
          </a:xfrm>
        </p:grpSpPr>
        <p:sp>
          <p:nvSpPr>
            <p:cNvPr id="19" name="Freeform: Shape 18">
              <a:extLst>
                <a:ext uri="{FF2B5EF4-FFF2-40B4-BE49-F238E27FC236}">
                  <a16:creationId xmlns:a16="http://schemas.microsoft.com/office/drawing/2014/main" id="{C5057EAB-119B-431E-9138-561A430216CB}"/>
                </a:ext>
              </a:extLst>
            </p:cNvPr>
            <p:cNvSpPr/>
            <p:nvPr/>
          </p:nvSpPr>
          <p:spPr>
            <a:xfrm>
              <a:off x="3746364" y="1039091"/>
              <a:ext cx="105200" cy="4779818"/>
            </a:xfrm>
            <a:custGeom>
              <a:avLst/>
              <a:gdLst>
                <a:gd name="connsiteX0" fmla="*/ 0 w 105200"/>
                <a:gd name="connsiteY0" fmla="*/ 0 h 4779818"/>
                <a:gd name="connsiteX1" fmla="*/ 105200 w 105200"/>
                <a:gd name="connsiteY1" fmla="*/ 0 h 4779818"/>
                <a:gd name="connsiteX2" fmla="*/ 105200 w 105200"/>
                <a:gd name="connsiteY2" fmla="*/ 4779818 h 4779818"/>
                <a:gd name="connsiteX3" fmla="*/ 0 w 105200"/>
                <a:gd name="connsiteY3" fmla="*/ 4779818 h 4779818"/>
                <a:gd name="connsiteX4" fmla="*/ 0 w 105200"/>
                <a:gd name="connsiteY4" fmla="*/ 0 h 4779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00" h="4779818">
                  <a:moveTo>
                    <a:pt x="0" y="0"/>
                  </a:moveTo>
                  <a:lnTo>
                    <a:pt x="105200" y="0"/>
                  </a:lnTo>
                  <a:lnTo>
                    <a:pt x="105200" y="4779818"/>
                  </a:lnTo>
                  <a:lnTo>
                    <a:pt x="0" y="477981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33B56D32-AEE8-481A-A451-B0824F793816}"/>
                </a:ext>
              </a:extLst>
            </p:cNvPr>
            <p:cNvSpPr/>
            <p:nvPr/>
          </p:nvSpPr>
          <p:spPr>
            <a:xfrm>
              <a:off x="1163782" y="762001"/>
              <a:ext cx="2687782" cy="277091"/>
            </a:xfrm>
            <a:custGeom>
              <a:avLst/>
              <a:gdLst>
                <a:gd name="connsiteX0" fmla="*/ 0 w 2687782"/>
                <a:gd name="connsiteY0" fmla="*/ 0 h 277091"/>
                <a:gd name="connsiteX1" fmla="*/ 2687782 w 2687782"/>
                <a:gd name="connsiteY1" fmla="*/ 0 h 277091"/>
                <a:gd name="connsiteX2" fmla="*/ 2687782 w 2687782"/>
                <a:gd name="connsiteY2" fmla="*/ 277091 h 277091"/>
                <a:gd name="connsiteX3" fmla="*/ 2582582 w 2687782"/>
                <a:gd name="connsiteY3" fmla="*/ 277091 h 277091"/>
                <a:gd name="connsiteX4" fmla="*/ 2582582 w 2687782"/>
                <a:gd name="connsiteY4" fmla="*/ 105200 h 277091"/>
                <a:gd name="connsiteX5" fmla="*/ 105200 w 2687782"/>
                <a:gd name="connsiteY5" fmla="*/ 105200 h 277091"/>
                <a:gd name="connsiteX6" fmla="*/ 105200 w 2687782"/>
                <a:gd name="connsiteY6" fmla="*/ 277091 h 277091"/>
                <a:gd name="connsiteX7" fmla="*/ 0 w 2687782"/>
                <a:gd name="connsiteY7" fmla="*/ 277091 h 277091"/>
                <a:gd name="connsiteX8" fmla="*/ 0 w 2687782"/>
                <a:gd name="connsiteY8" fmla="*/ 0 h 277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77091">
                  <a:moveTo>
                    <a:pt x="0" y="0"/>
                  </a:moveTo>
                  <a:lnTo>
                    <a:pt x="2687782" y="0"/>
                  </a:lnTo>
                  <a:lnTo>
                    <a:pt x="2687782" y="277091"/>
                  </a:lnTo>
                  <a:lnTo>
                    <a:pt x="2582582" y="277091"/>
                  </a:lnTo>
                  <a:lnTo>
                    <a:pt x="2582582" y="105200"/>
                  </a:lnTo>
                  <a:lnTo>
                    <a:pt x="105200" y="105200"/>
                  </a:lnTo>
                  <a:lnTo>
                    <a:pt x="105200" y="277091"/>
                  </a:lnTo>
                  <a:lnTo>
                    <a:pt x="0" y="27709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95121819-E57F-4BBB-8A9E-98B63A5D0BDA}"/>
                </a:ext>
              </a:extLst>
            </p:cNvPr>
            <p:cNvSpPr/>
            <p:nvPr/>
          </p:nvSpPr>
          <p:spPr>
            <a:xfrm>
              <a:off x="1163782" y="5818909"/>
              <a:ext cx="2687782" cy="290946"/>
            </a:xfrm>
            <a:custGeom>
              <a:avLst/>
              <a:gdLst>
                <a:gd name="connsiteX0" fmla="*/ 0 w 2687782"/>
                <a:gd name="connsiteY0" fmla="*/ 0 h 290946"/>
                <a:gd name="connsiteX1" fmla="*/ 105200 w 2687782"/>
                <a:gd name="connsiteY1" fmla="*/ 0 h 290946"/>
                <a:gd name="connsiteX2" fmla="*/ 105200 w 2687782"/>
                <a:gd name="connsiteY2" fmla="*/ 185746 h 290946"/>
                <a:gd name="connsiteX3" fmla="*/ 2582582 w 2687782"/>
                <a:gd name="connsiteY3" fmla="*/ 185746 h 290946"/>
                <a:gd name="connsiteX4" fmla="*/ 2582582 w 2687782"/>
                <a:gd name="connsiteY4" fmla="*/ 0 h 290946"/>
                <a:gd name="connsiteX5" fmla="*/ 2687782 w 2687782"/>
                <a:gd name="connsiteY5" fmla="*/ 0 h 290946"/>
                <a:gd name="connsiteX6" fmla="*/ 2687782 w 2687782"/>
                <a:gd name="connsiteY6" fmla="*/ 290946 h 290946"/>
                <a:gd name="connsiteX7" fmla="*/ 0 w 2687782"/>
                <a:gd name="connsiteY7" fmla="*/ 290946 h 290946"/>
                <a:gd name="connsiteX8" fmla="*/ 0 w 2687782"/>
                <a:gd name="connsiteY8" fmla="*/ 0 h 290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90946">
                  <a:moveTo>
                    <a:pt x="0" y="0"/>
                  </a:moveTo>
                  <a:lnTo>
                    <a:pt x="105200" y="0"/>
                  </a:lnTo>
                  <a:lnTo>
                    <a:pt x="105200" y="185746"/>
                  </a:lnTo>
                  <a:lnTo>
                    <a:pt x="2582582" y="185746"/>
                  </a:lnTo>
                  <a:lnTo>
                    <a:pt x="2582582" y="0"/>
                  </a:lnTo>
                  <a:lnTo>
                    <a:pt x="2687782" y="0"/>
                  </a:lnTo>
                  <a:lnTo>
                    <a:pt x="2687782" y="290946"/>
                  </a:lnTo>
                  <a:lnTo>
                    <a:pt x="0" y="29094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8" name="TextBox 2">
            <a:extLst>
              <a:ext uri="{FF2B5EF4-FFF2-40B4-BE49-F238E27FC236}">
                <a16:creationId xmlns:a16="http://schemas.microsoft.com/office/drawing/2014/main" id="{5EE1CB87-0FBD-4D6D-8811-D42645B8796B}"/>
              </a:ext>
            </a:extLst>
          </p:cNvPr>
          <p:cNvSpPr/>
          <p:nvPr/>
        </p:nvSpPr>
        <p:spPr>
          <a:xfrm>
            <a:off x="5818956" y="608158"/>
            <a:ext cx="4719199" cy="1077218"/>
          </a:xfrm>
          <a:prstGeom prst="rect">
            <a:avLst/>
          </a:prstGeom>
        </p:spPr>
        <p:txBody>
          <a:bodyPr wrap="square">
            <a:spAutoFit/>
          </a:bodyPr>
          <a:lstStyle/>
          <a:p>
            <a:pPr lvl="0"/>
            <a:r>
              <a:rPr lang="en-US" sz="3200" dirty="0"/>
              <a:t>Lesson learned: UIN Jakarta</a:t>
            </a:r>
          </a:p>
        </p:txBody>
      </p:sp>
      <p:sp>
        <p:nvSpPr>
          <p:cNvPr id="29" name="TextBox 3">
            <a:extLst>
              <a:ext uri="{FF2B5EF4-FFF2-40B4-BE49-F238E27FC236}">
                <a16:creationId xmlns:a16="http://schemas.microsoft.com/office/drawing/2014/main" id="{70E36D47-C725-40AD-AE16-EB956D1AF20A}"/>
              </a:ext>
            </a:extLst>
          </p:cNvPr>
          <p:cNvSpPr/>
          <p:nvPr/>
        </p:nvSpPr>
        <p:spPr>
          <a:xfrm>
            <a:off x="5414438" y="2002525"/>
            <a:ext cx="5899556" cy="3754874"/>
          </a:xfrm>
          <a:prstGeom prst="rect">
            <a:avLst/>
          </a:prstGeom>
        </p:spPr>
        <p:txBody>
          <a:bodyPr wrap="square">
            <a:spAutoFit/>
          </a:bodyPr>
          <a:lstStyle/>
          <a:p>
            <a:pPr marL="285750" lvl="0" indent="-285750">
              <a:buFont typeface="Arial" panose="020B0604020202020204" pitchFamily="34" charset="0"/>
              <a:buChar char="•"/>
            </a:pPr>
            <a:r>
              <a:rPr lang="en-US" sz="2400" dirty="0"/>
              <a:t>library staff will share information on Instagram only when they have library activities (such as user education) and on important days </a:t>
            </a:r>
          </a:p>
          <a:p>
            <a:pPr marL="285750" lvl="0" indent="-285750">
              <a:buFont typeface="Arial" panose="020B0604020202020204" pitchFamily="34" charset="0"/>
              <a:buChar char="•"/>
            </a:pPr>
            <a:r>
              <a:rPr lang="en-US" sz="2400" dirty="0"/>
              <a:t>do not have a certain pattern or plan to post information on Instagram (primarily during 2022)</a:t>
            </a:r>
          </a:p>
          <a:p>
            <a:pPr marL="285750" lvl="0" indent="-285750">
              <a:buFont typeface="Arial" panose="020B0604020202020204" pitchFamily="34" charset="0"/>
              <a:buChar char="•"/>
            </a:pPr>
            <a:r>
              <a:rPr lang="en-US" sz="2400" dirty="0"/>
              <a:t>The number of posts and users’ responses: the least among the three UIN libraries </a:t>
            </a:r>
          </a:p>
          <a:p>
            <a:pPr marL="285750" lvl="0" indent="-285750">
              <a:buFont typeface="Arial" panose="020B0604020202020204" pitchFamily="34" charset="0"/>
              <a:buChar char="•"/>
            </a:pPr>
            <a:endParaRPr lang="en-US" sz="2200" dirty="0"/>
          </a:p>
        </p:txBody>
      </p:sp>
      <p:pic>
        <p:nvPicPr>
          <p:cNvPr id="2" name="Picture Placeholder 1">
            <a:extLst>
              <a:ext uri="{FF2B5EF4-FFF2-40B4-BE49-F238E27FC236}">
                <a16:creationId xmlns:a16="http://schemas.microsoft.com/office/drawing/2014/main" id="{8CA473FF-862A-0067-6837-7A01F252476B}"/>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139357" y="166256"/>
            <a:ext cx="3747376" cy="6691744"/>
          </a:xfrm>
          <a:custGeom>
            <a:avLst/>
            <a:gdLst>
              <a:gd name="connsiteX0" fmla="*/ 3034146 w 4100946"/>
              <a:gd name="connsiteY0" fmla="*/ 0 h 4779818"/>
              <a:gd name="connsiteX1" fmla="*/ 4100946 w 4100946"/>
              <a:gd name="connsiteY1" fmla="*/ 0 h 4779818"/>
              <a:gd name="connsiteX2" fmla="*/ 4100946 w 4100946"/>
              <a:gd name="connsiteY2" fmla="*/ 4779818 h 4779818"/>
              <a:gd name="connsiteX3" fmla="*/ 3034146 w 4100946"/>
              <a:gd name="connsiteY3" fmla="*/ 4779818 h 4779818"/>
              <a:gd name="connsiteX4" fmla="*/ 0 w 4100946"/>
              <a:gd name="connsiteY4" fmla="*/ 0 h 4779818"/>
              <a:gd name="connsiteX5" fmla="*/ 346364 w 4100946"/>
              <a:gd name="connsiteY5" fmla="*/ 0 h 4779818"/>
              <a:gd name="connsiteX6" fmla="*/ 451564 w 4100946"/>
              <a:gd name="connsiteY6" fmla="*/ 0 h 4779818"/>
              <a:gd name="connsiteX7" fmla="*/ 2928946 w 4100946"/>
              <a:gd name="connsiteY7" fmla="*/ 0 h 4779818"/>
              <a:gd name="connsiteX8" fmla="*/ 2928946 w 4100946"/>
              <a:gd name="connsiteY8" fmla="*/ 4779818 h 4779818"/>
              <a:gd name="connsiteX9" fmla="*/ 451564 w 4100946"/>
              <a:gd name="connsiteY9" fmla="*/ 4779818 h 4779818"/>
              <a:gd name="connsiteX10" fmla="*/ 346364 w 4100946"/>
              <a:gd name="connsiteY10" fmla="*/ 4779818 h 4779818"/>
              <a:gd name="connsiteX11" fmla="*/ 0 w 4100946"/>
              <a:gd name="connsiteY11" fmla="*/ 4779818 h 477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0946" h="4779818">
                <a:moveTo>
                  <a:pt x="3034146" y="0"/>
                </a:moveTo>
                <a:lnTo>
                  <a:pt x="4100946" y="0"/>
                </a:lnTo>
                <a:lnTo>
                  <a:pt x="4100946" y="4779818"/>
                </a:lnTo>
                <a:lnTo>
                  <a:pt x="3034146" y="4779818"/>
                </a:lnTo>
                <a:close/>
                <a:moveTo>
                  <a:pt x="0" y="0"/>
                </a:moveTo>
                <a:lnTo>
                  <a:pt x="346364" y="0"/>
                </a:lnTo>
                <a:lnTo>
                  <a:pt x="451564" y="0"/>
                </a:lnTo>
                <a:lnTo>
                  <a:pt x="2928946" y="0"/>
                </a:lnTo>
                <a:lnTo>
                  <a:pt x="2928946" y="4779818"/>
                </a:lnTo>
                <a:lnTo>
                  <a:pt x="451564" y="4779818"/>
                </a:lnTo>
                <a:lnTo>
                  <a:pt x="346364" y="4779818"/>
                </a:lnTo>
                <a:lnTo>
                  <a:pt x="0" y="4779818"/>
                </a:lnTo>
                <a:close/>
              </a:path>
            </a:pathLst>
          </a:custGeom>
          <a:pattFill prst="pct5">
            <a:fgClr>
              <a:schemeClr val="accent1">
                <a:lumMod val="20000"/>
                <a:lumOff val="80000"/>
              </a:schemeClr>
            </a:fgClr>
            <a:bgClr>
              <a:schemeClr val="bg1"/>
            </a:bgClr>
          </a:pattFill>
        </p:spPr>
      </p:pic>
    </p:spTree>
    <p:extLst>
      <p:ext uri="{BB962C8B-B14F-4D97-AF65-F5344CB8AC3E}">
        <p14:creationId xmlns:p14="http://schemas.microsoft.com/office/powerpoint/2010/main" val="3439666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2" presetClass="entr" presetSubtype="2" fill="hold" grpId="0" nodeType="withEffect">
                                  <p:stCondLst>
                                    <p:cond delay="200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750" fill="hold"/>
                                        <p:tgtEl>
                                          <p:spTgt spid="28"/>
                                        </p:tgtEl>
                                        <p:attrNameLst>
                                          <p:attrName>ppt_x</p:attrName>
                                        </p:attrNameLst>
                                      </p:cBhvr>
                                      <p:tavLst>
                                        <p:tav tm="0">
                                          <p:val>
                                            <p:strVal val="1+#ppt_w/2"/>
                                          </p:val>
                                        </p:tav>
                                        <p:tav tm="100000">
                                          <p:val>
                                            <p:strVal val="#ppt_x"/>
                                          </p:val>
                                        </p:tav>
                                      </p:tavLst>
                                    </p:anim>
                                    <p:anim calcmode="lin" valueType="num">
                                      <p:cBhvr additive="base">
                                        <p:cTn id="11" dur="750" fill="hold"/>
                                        <p:tgtEl>
                                          <p:spTgt spid="28"/>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750" fill="hold"/>
                                        <p:tgtEl>
                                          <p:spTgt spid="29"/>
                                        </p:tgtEl>
                                        <p:attrNameLst>
                                          <p:attrName>ppt_x</p:attrName>
                                        </p:attrNameLst>
                                      </p:cBhvr>
                                      <p:tavLst>
                                        <p:tav tm="0">
                                          <p:val>
                                            <p:strVal val="1+#ppt_w/2"/>
                                          </p:val>
                                        </p:tav>
                                        <p:tav tm="100000">
                                          <p:val>
                                            <p:strVal val="#ppt_x"/>
                                          </p:val>
                                        </p:tav>
                                      </p:tavLst>
                                    </p:anim>
                                    <p:anim calcmode="lin" valueType="num">
                                      <p:cBhvr additive="base">
                                        <p:cTn id="15" dur="75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animEffect transition="in" filter="fade">
                                      <p:cBhvr>
                                        <p:cTn id="20" dur="500"/>
                                        <p:tgtEl>
                                          <p:spTgt spid="2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9">
                                            <p:txEl>
                                              <p:pRg st="1" end="1"/>
                                            </p:txEl>
                                          </p:spTgt>
                                        </p:tgtEl>
                                        <p:attrNameLst>
                                          <p:attrName>style.visibility</p:attrName>
                                        </p:attrNameLst>
                                      </p:cBhvr>
                                      <p:to>
                                        <p:strVal val="visible"/>
                                      </p:to>
                                    </p:set>
                                    <p:animEffect transition="in" filter="fade">
                                      <p:cBhvr>
                                        <p:cTn id="25" dur="500"/>
                                        <p:tgtEl>
                                          <p:spTgt spid="29">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9">
                                            <p:txEl>
                                              <p:pRg st="2" end="2"/>
                                            </p:txEl>
                                          </p:spTgt>
                                        </p:tgtEl>
                                        <p:attrNameLst>
                                          <p:attrName>style.visibility</p:attrName>
                                        </p:attrNameLst>
                                      </p:cBhvr>
                                      <p:to>
                                        <p:strVal val="visible"/>
                                      </p:to>
                                    </p:set>
                                    <p:animEffect transition="in" filter="fade">
                                      <p:cBhvr>
                                        <p:cTn id="30" dur="5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a:extLst>
              <a:ext uri="{FF2B5EF4-FFF2-40B4-BE49-F238E27FC236}">
                <a16:creationId xmlns:a16="http://schemas.microsoft.com/office/drawing/2014/main" id="{8694B2D2-2B73-4C4D-8BEC-FCDB4E6342AF}"/>
              </a:ext>
            </a:extLst>
          </p:cNvPr>
          <p:cNvGrpSpPr/>
          <p:nvPr/>
        </p:nvGrpSpPr>
        <p:grpSpPr>
          <a:xfrm>
            <a:off x="1163782" y="762001"/>
            <a:ext cx="2687782" cy="5347854"/>
            <a:chOff x="1163782" y="762001"/>
            <a:chExt cx="2687782" cy="5347854"/>
          </a:xfrm>
        </p:grpSpPr>
        <p:sp>
          <p:nvSpPr>
            <p:cNvPr id="19" name="Freeform: Shape 18">
              <a:extLst>
                <a:ext uri="{FF2B5EF4-FFF2-40B4-BE49-F238E27FC236}">
                  <a16:creationId xmlns:a16="http://schemas.microsoft.com/office/drawing/2014/main" id="{C5057EAB-119B-431E-9138-561A430216CB}"/>
                </a:ext>
              </a:extLst>
            </p:cNvPr>
            <p:cNvSpPr/>
            <p:nvPr/>
          </p:nvSpPr>
          <p:spPr>
            <a:xfrm>
              <a:off x="3746364" y="1039091"/>
              <a:ext cx="105200" cy="4779818"/>
            </a:xfrm>
            <a:custGeom>
              <a:avLst/>
              <a:gdLst>
                <a:gd name="connsiteX0" fmla="*/ 0 w 105200"/>
                <a:gd name="connsiteY0" fmla="*/ 0 h 4779818"/>
                <a:gd name="connsiteX1" fmla="*/ 105200 w 105200"/>
                <a:gd name="connsiteY1" fmla="*/ 0 h 4779818"/>
                <a:gd name="connsiteX2" fmla="*/ 105200 w 105200"/>
                <a:gd name="connsiteY2" fmla="*/ 4779818 h 4779818"/>
                <a:gd name="connsiteX3" fmla="*/ 0 w 105200"/>
                <a:gd name="connsiteY3" fmla="*/ 4779818 h 4779818"/>
                <a:gd name="connsiteX4" fmla="*/ 0 w 105200"/>
                <a:gd name="connsiteY4" fmla="*/ 0 h 4779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00" h="4779818">
                  <a:moveTo>
                    <a:pt x="0" y="0"/>
                  </a:moveTo>
                  <a:lnTo>
                    <a:pt x="105200" y="0"/>
                  </a:lnTo>
                  <a:lnTo>
                    <a:pt x="105200" y="4779818"/>
                  </a:lnTo>
                  <a:lnTo>
                    <a:pt x="0" y="477981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33B56D32-AEE8-481A-A451-B0824F793816}"/>
                </a:ext>
              </a:extLst>
            </p:cNvPr>
            <p:cNvSpPr/>
            <p:nvPr/>
          </p:nvSpPr>
          <p:spPr>
            <a:xfrm>
              <a:off x="1163782" y="762001"/>
              <a:ext cx="2687782" cy="277091"/>
            </a:xfrm>
            <a:custGeom>
              <a:avLst/>
              <a:gdLst>
                <a:gd name="connsiteX0" fmla="*/ 0 w 2687782"/>
                <a:gd name="connsiteY0" fmla="*/ 0 h 277091"/>
                <a:gd name="connsiteX1" fmla="*/ 2687782 w 2687782"/>
                <a:gd name="connsiteY1" fmla="*/ 0 h 277091"/>
                <a:gd name="connsiteX2" fmla="*/ 2687782 w 2687782"/>
                <a:gd name="connsiteY2" fmla="*/ 277091 h 277091"/>
                <a:gd name="connsiteX3" fmla="*/ 2582582 w 2687782"/>
                <a:gd name="connsiteY3" fmla="*/ 277091 h 277091"/>
                <a:gd name="connsiteX4" fmla="*/ 2582582 w 2687782"/>
                <a:gd name="connsiteY4" fmla="*/ 105200 h 277091"/>
                <a:gd name="connsiteX5" fmla="*/ 105200 w 2687782"/>
                <a:gd name="connsiteY5" fmla="*/ 105200 h 277091"/>
                <a:gd name="connsiteX6" fmla="*/ 105200 w 2687782"/>
                <a:gd name="connsiteY6" fmla="*/ 277091 h 277091"/>
                <a:gd name="connsiteX7" fmla="*/ 0 w 2687782"/>
                <a:gd name="connsiteY7" fmla="*/ 277091 h 277091"/>
                <a:gd name="connsiteX8" fmla="*/ 0 w 2687782"/>
                <a:gd name="connsiteY8" fmla="*/ 0 h 277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77091">
                  <a:moveTo>
                    <a:pt x="0" y="0"/>
                  </a:moveTo>
                  <a:lnTo>
                    <a:pt x="2687782" y="0"/>
                  </a:lnTo>
                  <a:lnTo>
                    <a:pt x="2687782" y="277091"/>
                  </a:lnTo>
                  <a:lnTo>
                    <a:pt x="2582582" y="277091"/>
                  </a:lnTo>
                  <a:lnTo>
                    <a:pt x="2582582" y="105200"/>
                  </a:lnTo>
                  <a:lnTo>
                    <a:pt x="105200" y="105200"/>
                  </a:lnTo>
                  <a:lnTo>
                    <a:pt x="105200" y="277091"/>
                  </a:lnTo>
                  <a:lnTo>
                    <a:pt x="0" y="27709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95121819-E57F-4BBB-8A9E-98B63A5D0BDA}"/>
                </a:ext>
              </a:extLst>
            </p:cNvPr>
            <p:cNvSpPr/>
            <p:nvPr/>
          </p:nvSpPr>
          <p:spPr>
            <a:xfrm>
              <a:off x="1163782" y="5818909"/>
              <a:ext cx="2687782" cy="290946"/>
            </a:xfrm>
            <a:custGeom>
              <a:avLst/>
              <a:gdLst>
                <a:gd name="connsiteX0" fmla="*/ 0 w 2687782"/>
                <a:gd name="connsiteY0" fmla="*/ 0 h 290946"/>
                <a:gd name="connsiteX1" fmla="*/ 105200 w 2687782"/>
                <a:gd name="connsiteY1" fmla="*/ 0 h 290946"/>
                <a:gd name="connsiteX2" fmla="*/ 105200 w 2687782"/>
                <a:gd name="connsiteY2" fmla="*/ 185746 h 290946"/>
                <a:gd name="connsiteX3" fmla="*/ 2582582 w 2687782"/>
                <a:gd name="connsiteY3" fmla="*/ 185746 h 290946"/>
                <a:gd name="connsiteX4" fmla="*/ 2582582 w 2687782"/>
                <a:gd name="connsiteY4" fmla="*/ 0 h 290946"/>
                <a:gd name="connsiteX5" fmla="*/ 2687782 w 2687782"/>
                <a:gd name="connsiteY5" fmla="*/ 0 h 290946"/>
                <a:gd name="connsiteX6" fmla="*/ 2687782 w 2687782"/>
                <a:gd name="connsiteY6" fmla="*/ 290946 h 290946"/>
                <a:gd name="connsiteX7" fmla="*/ 0 w 2687782"/>
                <a:gd name="connsiteY7" fmla="*/ 290946 h 290946"/>
                <a:gd name="connsiteX8" fmla="*/ 0 w 2687782"/>
                <a:gd name="connsiteY8" fmla="*/ 0 h 290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7782" h="290946">
                  <a:moveTo>
                    <a:pt x="0" y="0"/>
                  </a:moveTo>
                  <a:lnTo>
                    <a:pt x="105200" y="0"/>
                  </a:lnTo>
                  <a:lnTo>
                    <a:pt x="105200" y="185746"/>
                  </a:lnTo>
                  <a:lnTo>
                    <a:pt x="2582582" y="185746"/>
                  </a:lnTo>
                  <a:lnTo>
                    <a:pt x="2582582" y="0"/>
                  </a:lnTo>
                  <a:lnTo>
                    <a:pt x="2687782" y="0"/>
                  </a:lnTo>
                  <a:lnTo>
                    <a:pt x="2687782" y="290946"/>
                  </a:lnTo>
                  <a:lnTo>
                    <a:pt x="0" y="29094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8" name="TextBox 2">
            <a:extLst>
              <a:ext uri="{FF2B5EF4-FFF2-40B4-BE49-F238E27FC236}">
                <a16:creationId xmlns:a16="http://schemas.microsoft.com/office/drawing/2014/main" id="{5EE1CB87-0FBD-4D6D-8811-D42645B8796B}"/>
              </a:ext>
            </a:extLst>
          </p:cNvPr>
          <p:cNvSpPr/>
          <p:nvPr/>
        </p:nvSpPr>
        <p:spPr>
          <a:xfrm>
            <a:off x="5818956" y="608158"/>
            <a:ext cx="4719199" cy="1077218"/>
          </a:xfrm>
          <a:prstGeom prst="rect">
            <a:avLst/>
          </a:prstGeom>
        </p:spPr>
        <p:txBody>
          <a:bodyPr wrap="square">
            <a:spAutoFit/>
          </a:bodyPr>
          <a:lstStyle/>
          <a:p>
            <a:pPr lvl="0"/>
            <a:r>
              <a:rPr lang="en-US" sz="3200" dirty="0"/>
              <a:t>Lesson learned: UIN </a:t>
            </a:r>
            <a:r>
              <a:rPr lang="en-US" sz="3200" dirty="0" err="1"/>
              <a:t>Purwokerto</a:t>
            </a:r>
            <a:endParaRPr lang="en-US" sz="3200" dirty="0"/>
          </a:p>
        </p:txBody>
      </p:sp>
      <p:sp>
        <p:nvSpPr>
          <p:cNvPr id="29" name="TextBox 3">
            <a:extLst>
              <a:ext uri="{FF2B5EF4-FFF2-40B4-BE49-F238E27FC236}">
                <a16:creationId xmlns:a16="http://schemas.microsoft.com/office/drawing/2014/main" id="{70E36D47-C725-40AD-AE16-EB956D1AF20A}"/>
              </a:ext>
            </a:extLst>
          </p:cNvPr>
          <p:cNvSpPr/>
          <p:nvPr/>
        </p:nvSpPr>
        <p:spPr>
          <a:xfrm>
            <a:off x="5414438" y="2002525"/>
            <a:ext cx="5899556" cy="2985433"/>
          </a:xfrm>
          <a:prstGeom prst="rect">
            <a:avLst/>
          </a:prstGeom>
        </p:spPr>
        <p:txBody>
          <a:bodyPr wrap="square">
            <a:spAutoFit/>
          </a:bodyPr>
          <a:lstStyle/>
          <a:p>
            <a:pPr marL="285750" lvl="0" indent="-285750">
              <a:buFont typeface="Arial" panose="020B0604020202020204" pitchFamily="34" charset="0"/>
              <a:buChar char="•"/>
            </a:pPr>
            <a:r>
              <a:rPr lang="en-US" dirty="0"/>
              <a:t> </a:t>
            </a:r>
            <a:r>
              <a:rPr lang="en-US" sz="2400" dirty="0"/>
              <a:t>The library has a policy concerning the use of social media by limiting posts only to announce important information to users </a:t>
            </a:r>
          </a:p>
          <a:p>
            <a:pPr marL="285750" lvl="0" indent="-285750">
              <a:buFont typeface="Arial" panose="020B0604020202020204" pitchFamily="34" charset="0"/>
              <a:buChar char="•"/>
            </a:pPr>
            <a:r>
              <a:rPr lang="en-US" sz="2400" dirty="0"/>
              <a:t>UIN </a:t>
            </a:r>
            <a:r>
              <a:rPr lang="en-US" sz="2400" dirty="0" err="1"/>
              <a:t>Purwokerto</a:t>
            </a:r>
            <a:r>
              <a:rPr lang="en-US" sz="2400" dirty="0"/>
              <a:t> has the least number of posts but has good responses from the users (the average response of users is higher than UIN Jakarta)</a:t>
            </a:r>
          </a:p>
          <a:p>
            <a:pPr marL="285750" lvl="0" indent="-285750">
              <a:buFont typeface="Arial" panose="020B0604020202020204" pitchFamily="34" charset="0"/>
              <a:buChar char="•"/>
            </a:pPr>
            <a:endParaRPr lang="en-US" sz="2000" dirty="0"/>
          </a:p>
        </p:txBody>
      </p:sp>
      <p:pic>
        <p:nvPicPr>
          <p:cNvPr id="2" name="Picture Placeholder 1">
            <a:extLst>
              <a:ext uri="{FF2B5EF4-FFF2-40B4-BE49-F238E27FC236}">
                <a16:creationId xmlns:a16="http://schemas.microsoft.com/office/drawing/2014/main" id="{8CA473FF-862A-0067-6837-7A01F252476B}"/>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1" y="1039090"/>
            <a:ext cx="4500562" cy="4559525"/>
          </a:xfrm>
          <a:custGeom>
            <a:avLst/>
            <a:gdLst>
              <a:gd name="connsiteX0" fmla="*/ 3034146 w 4100946"/>
              <a:gd name="connsiteY0" fmla="*/ 0 h 4779818"/>
              <a:gd name="connsiteX1" fmla="*/ 4100946 w 4100946"/>
              <a:gd name="connsiteY1" fmla="*/ 0 h 4779818"/>
              <a:gd name="connsiteX2" fmla="*/ 4100946 w 4100946"/>
              <a:gd name="connsiteY2" fmla="*/ 4779818 h 4779818"/>
              <a:gd name="connsiteX3" fmla="*/ 3034146 w 4100946"/>
              <a:gd name="connsiteY3" fmla="*/ 4779818 h 4779818"/>
              <a:gd name="connsiteX4" fmla="*/ 0 w 4100946"/>
              <a:gd name="connsiteY4" fmla="*/ 0 h 4779818"/>
              <a:gd name="connsiteX5" fmla="*/ 346364 w 4100946"/>
              <a:gd name="connsiteY5" fmla="*/ 0 h 4779818"/>
              <a:gd name="connsiteX6" fmla="*/ 451564 w 4100946"/>
              <a:gd name="connsiteY6" fmla="*/ 0 h 4779818"/>
              <a:gd name="connsiteX7" fmla="*/ 2928946 w 4100946"/>
              <a:gd name="connsiteY7" fmla="*/ 0 h 4779818"/>
              <a:gd name="connsiteX8" fmla="*/ 2928946 w 4100946"/>
              <a:gd name="connsiteY8" fmla="*/ 4779818 h 4779818"/>
              <a:gd name="connsiteX9" fmla="*/ 451564 w 4100946"/>
              <a:gd name="connsiteY9" fmla="*/ 4779818 h 4779818"/>
              <a:gd name="connsiteX10" fmla="*/ 346364 w 4100946"/>
              <a:gd name="connsiteY10" fmla="*/ 4779818 h 4779818"/>
              <a:gd name="connsiteX11" fmla="*/ 0 w 4100946"/>
              <a:gd name="connsiteY11" fmla="*/ 4779818 h 477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0946" h="4779818">
                <a:moveTo>
                  <a:pt x="3034146" y="0"/>
                </a:moveTo>
                <a:lnTo>
                  <a:pt x="4100946" y="0"/>
                </a:lnTo>
                <a:lnTo>
                  <a:pt x="4100946" y="4779818"/>
                </a:lnTo>
                <a:lnTo>
                  <a:pt x="3034146" y="4779818"/>
                </a:lnTo>
                <a:close/>
                <a:moveTo>
                  <a:pt x="0" y="0"/>
                </a:moveTo>
                <a:lnTo>
                  <a:pt x="346364" y="0"/>
                </a:lnTo>
                <a:lnTo>
                  <a:pt x="451564" y="0"/>
                </a:lnTo>
                <a:lnTo>
                  <a:pt x="2928946" y="0"/>
                </a:lnTo>
                <a:lnTo>
                  <a:pt x="2928946" y="4779818"/>
                </a:lnTo>
                <a:lnTo>
                  <a:pt x="451564" y="4779818"/>
                </a:lnTo>
                <a:lnTo>
                  <a:pt x="346364" y="4779818"/>
                </a:lnTo>
                <a:lnTo>
                  <a:pt x="0" y="4779818"/>
                </a:lnTo>
                <a:close/>
              </a:path>
            </a:pathLst>
          </a:custGeom>
          <a:pattFill prst="pct5">
            <a:fgClr>
              <a:schemeClr val="accent1">
                <a:lumMod val="20000"/>
                <a:lumOff val="80000"/>
              </a:schemeClr>
            </a:fgClr>
            <a:bgClr>
              <a:schemeClr val="bg1"/>
            </a:bgClr>
          </a:pattFill>
        </p:spPr>
      </p:pic>
    </p:spTree>
    <p:extLst>
      <p:ext uri="{BB962C8B-B14F-4D97-AF65-F5344CB8AC3E}">
        <p14:creationId xmlns:p14="http://schemas.microsoft.com/office/powerpoint/2010/main" val="337643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2" presetClass="entr" presetSubtype="2" fill="hold" grpId="0" nodeType="withEffect">
                                  <p:stCondLst>
                                    <p:cond delay="200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750" fill="hold"/>
                                        <p:tgtEl>
                                          <p:spTgt spid="28"/>
                                        </p:tgtEl>
                                        <p:attrNameLst>
                                          <p:attrName>ppt_x</p:attrName>
                                        </p:attrNameLst>
                                      </p:cBhvr>
                                      <p:tavLst>
                                        <p:tav tm="0">
                                          <p:val>
                                            <p:strVal val="1+#ppt_w/2"/>
                                          </p:val>
                                        </p:tav>
                                        <p:tav tm="100000">
                                          <p:val>
                                            <p:strVal val="#ppt_x"/>
                                          </p:val>
                                        </p:tav>
                                      </p:tavLst>
                                    </p:anim>
                                    <p:anim calcmode="lin" valueType="num">
                                      <p:cBhvr additive="base">
                                        <p:cTn id="11" dur="750" fill="hold"/>
                                        <p:tgtEl>
                                          <p:spTgt spid="28"/>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25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750" fill="hold"/>
                                        <p:tgtEl>
                                          <p:spTgt spid="29"/>
                                        </p:tgtEl>
                                        <p:attrNameLst>
                                          <p:attrName>ppt_x</p:attrName>
                                        </p:attrNameLst>
                                      </p:cBhvr>
                                      <p:tavLst>
                                        <p:tav tm="0">
                                          <p:val>
                                            <p:strVal val="1+#ppt_w/2"/>
                                          </p:val>
                                        </p:tav>
                                        <p:tav tm="100000">
                                          <p:val>
                                            <p:strVal val="#ppt_x"/>
                                          </p:val>
                                        </p:tav>
                                      </p:tavLst>
                                    </p:anim>
                                    <p:anim calcmode="lin" valueType="num">
                                      <p:cBhvr additive="base">
                                        <p:cTn id="15" dur="75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
                                            <p:txEl>
                                              <p:pRg st="0" end="0"/>
                                            </p:txEl>
                                          </p:spTgt>
                                        </p:tgtEl>
                                        <p:attrNameLst>
                                          <p:attrName>style.visibility</p:attrName>
                                        </p:attrNameLst>
                                      </p:cBhvr>
                                      <p:to>
                                        <p:strVal val="visible"/>
                                      </p:to>
                                    </p:set>
                                    <p:animEffect transition="in" filter="fade">
                                      <p:cBhvr>
                                        <p:cTn id="20" dur="500"/>
                                        <p:tgtEl>
                                          <p:spTgt spid="2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9">
                                            <p:txEl>
                                              <p:pRg st="1" end="1"/>
                                            </p:txEl>
                                          </p:spTgt>
                                        </p:tgtEl>
                                        <p:attrNameLst>
                                          <p:attrName>style.visibility</p:attrName>
                                        </p:attrNameLst>
                                      </p:cBhvr>
                                      <p:to>
                                        <p:strVal val="visible"/>
                                      </p:to>
                                    </p:set>
                                    <p:animEffect transition="in" filter="fade">
                                      <p:cBhvr>
                                        <p:cTn id="25"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 descr="A tree in a forest&#10;&#10;Description automatically generated">
            <a:extLst>
              <a:ext uri="{FF2B5EF4-FFF2-40B4-BE49-F238E27FC236}">
                <a16:creationId xmlns:a16="http://schemas.microsoft.com/office/drawing/2014/main" id="{80064173-D70B-456C-903B-18E92F00AEFD}"/>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
        <p:nvSpPr>
          <p:cNvPr id="10" name="Rectangle">
            <a:extLst>
              <a:ext uri="{FF2B5EF4-FFF2-40B4-BE49-F238E27FC236}">
                <a16:creationId xmlns:a16="http://schemas.microsoft.com/office/drawing/2014/main" id="{6C10B6E2-5009-41B6-809A-57D700D3E1F7}"/>
              </a:ext>
            </a:extLst>
          </p:cNvPr>
          <p:cNvSpPr/>
          <p:nvPr/>
        </p:nvSpPr>
        <p:spPr>
          <a:xfrm>
            <a:off x="0" y="-42745"/>
            <a:ext cx="12192000" cy="6858000"/>
          </a:xfrm>
          <a:prstGeom prst="rect">
            <a:avLst/>
          </a:prstGeom>
          <a:solidFill>
            <a:schemeClr val="tx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a:extLst>
              <a:ext uri="{FF2B5EF4-FFF2-40B4-BE49-F238E27FC236}">
                <a16:creationId xmlns:a16="http://schemas.microsoft.com/office/drawing/2014/main" id="{32298E1F-C99A-4950-8FFA-BC11056941D1}"/>
              </a:ext>
            </a:extLst>
          </p:cNvPr>
          <p:cNvPicPr>
            <a:picLocks noChangeAspect="1"/>
          </p:cNvPicPr>
          <p:nvPr/>
        </p:nvPicPr>
        <p:blipFill>
          <a:blip r:embed="rId3"/>
          <a:stretch>
            <a:fillRect/>
          </a:stretch>
        </p:blipFill>
        <p:spPr>
          <a:xfrm>
            <a:off x="1066338" y="764816"/>
            <a:ext cx="3481118" cy="5328366"/>
          </a:xfrm>
          <a:prstGeom prst="rect">
            <a:avLst/>
          </a:prstGeom>
        </p:spPr>
      </p:pic>
      <p:pic>
        <p:nvPicPr>
          <p:cNvPr id="9" name="Picture Placeholder 2">
            <a:extLst>
              <a:ext uri="{FF2B5EF4-FFF2-40B4-BE49-F238E27FC236}">
                <a16:creationId xmlns:a16="http://schemas.microsoft.com/office/drawing/2014/main" id="{541B6831-C645-4236-A394-36D6F54B27F2}"/>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 uri="{837473B0-CC2E-450A-ABE3-18F120FF3D39}">
                <a1611:picAttrSrcUrl xmlns:a1611="http://schemas.microsoft.com/office/drawing/2016/11/main" xmlns="" r:id="rId5"/>
              </a:ext>
            </a:extLst>
          </a:blip>
          <a:srcRect/>
          <a:stretch/>
        </p:blipFill>
        <p:spPr/>
      </p:pic>
      <p:sp>
        <p:nvSpPr>
          <p:cNvPr id="12" name="TextBox">
            <a:extLst>
              <a:ext uri="{FF2B5EF4-FFF2-40B4-BE49-F238E27FC236}">
                <a16:creationId xmlns:a16="http://schemas.microsoft.com/office/drawing/2014/main" id="{6DF5C074-C267-499A-8F00-6ED310B98A0C}"/>
              </a:ext>
            </a:extLst>
          </p:cNvPr>
          <p:cNvSpPr txBox="1"/>
          <p:nvPr/>
        </p:nvSpPr>
        <p:spPr>
          <a:xfrm>
            <a:off x="5894493" y="815335"/>
            <a:ext cx="2367956" cy="2215991"/>
          </a:xfrm>
          <a:prstGeom prst="rect">
            <a:avLst/>
          </a:prstGeom>
          <a:noFill/>
        </p:spPr>
        <p:txBody>
          <a:bodyPr wrap="none" rtlCol="0">
            <a:spAutoFit/>
          </a:bodyPr>
          <a:lstStyle/>
          <a:p>
            <a:r>
              <a:rPr lang="en-US" sz="13800" b="1" spc="600">
                <a:solidFill>
                  <a:schemeClr val="bg1"/>
                </a:solidFill>
                <a:latin typeface="Roboto" pitchFamily="2" charset="0"/>
                <a:ea typeface="Roboto" pitchFamily="2" charset="0"/>
                <a:cs typeface="Poppins" panose="00000500000000000000" pitchFamily="2" charset="0"/>
              </a:rPr>
              <a:t>05</a:t>
            </a:r>
          </a:p>
        </p:txBody>
      </p:sp>
      <p:sp>
        <p:nvSpPr>
          <p:cNvPr id="13" name="TextBox">
            <a:extLst>
              <a:ext uri="{FF2B5EF4-FFF2-40B4-BE49-F238E27FC236}">
                <a16:creationId xmlns:a16="http://schemas.microsoft.com/office/drawing/2014/main" id="{7344042B-C7DD-4AB6-8FDD-3DF4EE275BEB}"/>
              </a:ext>
            </a:extLst>
          </p:cNvPr>
          <p:cNvSpPr/>
          <p:nvPr/>
        </p:nvSpPr>
        <p:spPr>
          <a:xfrm>
            <a:off x="5992114" y="3386255"/>
            <a:ext cx="4719199" cy="923330"/>
          </a:xfrm>
          <a:prstGeom prst="rect">
            <a:avLst/>
          </a:prstGeom>
        </p:spPr>
        <p:txBody>
          <a:bodyPr wrap="square">
            <a:spAutoFit/>
          </a:bodyPr>
          <a:lstStyle/>
          <a:p>
            <a:r>
              <a:rPr lang="en-US" sz="5400" b="1" dirty="0">
                <a:solidFill>
                  <a:schemeClr val="bg1"/>
                </a:solidFill>
                <a:latin typeface="Roboto" pitchFamily="2" charset="0"/>
                <a:ea typeface="Roboto" pitchFamily="2" charset="0"/>
              </a:rPr>
              <a:t>Conclusion </a:t>
            </a:r>
          </a:p>
        </p:txBody>
      </p:sp>
      <p:cxnSp>
        <p:nvCxnSpPr>
          <p:cNvPr id="20" name="Straight Connector">
            <a:extLst>
              <a:ext uri="{FF2B5EF4-FFF2-40B4-BE49-F238E27FC236}">
                <a16:creationId xmlns:a16="http://schemas.microsoft.com/office/drawing/2014/main" id="{F6CF3F98-F748-4849-9529-23BC04AF245E}"/>
              </a:ext>
            </a:extLst>
          </p:cNvPr>
          <p:cNvCxnSpPr>
            <a:cxnSpLocks/>
          </p:cNvCxnSpPr>
          <p:nvPr/>
        </p:nvCxnSpPr>
        <p:spPr>
          <a:xfrm rot="5400000">
            <a:off x="7450185" y="-567414"/>
            <a:ext cx="0" cy="270837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a:extLst>
              <a:ext uri="{FF2B5EF4-FFF2-40B4-BE49-F238E27FC236}">
                <a16:creationId xmlns:a16="http://schemas.microsoft.com/office/drawing/2014/main" id="{D3283F80-DD04-44BB-BE00-5029C81C84C9}"/>
              </a:ext>
            </a:extLst>
          </p:cNvPr>
          <p:cNvCxnSpPr>
            <a:cxnSpLocks/>
          </p:cNvCxnSpPr>
          <p:nvPr/>
        </p:nvCxnSpPr>
        <p:spPr>
          <a:xfrm rot="5400000">
            <a:off x="7450185" y="4192182"/>
            <a:ext cx="0" cy="270837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35220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 presetClass="entr" presetSubtype="2"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1+#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00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1+#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750" fill="hold"/>
                                        <p:tgtEl>
                                          <p:spTgt spid="12"/>
                                        </p:tgtEl>
                                        <p:attrNameLst>
                                          <p:attrName>ppt_x</p:attrName>
                                        </p:attrNameLst>
                                      </p:cBhvr>
                                      <p:tavLst>
                                        <p:tav tm="0">
                                          <p:val>
                                            <p:strVal val="1+#ppt_w/2"/>
                                          </p:val>
                                        </p:tav>
                                        <p:tav tm="100000">
                                          <p:val>
                                            <p:strVal val="#ppt_x"/>
                                          </p:val>
                                        </p:tav>
                                      </p:tavLst>
                                    </p:anim>
                                    <p:anim calcmode="lin" valueType="num">
                                      <p:cBhvr additive="base">
                                        <p:cTn id="21" dur="75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2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fill="hold"/>
                                        <p:tgtEl>
                                          <p:spTgt spid="13"/>
                                        </p:tgtEl>
                                        <p:attrNameLst>
                                          <p:attrName>ppt_x</p:attrName>
                                        </p:attrNameLst>
                                      </p:cBhvr>
                                      <p:tavLst>
                                        <p:tav tm="0">
                                          <p:val>
                                            <p:strVal val="1+#ppt_w/2"/>
                                          </p:val>
                                        </p:tav>
                                        <p:tav tm="100000">
                                          <p:val>
                                            <p:strVal val="#ppt_x"/>
                                          </p:val>
                                        </p:tav>
                                      </p:tavLst>
                                    </p:anim>
                                    <p:anim calcmode="lin" valueType="num">
                                      <p:cBhvr additive="base">
                                        <p:cTn id="25"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 descr="A picture containing drawing&#10;&#10;Description automatically generated">
            <a:extLst>
              <a:ext uri="{FF2B5EF4-FFF2-40B4-BE49-F238E27FC236}">
                <a16:creationId xmlns:a16="http://schemas.microsoft.com/office/drawing/2014/main" id="{9DD7E52F-6CE1-4A7C-8EC2-C044278F48FD}"/>
              </a:ext>
            </a:extLst>
          </p:cNvPr>
          <p:cNvPicPr>
            <a:picLocks noGrp="1" noChangeAspect="1"/>
          </p:cNvPicPr>
          <p:nvPr>
            <p:ph type="pic" sz="quarter" idx="10"/>
          </p:nvPr>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p:pic>
      <p:pic>
        <p:nvPicPr>
          <p:cNvPr id="18" name="Picture Placeholder 2" descr="A close up of a logo&#10;&#10;Description automatically generated">
            <a:extLst>
              <a:ext uri="{FF2B5EF4-FFF2-40B4-BE49-F238E27FC236}">
                <a16:creationId xmlns:a16="http://schemas.microsoft.com/office/drawing/2014/main" id="{D273C8C5-95F7-488F-BB40-C1EB84A579C0}"/>
              </a:ext>
            </a:extLst>
          </p:cNvPr>
          <p:cNvPicPr>
            <a:picLocks noGrp="1" noChangeAspect="1"/>
          </p:cNvPicPr>
          <p:nvPr>
            <p:ph type="pic" sz="quarter" idx="11"/>
          </p:nvPr>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a:stretch/>
        </p:blipFill>
        <p:spPr/>
      </p:pic>
      <p:pic>
        <p:nvPicPr>
          <p:cNvPr id="20" name="Picture Placeholder 3" descr="A close up of a logo&#10;&#10;Description automatically generated">
            <a:extLst>
              <a:ext uri="{FF2B5EF4-FFF2-40B4-BE49-F238E27FC236}">
                <a16:creationId xmlns:a16="http://schemas.microsoft.com/office/drawing/2014/main" id="{715CD66B-AFCC-4A4E-B5A3-C96AA9B36189}"/>
              </a:ext>
            </a:extLst>
          </p:cNvPr>
          <p:cNvPicPr>
            <a:picLocks noGrp="1" noChangeAspect="1"/>
          </p:cNvPicPr>
          <p:nvPr>
            <p:ph type="pic" sz="quarter" idx="12"/>
          </p:nvPr>
        </p:nvPicPr>
        <p:blipFill rotWithShape="1">
          <a:blip r:embed="rId6" cstate="screen">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a:ext>
            </a:extLst>
          </a:blip>
          <a:srcRect/>
          <a:stretch/>
        </p:blipFill>
        <p:spPr/>
      </p:pic>
      <p:sp>
        <p:nvSpPr>
          <p:cNvPr id="7" name="Text Placeholder 2">
            <a:extLst>
              <a:ext uri="{FF2B5EF4-FFF2-40B4-BE49-F238E27FC236}">
                <a16:creationId xmlns:a16="http://schemas.microsoft.com/office/drawing/2014/main" id="{DA9FBE66-C040-4F69-9307-C8199E987644}"/>
              </a:ext>
            </a:extLst>
          </p:cNvPr>
          <p:cNvSpPr>
            <a:spLocks noGrp="1"/>
          </p:cNvSpPr>
          <p:nvPr>
            <p:ph type="body" sz="quarter" idx="22"/>
          </p:nvPr>
        </p:nvSpPr>
        <p:spPr>
          <a:xfrm>
            <a:off x="4817660" y="1760561"/>
            <a:ext cx="6933062" cy="1162748"/>
          </a:xfrm>
        </p:spPr>
        <p:txBody>
          <a:bodyPr/>
          <a:lstStyle/>
          <a:p>
            <a:pPr lvl="0">
              <a:lnSpc>
                <a:spcPct val="100000"/>
              </a:lnSpc>
            </a:pPr>
            <a:r>
              <a:rPr lang="en-US" sz="1800" dirty="0">
                <a:effectLst/>
                <a:latin typeface="Times New Roman" panose="02020603050405020304" pitchFamily="18" charset="0"/>
                <a:ea typeface="Calibri" panose="020F0502020204030204" pitchFamily="34" charset="0"/>
              </a:rPr>
              <a:t>Instagram is still used as an important tools used by UIN libraries to reach their users through posting information for library users ranging from general information like greetings to information related to library promotion (library collections and services) and announcements</a:t>
            </a:r>
            <a:endParaRPr lang="en-US" sz="1800" dirty="0"/>
          </a:p>
        </p:txBody>
      </p:sp>
      <p:sp>
        <p:nvSpPr>
          <p:cNvPr id="10" name="Text Placeholder 4">
            <a:extLst>
              <a:ext uri="{FF2B5EF4-FFF2-40B4-BE49-F238E27FC236}">
                <a16:creationId xmlns:a16="http://schemas.microsoft.com/office/drawing/2014/main" id="{F2C7A6D7-E556-4970-8DF8-4D76CD093C32}"/>
              </a:ext>
            </a:extLst>
          </p:cNvPr>
          <p:cNvSpPr>
            <a:spLocks noGrp="1"/>
          </p:cNvSpPr>
          <p:nvPr>
            <p:ph type="body" sz="quarter" idx="24"/>
          </p:nvPr>
        </p:nvSpPr>
        <p:spPr>
          <a:xfrm>
            <a:off x="5827594" y="3619962"/>
            <a:ext cx="5782515" cy="1049019"/>
          </a:xfrm>
        </p:spPr>
        <p:txBody>
          <a:bodyPr/>
          <a:lstStyle/>
          <a:p>
            <a:pPr>
              <a:lnSpc>
                <a:spcPct val="100000"/>
              </a:lnSpc>
            </a:pPr>
            <a:r>
              <a:rPr lang="en-US" sz="2000" dirty="0"/>
              <a:t>The positive responses from users through like, comment, share and save indicate that users still use social media to interact with the libraries</a:t>
            </a:r>
          </a:p>
          <a:p>
            <a:pPr lvl="0">
              <a:lnSpc>
                <a:spcPct val="100000"/>
              </a:lnSpc>
            </a:pPr>
            <a:endParaRPr lang="en-US" sz="2000" dirty="0"/>
          </a:p>
        </p:txBody>
      </p:sp>
      <p:sp>
        <p:nvSpPr>
          <p:cNvPr id="13" name="Text Placeholder 6">
            <a:extLst>
              <a:ext uri="{FF2B5EF4-FFF2-40B4-BE49-F238E27FC236}">
                <a16:creationId xmlns:a16="http://schemas.microsoft.com/office/drawing/2014/main" id="{EE695E66-8EBF-4C4D-8684-BA59B2377307}"/>
              </a:ext>
            </a:extLst>
          </p:cNvPr>
          <p:cNvSpPr>
            <a:spLocks noGrp="1"/>
          </p:cNvSpPr>
          <p:nvPr>
            <p:ph type="body" sz="quarter" idx="26"/>
          </p:nvPr>
        </p:nvSpPr>
        <p:spPr>
          <a:xfrm>
            <a:off x="6345382" y="5242185"/>
            <a:ext cx="5098473" cy="1075487"/>
          </a:xfrm>
        </p:spPr>
        <p:txBody>
          <a:bodyPr/>
          <a:lstStyle/>
          <a:p>
            <a:pPr>
              <a:lnSpc>
                <a:spcPct val="100000"/>
              </a:lnSpc>
            </a:pPr>
            <a:r>
              <a:rPr lang="en-US" sz="1800" dirty="0"/>
              <a:t>The availability of policy affects the number of responses by users</a:t>
            </a:r>
          </a:p>
        </p:txBody>
      </p:sp>
    </p:spTree>
    <p:extLst>
      <p:ext uri="{BB962C8B-B14F-4D97-AF65-F5344CB8AC3E}">
        <p14:creationId xmlns:p14="http://schemas.microsoft.com/office/powerpoint/2010/main" val="3179336456"/>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a:extLst>
              <a:ext uri="{FF2B5EF4-FFF2-40B4-BE49-F238E27FC236}">
                <a16:creationId xmlns:a16="http://schemas.microsoft.com/office/drawing/2014/main" id="{3EC5FFF1-082E-47FD-B7AD-B36D4D24136C}"/>
              </a:ext>
            </a:extLst>
          </p:cNvPr>
          <p:cNvPicPr>
            <a:picLocks noGrp="1" noChangeAspect="1"/>
          </p:cNvPicPr>
          <p:nvPr>
            <p:ph type="pic" sz="quarter" idx="10"/>
          </p:nvPr>
        </p:nvPicPr>
        <p:blipFill>
          <a:blip r:embed="rId2">
            <a:extLst>
              <a:ext uri="{28A0092B-C50C-407E-A947-70E740481C1C}">
                <a14:useLocalDpi xmlns:a14="http://schemas.microsoft.com/office/drawing/2010/main"/>
              </a:ext>
            </a:extLst>
          </a:blip>
          <a:stretch>
            <a:fillRect/>
          </a:stretch>
        </p:blipFill>
        <p:spPr>
          <a:xfrm>
            <a:off x="304800" y="902918"/>
            <a:ext cx="5167313" cy="4654920"/>
          </a:xfrm>
        </p:spPr>
      </p:pic>
      <p:sp>
        <p:nvSpPr>
          <p:cNvPr id="9" name="TextBox 1">
            <a:extLst>
              <a:ext uri="{FF2B5EF4-FFF2-40B4-BE49-F238E27FC236}">
                <a16:creationId xmlns:a16="http://schemas.microsoft.com/office/drawing/2014/main" id="{2FDEB3DF-14F3-4792-A9AA-877E8967D408}"/>
              </a:ext>
            </a:extLst>
          </p:cNvPr>
          <p:cNvSpPr txBox="1"/>
          <p:nvPr/>
        </p:nvSpPr>
        <p:spPr>
          <a:xfrm>
            <a:off x="5992114" y="902917"/>
            <a:ext cx="1309974" cy="1107996"/>
          </a:xfrm>
          <a:prstGeom prst="rect">
            <a:avLst/>
          </a:prstGeom>
          <a:noFill/>
        </p:spPr>
        <p:txBody>
          <a:bodyPr wrap="none" rtlCol="0">
            <a:spAutoFit/>
          </a:bodyPr>
          <a:lstStyle/>
          <a:p>
            <a:r>
              <a:rPr lang="en-US" sz="6600" b="1" spc="600" dirty="0">
                <a:latin typeface="Roboto" pitchFamily="2" charset="0"/>
                <a:ea typeface="Roboto" pitchFamily="2" charset="0"/>
                <a:cs typeface="Poppins" panose="00000500000000000000" pitchFamily="2" charset="0"/>
              </a:rPr>
              <a:t>01</a:t>
            </a:r>
          </a:p>
        </p:txBody>
      </p:sp>
      <p:sp>
        <p:nvSpPr>
          <p:cNvPr id="11" name="TextBox 3">
            <a:extLst>
              <a:ext uri="{FF2B5EF4-FFF2-40B4-BE49-F238E27FC236}">
                <a16:creationId xmlns:a16="http://schemas.microsoft.com/office/drawing/2014/main" id="{D1EA18F8-6EFF-4020-B84B-27FBE27DC21F}"/>
              </a:ext>
            </a:extLst>
          </p:cNvPr>
          <p:cNvSpPr/>
          <p:nvPr/>
        </p:nvSpPr>
        <p:spPr>
          <a:xfrm>
            <a:off x="6096000" y="2089255"/>
            <a:ext cx="4719199" cy="584775"/>
          </a:xfrm>
          <a:prstGeom prst="rect">
            <a:avLst/>
          </a:prstGeom>
        </p:spPr>
        <p:txBody>
          <a:bodyPr wrap="square">
            <a:spAutoFit/>
          </a:bodyPr>
          <a:lstStyle/>
          <a:p>
            <a:r>
              <a:rPr lang="en-US" sz="3200" b="1" dirty="0">
                <a:solidFill>
                  <a:schemeClr val="tx1">
                    <a:lumMod val="75000"/>
                    <a:lumOff val="25000"/>
                  </a:schemeClr>
                </a:solidFill>
                <a:latin typeface="Roboto" pitchFamily="2" charset="0"/>
                <a:ea typeface="Roboto" pitchFamily="2" charset="0"/>
              </a:rPr>
              <a:t>Background</a:t>
            </a:r>
            <a:endParaRPr lang="en-US" sz="2800" b="1" dirty="0">
              <a:solidFill>
                <a:schemeClr val="tx1">
                  <a:lumMod val="75000"/>
                  <a:lumOff val="25000"/>
                </a:schemeClr>
              </a:solidFill>
              <a:latin typeface="Roboto" pitchFamily="2" charset="0"/>
              <a:ea typeface="Roboto" pitchFamily="2" charset="0"/>
            </a:endParaRPr>
          </a:p>
        </p:txBody>
      </p:sp>
      <p:sp>
        <p:nvSpPr>
          <p:cNvPr id="12" name="TextBox 4">
            <a:extLst>
              <a:ext uri="{FF2B5EF4-FFF2-40B4-BE49-F238E27FC236}">
                <a16:creationId xmlns:a16="http://schemas.microsoft.com/office/drawing/2014/main" id="{916B4D4D-A14D-42F3-8B0C-AF2D52C6E6EC}"/>
              </a:ext>
            </a:extLst>
          </p:cNvPr>
          <p:cNvSpPr/>
          <p:nvPr/>
        </p:nvSpPr>
        <p:spPr>
          <a:xfrm>
            <a:off x="5965988" y="3632521"/>
            <a:ext cx="4719199" cy="2769989"/>
          </a:xfrm>
          <a:prstGeom prst="rect">
            <a:avLst/>
          </a:prstGeom>
        </p:spPr>
        <p:txBody>
          <a:bodyPr wrap="square">
            <a:spAutoFit/>
          </a:bodyPr>
          <a:lstStyle/>
          <a:p>
            <a:r>
              <a:rPr lang="en-US" dirty="0"/>
              <a:t>The development of information technology </a:t>
            </a:r>
            <a:r>
              <a:rPr lang="en-US" dirty="0">
                <a:sym typeface="Wingdings" panose="05000000000000000000" pitchFamily="2" charset="2"/>
              </a:rPr>
              <a:t> </a:t>
            </a:r>
            <a:r>
              <a:rPr lang="en-US" dirty="0"/>
              <a:t>the most important tools to support daily activities</a:t>
            </a:r>
          </a:p>
          <a:p>
            <a:r>
              <a:rPr lang="en-US" sz="2000" dirty="0"/>
              <a:t>The rise of social media has changed the way people communicate </a:t>
            </a:r>
            <a:r>
              <a:rPr lang="en-US" sz="2000" dirty="0">
                <a:sym typeface="Wingdings" panose="05000000000000000000" pitchFamily="2" charset="2"/>
              </a:rPr>
              <a:t> </a:t>
            </a:r>
            <a:r>
              <a:rPr lang="en-US" sz="2000" dirty="0"/>
              <a:t>Information can be easily shared and accepted throughout the world</a:t>
            </a:r>
          </a:p>
          <a:p>
            <a:endParaRPr lang="en-US" sz="2000" dirty="0"/>
          </a:p>
          <a:p>
            <a:endParaRPr lang="en-US" sz="2000" dirty="0">
              <a:solidFill>
                <a:schemeClr val="tx1">
                  <a:lumMod val="75000"/>
                  <a:lumOff val="25000"/>
                </a:schemeClr>
              </a:solidFill>
              <a:latin typeface="Roboto" pitchFamily="2" charset="0"/>
              <a:ea typeface="Roboto" pitchFamily="2" charset="0"/>
            </a:endParaRPr>
          </a:p>
        </p:txBody>
      </p:sp>
    </p:spTree>
    <p:extLst>
      <p:ext uri="{BB962C8B-B14F-4D97-AF65-F5344CB8AC3E}">
        <p14:creationId xmlns:p14="http://schemas.microsoft.com/office/powerpoint/2010/main" val="32574431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750"/>
                                        <p:tgtEl>
                                          <p:spTgt spid="12"/>
                                        </p:tgtEl>
                                      </p:cBhvr>
                                    </p:animEffect>
                                    <p:anim calcmode="lin" valueType="num">
                                      <p:cBhvr>
                                        <p:cTn id="21" dur="750" fill="hold"/>
                                        <p:tgtEl>
                                          <p:spTgt spid="12"/>
                                        </p:tgtEl>
                                        <p:attrNameLst>
                                          <p:attrName>ppt_x</p:attrName>
                                        </p:attrNameLst>
                                      </p:cBhvr>
                                      <p:tavLst>
                                        <p:tav tm="0">
                                          <p:val>
                                            <p:strVal val="#ppt_x"/>
                                          </p:val>
                                        </p:tav>
                                        <p:tav tm="100000">
                                          <p:val>
                                            <p:strVal val="#ppt_x"/>
                                          </p:val>
                                        </p:tav>
                                      </p:tavLst>
                                    </p:anim>
                                    <p:anim calcmode="lin" valueType="num">
                                      <p:cBhvr>
                                        <p:cTn id="22"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tall building in a city&#10;&#10;Description automatically generated">
            <a:extLst>
              <a:ext uri="{FF2B5EF4-FFF2-40B4-BE49-F238E27FC236}">
                <a16:creationId xmlns:a16="http://schemas.microsoft.com/office/drawing/2014/main" id="{6E52EE2C-6222-4576-B015-F2A56E629859}"/>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7" name="Rectangle 6">
            <a:extLst>
              <a:ext uri="{FF2B5EF4-FFF2-40B4-BE49-F238E27FC236}">
                <a16:creationId xmlns:a16="http://schemas.microsoft.com/office/drawing/2014/main" id="{8676C385-44C5-43AE-A315-CBBA2F2A4714}"/>
              </a:ext>
            </a:extLst>
          </p:cNvPr>
          <p:cNvSpPr/>
          <p:nvPr/>
        </p:nvSpPr>
        <p:spPr>
          <a:xfrm>
            <a:off x="0" y="0"/>
            <a:ext cx="12192000" cy="6858000"/>
          </a:xfrm>
          <a:prstGeom prst="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1F73BB7E-CC66-4D5C-961D-802907F37A5E}"/>
              </a:ext>
            </a:extLst>
          </p:cNvPr>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706582" y="1773382"/>
            <a:ext cx="4752109" cy="3990109"/>
          </a:xfrm>
        </p:spPr>
      </p:pic>
      <p:sp>
        <p:nvSpPr>
          <p:cNvPr id="10" name="TextBox 9">
            <a:extLst>
              <a:ext uri="{FF2B5EF4-FFF2-40B4-BE49-F238E27FC236}">
                <a16:creationId xmlns:a16="http://schemas.microsoft.com/office/drawing/2014/main" id="{1813C86A-3C13-41D2-8C89-48435CC8E21B}"/>
              </a:ext>
            </a:extLst>
          </p:cNvPr>
          <p:cNvSpPr txBox="1"/>
          <p:nvPr/>
        </p:nvSpPr>
        <p:spPr>
          <a:xfrm>
            <a:off x="6244390" y="1263680"/>
            <a:ext cx="4200189" cy="707886"/>
          </a:xfrm>
          <a:prstGeom prst="rect">
            <a:avLst/>
          </a:prstGeom>
          <a:noFill/>
        </p:spPr>
        <p:txBody>
          <a:bodyPr wrap="none" rtlCol="0">
            <a:spAutoFit/>
          </a:bodyPr>
          <a:lstStyle/>
          <a:p>
            <a:r>
              <a:rPr lang="en-US" sz="4000" b="1" spc="300">
                <a:solidFill>
                  <a:schemeClr val="bg1"/>
                </a:solidFill>
                <a:latin typeface="Poppins" panose="00000500000000000000" pitchFamily="2" charset="0"/>
                <a:cs typeface="Poppins" panose="00000500000000000000" pitchFamily="2" charset="0"/>
              </a:rPr>
              <a:t>TERIMA KASIH</a:t>
            </a:r>
          </a:p>
        </p:txBody>
      </p:sp>
      <p:sp>
        <p:nvSpPr>
          <p:cNvPr id="31" name="TextBox 30">
            <a:extLst>
              <a:ext uri="{FF2B5EF4-FFF2-40B4-BE49-F238E27FC236}">
                <a16:creationId xmlns:a16="http://schemas.microsoft.com/office/drawing/2014/main" id="{551E5C87-FCA9-4734-A323-567C9CD10FB3}"/>
              </a:ext>
            </a:extLst>
          </p:cNvPr>
          <p:cNvSpPr txBox="1"/>
          <p:nvPr/>
        </p:nvSpPr>
        <p:spPr>
          <a:xfrm>
            <a:off x="6367821" y="2400204"/>
            <a:ext cx="4286324" cy="769441"/>
          </a:xfrm>
          <a:prstGeom prst="rect">
            <a:avLst/>
          </a:prstGeom>
          <a:noFill/>
        </p:spPr>
        <p:txBody>
          <a:bodyPr wrap="square" rtlCol="0">
            <a:spAutoFit/>
          </a:bodyPr>
          <a:lstStyle/>
          <a:p>
            <a:pPr algn="ctr"/>
            <a:r>
              <a:rPr lang="en-US" sz="4400" b="1" spc="300" dirty="0">
                <a:solidFill>
                  <a:schemeClr val="bg1"/>
                </a:solidFill>
                <a:latin typeface="Roboto" pitchFamily="2" charset="0"/>
                <a:ea typeface="Roboto" pitchFamily="2" charset="0"/>
              </a:rPr>
              <a:t>Thank You</a:t>
            </a:r>
          </a:p>
        </p:txBody>
      </p:sp>
    </p:spTree>
    <p:extLst>
      <p:ext uri="{BB962C8B-B14F-4D97-AF65-F5344CB8AC3E}">
        <p14:creationId xmlns:p14="http://schemas.microsoft.com/office/powerpoint/2010/main" val="122079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75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descr="A close up of a logo&#10;&#10;Description automatically generated">
            <a:extLst>
              <a:ext uri="{FF2B5EF4-FFF2-40B4-BE49-F238E27FC236}">
                <a16:creationId xmlns:a16="http://schemas.microsoft.com/office/drawing/2014/main" id="{84293C4C-04A4-4CB0-89EA-FBFD55AFBE9A}"/>
              </a:ext>
            </a:extLst>
          </p:cNvPr>
          <p:cNvPicPr>
            <a:picLocks noGrp="1" noChangeAspect="1"/>
          </p:cNvPicPr>
          <p:nvPr>
            <p:ph type="pic" sz="quarter" idx="10"/>
          </p:nvPr>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p:pic>
      <p:sp>
        <p:nvSpPr>
          <p:cNvPr id="6" name="TextBox 1">
            <a:extLst>
              <a:ext uri="{FF2B5EF4-FFF2-40B4-BE49-F238E27FC236}">
                <a16:creationId xmlns:a16="http://schemas.microsoft.com/office/drawing/2014/main" id="{674A4D40-29BE-4C0A-86AB-7FEA573F53A0}"/>
              </a:ext>
            </a:extLst>
          </p:cNvPr>
          <p:cNvSpPr txBox="1"/>
          <p:nvPr/>
        </p:nvSpPr>
        <p:spPr>
          <a:xfrm>
            <a:off x="5175006" y="445923"/>
            <a:ext cx="6812489" cy="646331"/>
          </a:xfrm>
          <a:prstGeom prst="rect">
            <a:avLst/>
          </a:prstGeom>
          <a:noFill/>
        </p:spPr>
        <p:txBody>
          <a:bodyPr wrap="square" rtlCol="0">
            <a:spAutoFit/>
          </a:bodyPr>
          <a:lstStyle/>
          <a:p>
            <a:r>
              <a:rPr lang="en-US" sz="3600" b="1" spc="300" dirty="0">
                <a:solidFill>
                  <a:schemeClr val="bg1"/>
                </a:solidFill>
                <a:latin typeface="Poppins" panose="00000500000000000000" pitchFamily="2" charset="0"/>
                <a:cs typeface="Poppins" panose="00000500000000000000" pitchFamily="2" charset="0"/>
              </a:rPr>
              <a:t>The use of social media</a:t>
            </a:r>
          </a:p>
        </p:txBody>
      </p:sp>
      <p:sp>
        <p:nvSpPr>
          <p:cNvPr id="8" name="Isosceles Triangle 1">
            <a:extLst>
              <a:ext uri="{FF2B5EF4-FFF2-40B4-BE49-F238E27FC236}">
                <a16:creationId xmlns:a16="http://schemas.microsoft.com/office/drawing/2014/main" id="{EAA4B03C-9CD2-468C-B346-E1BB7B9A9D08}"/>
              </a:ext>
            </a:extLst>
          </p:cNvPr>
          <p:cNvSpPr/>
          <p:nvPr/>
        </p:nvSpPr>
        <p:spPr>
          <a:xfrm rot="5400000">
            <a:off x="5533269" y="1703739"/>
            <a:ext cx="468017" cy="403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2">
            <a:extLst>
              <a:ext uri="{FF2B5EF4-FFF2-40B4-BE49-F238E27FC236}">
                <a16:creationId xmlns:a16="http://schemas.microsoft.com/office/drawing/2014/main" id="{28BC7B2E-A9F8-4E65-AB3A-3201F28B8062}"/>
              </a:ext>
            </a:extLst>
          </p:cNvPr>
          <p:cNvSpPr/>
          <p:nvPr/>
        </p:nvSpPr>
        <p:spPr>
          <a:xfrm>
            <a:off x="6058293" y="1582304"/>
            <a:ext cx="5077031" cy="461665"/>
          </a:xfrm>
          <a:prstGeom prst="rect">
            <a:avLst/>
          </a:prstGeom>
        </p:spPr>
        <p:txBody>
          <a:bodyPr wrap="square">
            <a:spAutoFit/>
          </a:bodyPr>
          <a:lstStyle/>
          <a:p>
            <a:r>
              <a:rPr lang="en-US" sz="2400" dirty="0">
                <a:solidFill>
                  <a:schemeClr val="bg1"/>
                </a:solidFill>
              </a:rPr>
              <a:t>Education: to support learning </a:t>
            </a:r>
          </a:p>
        </p:txBody>
      </p:sp>
      <p:sp>
        <p:nvSpPr>
          <p:cNvPr id="10" name="Isosceles Triangle 2">
            <a:extLst>
              <a:ext uri="{FF2B5EF4-FFF2-40B4-BE49-F238E27FC236}">
                <a16:creationId xmlns:a16="http://schemas.microsoft.com/office/drawing/2014/main" id="{2D2984D8-71D2-4125-94DB-DAF1EE1477F0}"/>
              </a:ext>
            </a:extLst>
          </p:cNvPr>
          <p:cNvSpPr/>
          <p:nvPr/>
        </p:nvSpPr>
        <p:spPr>
          <a:xfrm rot="5400000">
            <a:off x="5566136" y="2586434"/>
            <a:ext cx="468017" cy="403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3">
            <a:extLst>
              <a:ext uri="{FF2B5EF4-FFF2-40B4-BE49-F238E27FC236}">
                <a16:creationId xmlns:a16="http://schemas.microsoft.com/office/drawing/2014/main" id="{686AB1B1-99F3-4E3F-8302-3863CA3EF441}"/>
              </a:ext>
            </a:extLst>
          </p:cNvPr>
          <p:cNvSpPr/>
          <p:nvPr/>
        </p:nvSpPr>
        <p:spPr>
          <a:xfrm>
            <a:off x="6059419" y="2464999"/>
            <a:ext cx="5077031" cy="461665"/>
          </a:xfrm>
          <a:prstGeom prst="rect">
            <a:avLst/>
          </a:prstGeom>
        </p:spPr>
        <p:txBody>
          <a:bodyPr wrap="square">
            <a:spAutoFit/>
          </a:bodyPr>
          <a:lstStyle/>
          <a:p>
            <a:r>
              <a:rPr lang="en-US" sz="2400" dirty="0">
                <a:solidFill>
                  <a:schemeClr val="bg1"/>
                </a:solidFill>
              </a:rPr>
              <a:t>Business </a:t>
            </a:r>
            <a:r>
              <a:rPr lang="en-US" sz="2400" dirty="0">
                <a:solidFill>
                  <a:schemeClr val="bg1"/>
                </a:solidFill>
                <a:sym typeface="Wingdings" panose="05000000000000000000" pitchFamily="2" charset="2"/>
              </a:rPr>
              <a:t> promotion, selling product</a:t>
            </a:r>
            <a:r>
              <a:rPr lang="en-US" sz="2400" dirty="0">
                <a:solidFill>
                  <a:schemeClr val="bg1"/>
                </a:solidFill>
              </a:rPr>
              <a:t> </a:t>
            </a:r>
            <a:endParaRPr lang="en-US" sz="2400" dirty="0">
              <a:solidFill>
                <a:schemeClr val="bg1"/>
              </a:solidFill>
              <a:latin typeface="Roboto" pitchFamily="2" charset="0"/>
              <a:ea typeface="Roboto" pitchFamily="2" charset="0"/>
            </a:endParaRPr>
          </a:p>
        </p:txBody>
      </p:sp>
      <p:sp>
        <p:nvSpPr>
          <p:cNvPr id="12" name="Isosceles Triangle 3">
            <a:extLst>
              <a:ext uri="{FF2B5EF4-FFF2-40B4-BE49-F238E27FC236}">
                <a16:creationId xmlns:a16="http://schemas.microsoft.com/office/drawing/2014/main" id="{BC3BB097-9C14-4620-9699-D5B1ABBC2DD9}"/>
              </a:ext>
            </a:extLst>
          </p:cNvPr>
          <p:cNvSpPr/>
          <p:nvPr/>
        </p:nvSpPr>
        <p:spPr>
          <a:xfrm rot="5400000">
            <a:off x="5576429" y="3573978"/>
            <a:ext cx="468017" cy="403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4">
            <a:extLst>
              <a:ext uri="{FF2B5EF4-FFF2-40B4-BE49-F238E27FC236}">
                <a16:creationId xmlns:a16="http://schemas.microsoft.com/office/drawing/2014/main" id="{DB1F05C0-3EE9-42C0-93F6-4DC950A6C41A}"/>
              </a:ext>
            </a:extLst>
          </p:cNvPr>
          <p:cNvSpPr/>
          <p:nvPr/>
        </p:nvSpPr>
        <p:spPr>
          <a:xfrm>
            <a:off x="6131859" y="3541701"/>
            <a:ext cx="5077031" cy="461665"/>
          </a:xfrm>
          <a:prstGeom prst="rect">
            <a:avLst/>
          </a:prstGeom>
        </p:spPr>
        <p:txBody>
          <a:bodyPr wrap="square">
            <a:spAutoFit/>
          </a:bodyPr>
          <a:lstStyle/>
          <a:p>
            <a:r>
              <a:rPr lang="en-US" sz="2400" dirty="0">
                <a:solidFill>
                  <a:schemeClr val="bg1"/>
                </a:solidFill>
              </a:rPr>
              <a:t>Politic </a:t>
            </a:r>
            <a:r>
              <a:rPr lang="en-US" sz="2400" dirty="0">
                <a:solidFill>
                  <a:schemeClr val="bg1"/>
                </a:solidFill>
                <a:sym typeface="Wingdings" panose="05000000000000000000" pitchFamily="2" charset="2"/>
              </a:rPr>
              <a:t> campaign </a:t>
            </a:r>
            <a:endParaRPr lang="en-US" sz="2400" dirty="0">
              <a:solidFill>
                <a:schemeClr val="bg1"/>
              </a:solidFill>
              <a:latin typeface="Roboto" pitchFamily="2" charset="0"/>
              <a:ea typeface="Roboto" pitchFamily="2" charset="0"/>
            </a:endParaRPr>
          </a:p>
        </p:txBody>
      </p:sp>
      <p:sp>
        <p:nvSpPr>
          <p:cNvPr id="14" name="Isosceles Triangle 4">
            <a:extLst>
              <a:ext uri="{FF2B5EF4-FFF2-40B4-BE49-F238E27FC236}">
                <a16:creationId xmlns:a16="http://schemas.microsoft.com/office/drawing/2014/main" id="{AA9A3E38-67A0-450A-B493-5EB83B437972}"/>
              </a:ext>
            </a:extLst>
          </p:cNvPr>
          <p:cNvSpPr/>
          <p:nvPr/>
        </p:nvSpPr>
        <p:spPr>
          <a:xfrm rot="5400000">
            <a:off x="5576428" y="4452963"/>
            <a:ext cx="468017" cy="403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5">
            <a:extLst>
              <a:ext uri="{FF2B5EF4-FFF2-40B4-BE49-F238E27FC236}">
                <a16:creationId xmlns:a16="http://schemas.microsoft.com/office/drawing/2014/main" id="{96FD68D5-0D04-4AD2-A842-3456D70F0E2E}"/>
              </a:ext>
            </a:extLst>
          </p:cNvPr>
          <p:cNvSpPr/>
          <p:nvPr/>
        </p:nvSpPr>
        <p:spPr>
          <a:xfrm>
            <a:off x="6131859" y="5590019"/>
            <a:ext cx="5077031" cy="461665"/>
          </a:xfrm>
          <a:prstGeom prst="rect">
            <a:avLst/>
          </a:prstGeom>
        </p:spPr>
        <p:txBody>
          <a:bodyPr wrap="square">
            <a:spAutoFit/>
          </a:bodyPr>
          <a:lstStyle/>
          <a:p>
            <a:r>
              <a:rPr lang="en-ID" sz="2400" dirty="0">
                <a:solidFill>
                  <a:schemeClr val="bg1"/>
                </a:solidFill>
              </a:rPr>
              <a:t>Library </a:t>
            </a:r>
            <a:endParaRPr lang="en-US" sz="2400" dirty="0">
              <a:solidFill>
                <a:schemeClr val="bg1"/>
              </a:solidFill>
              <a:latin typeface="Roboto" pitchFamily="2" charset="0"/>
              <a:ea typeface="Roboto" pitchFamily="2" charset="0"/>
            </a:endParaRPr>
          </a:p>
        </p:txBody>
      </p:sp>
      <p:sp>
        <p:nvSpPr>
          <p:cNvPr id="16" name="Isosceles Triangle 5">
            <a:extLst>
              <a:ext uri="{FF2B5EF4-FFF2-40B4-BE49-F238E27FC236}">
                <a16:creationId xmlns:a16="http://schemas.microsoft.com/office/drawing/2014/main" id="{8D29B8E7-454E-446A-AC2D-8C5D2759DF32}"/>
              </a:ext>
            </a:extLst>
          </p:cNvPr>
          <p:cNvSpPr/>
          <p:nvPr/>
        </p:nvSpPr>
        <p:spPr>
          <a:xfrm rot="5400000">
            <a:off x="5524797" y="5521144"/>
            <a:ext cx="468017" cy="403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5">
            <a:extLst>
              <a:ext uri="{FF2B5EF4-FFF2-40B4-BE49-F238E27FC236}">
                <a16:creationId xmlns:a16="http://schemas.microsoft.com/office/drawing/2014/main" id="{96FD68D5-0D04-4AD2-A842-3456D70F0E2E}"/>
              </a:ext>
            </a:extLst>
          </p:cNvPr>
          <p:cNvSpPr/>
          <p:nvPr/>
        </p:nvSpPr>
        <p:spPr>
          <a:xfrm>
            <a:off x="6131858" y="4470028"/>
            <a:ext cx="5077031" cy="830997"/>
          </a:xfrm>
          <a:prstGeom prst="rect">
            <a:avLst/>
          </a:prstGeom>
        </p:spPr>
        <p:txBody>
          <a:bodyPr wrap="square">
            <a:spAutoFit/>
          </a:bodyPr>
          <a:lstStyle/>
          <a:p>
            <a:r>
              <a:rPr lang="en-US" sz="2400" dirty="0">
                <a:solidFill>
                  <a:schemeClr val="bg1"/>
                </a:solidFill>
              </a:rPr>
              <a:t>Health </a:t>
            </a:r>
            <a:r>
              <a:rPr lang="en-US" sz="2400" dirty="0">
                <a:solidFill>
                  <a:schemeClr val="bg1"/>
                </a:solidFill>
                <a:sym typeface="Wingdings" panose="05000000000000000000" pitchFamily="2" charset="2"/>
              </a:rPr>
              <a:t> the intensive use of social media during covid 19 outbreak</a:t>
            </a:r>
            <a:endParaRPr lang="en-US" sz="2400" dirty="0">
              <a:solidFill>
                <a:schemeClr val="bg1"/>
              </a:solidFill>
              <a:latin typeface="Roboto" pitchFamily="2" charset="0"/>
              <a:ea typeface="Roboto" pitchFamily="2" charset="0"/>
            </a:endParaRPr>
          </a:p>
        </p:txBody>
      </p:sp>
    </p:spTree>
    <p:extLst>
      <p:ext uri="{BB962C8B-B14F-4D97-AF65-F5344CB8AC3E}">
        <p14:creationId xmlns:p14="http://schemas.microsoft.com/office/powerpoint/2010/main" val="209161137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1" grpId="0"/>
      <p:bldP spid="13"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a:extLst>
              <a:ext uri="{FF2B5EF4-FFF2-40B4-BE49-F238E27FC236}">
                <a16:creationId xmlns:a16="http://schemas.microsoft.com/office/drawing/2014/main" id="{E807B0ED-9D07-45D0-A52E-5EEA2751BBF2}"/>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xmlns="" r:id="rId3"/>
              </a:ext>
            </a:extLst>
          </a:blip>
          <a:srcRect/>
          <a:stretch/>
        </p:blipFill>
        <p:spPr>
          <a:xfrm>
            <a:off x="6045911" y="3227435"/>
            <a:ext cx="3954224" cy="2598082"/>
          </a:xfrm>
        </p:spPr>
      </p:pic>
      <p:sp>
        <p:nvSpPr>
          <p:cNvPr id="54" name="TextBox 3">
            <a:extLst>
              <a:ext uri="{FF2B5EF4-FFF2-40B4-BE49-F238E27FC236}">
                <a16:creationId xmlns:a16="http://schemas.microsoft.com/office/drawing/2014/main" id="{436A347D-4423-4E2F-85C4-4ED1027DFBB9}"/>
              </a:ext>
            </a:extLst>
          </p:cNvPr>
          <p:cNvSpPr/>
          <p:nvPr/>
        </p:nvSpPr>
        <p:spPr>
          <a:xfrm>
            <a:off x="238596" y="1404970"/>
            <a:ext cx="5076354" cy="3785652"/>
          </a:xfrm>
          <a:prstGeom prst="rect">
            <a:avLst/>
          </a:prstGeom>
        </p:spPr>
        <p:txBody>
          <a:bodyPr wrap="square">
            <a:spAutoFit/>
          </a:bodyPr>
          <a:lstStyle/>
          <a:p>
            <a:pPr marL="285750" indent="-285750">
              <a:buFont typeface="Arial" pitchFamily="34" charset="0"/>
              <a:buChar char="•"/>
            </a:pPr>
            <a:r>
              <a:rPr lang="en-US" sz="2000" dirty="0">
                <a:solidFill>
                  <a:schemeClr val="tx1">
                    <a:lumMod val="75000"/>
                    <a:lumOff val="25000"/>
                  </a:schemeClr>
                </a:solidFill>
                <a:latin typeface="Bell MT" pitchFamily="18" charset="0"/>
                <a:ea typeface="Roboto" pitchFamily="2" charset="0"/>
                <a:sym typeface="Wingdings" pitchFamily="2" charset="2"/>
              </a:rPr>
              <a:t>China: </a:t>
            </a:r>
            <a:r>
              <a:rPr lang="en-US" sz="2000" dirty="0"/>
              <a:t>use social media to promote library services and resources (Xin &amp; </a:t>
            </a:r>
            <a:r>
              <a:rPr lang="en-US" sz="2000" dirty="0" err="1"/>
              <a:t>Yingxi</a:t>
            </a:r>
            <a:r>
              <a:rPr lang="en-US" sz="2000" dirty="0"/>
              <a:t>, 2022)</a:t>
            </a:r>
          </a:p>
          <a:p>
            <a:pPr marL="285750" indent="-285750">
              <a:buFont typeface="Arial" pitchFamily="34" charset="0"/>
              <a:buChar char="•"/>
            </a:pPr>
            <a:r>
              <a:rPr lang="en-US" sz="2000" dirty="0">
                <a:solidFill>
                  <a:schemeClr val="tx1">
                    <a:lumMod val="75000"/>
                    <a:lumOff val="25000"/>
                  </a:schemeClr>
                </a:solidFill>
                <a:latin typeface="Roboto" pitchFamily="2" charset="0"/>
                <a:ea typeface="Roboto" pitchFamily="2" charset="0"/>
              </a:rPr>
              <a:t>Indonesia: </a:t>
            </a:r>
          </a:p>
          <a:p>
            <a:pPr marL="742950" lvl="1" indent="-285750">
              <a:buFont typeface="Arial" pitchFamily="34" charset="0"/>
              <a:buChar char="•"/>
            </a:pPr>
            <a:r>
              <a:rPr lang="en-US" sz="2000" dirty="0"/>
              <a:t>promoting library access and services </a:t>
            </a:r>
          </a:p>
          <a:p>
            <a:pPr marL="742950" lvl="1" indent="-285750">
              <a:buFont typeface="Arial" pitchFamily="34" charset="0"/>
              <a:buChar char="•"/>
            </a:pPr>
            <a:r>
              <a:rPr lang="en-US" sz="2000" dirty="0"/>
              <a:t>promoting new sources and material, sharing information about the library, socializing the library programs, and sharing information about social and cultural activities </a:t>
            </a:r>
          </a:p>
          <a:p>
            <a:pPr marL="285750" indent="-285750">
              <a:buFont typeface="Arial" pitchFamily="34" charset="0"/>
              <a:buChar char="•"/>
            </a:pPr>
            <a:r>
              <a:rPr lang="en-US" sz="2000" dirty="0"/>
              <a:t>Social media even help students with up-to-date information which is not related to library services</a:t>
            </a:r>
            <a:endParaRPr lang="en-US" sz="2000" dirty="0">
              <a:solidFill>
                <a:schemeClr val="tx1">
                  <a:lumMod val="75000"/>
                  <a:lumOff val="25000"/>
                </a:schemeClr>
              </a:solidFill>
              <a:latin typeface="Roboto" pitchFamily="2" charset="0"/>
              <a:ea typeface="Roboto" pitchFamily="2" charset="0"/>
            </a:endParaRPr>
          </a:p>
        </p:txBody>
      </p:sp>
      <p:sp>
        <p:nvSpPr>
          <p:cNvPr id="2" name="TextBox 1">
            <a:extLst>
              <a:ext uri="{FF2B5EF4-FFF2-40B4-BE49-F238E27FC236}">
                <a16:creationId xmlns:a16="http://schemas.microsoft.com/office/drawing/2014/main" id="{4C67E717-5FAA-B90E-229D-0ADE1BB2DAD3}"/>
              </a:ext>
            </a:extLst>
          </p:cNvPr>
          <p:cNvSpPr txBox="1"/>
          <p:nvPr/>
        </p:nvSpPr>
        <p:spPr>
          <a:xfrm>
            <a:off x="6045911" y="5825517"/>
            <a:ext cx="3954224" cy="230832"/>
          </a:xfrm>
          <a:prstGeom prst="rect">
            <a:avLst/>
          </a:prstGeom>
          <a:noFill/>
        </p:spPr>
        <p:txBody>
          <a:bodyPr wrap="square" rtlCol="0">
            <a:spAutoFit/>
          </a:bodyPr>
          <a:lstStyle/>
          <a:p>
            <a:r>
              <a:rPr lang="en-ID" sz="900">
                <a:hlinkClick r:id="rId3" tooltip="https://www.athenstransport.com/2014/02/social-media/"/>
              </a:rPr>
              <a:t>This Photo</a:t>
            </a:r>
            <a:r>
              <a:rPr lang="en-ID" sz="900"/>
              <a:t> by Unknown Author is licensed under </a:t>
            </a:r>
            <a:r>
              <a:rPr lang="en-ID" sz="900">
                <a:hlinkClick r:id="rId4" tooltip="https://creativecommons.org/licenses/by-sa/3.0/"/>
              </a:rPr>
              <a:t>CC BY-SA</a:t>
            </a:r>
            <a:endParaRPr lang="en-ID" sz="900"/>
          </a:p>
        </p:txBody>
      </p:sp>
      <p:sp>
        <p:nvSpPr>
          <p:cNvPr id="3" name="TextBox 1">
            <a:extLst>
              <a:ext uri="{FF2B5EF4-FFF2-40B4-BE49-F238E27FC236}">
                <a16:creationId xmlns:a16="http://schemas.microsoft.com/office/drawing/2014/main" id="{0E5F2110-60D4-E3FD-BA8C-D0C9328E3A23}"/>
              </a:ext>
            </a:extLst>
          </p:cNvPr>
          <p:cNvSpPr txBox="1"/>
          <p:nvPr/>
        </p:nvSpPr>
        <p:spPr>
          <a:xfrm>
            <a:off x="590918" y="199424"/>
            <a:ext cx="6252795" cy="954107"/>
          </a:xfrm>
          <a:prstGeom prst="rect">
            <a:avLst/>
          </a:prstGeom>
          <a:noFill/>
        </p:spPr>
        <p:txBody>
          <a:bodyPr wrap="square" rtlCol="0">
            <a:spAutoFit/>
          </a:bodyPr>
          <a:lstStyle/>
          <a:p>
            <a:r>
              <a:rPr lang="en-US" sz="2800" b="1" dirty="0">
                <a:latin typeface="Poppins" panose="00000500000000000000" pitchFamily="2" charset="0"/>
                <a:cs typeface="Poppins" panose="00000500000000000000" pitchFamily="2" charset="0"/>
              </a:rPr>
              <a:t>The use of social media in the library </a:t>
            </a:r>
          </a:p>
        </p:txBody>
      </p:sp>
    </p:spTree>
    <p:extLst>
      <p:ext uri="{BB962C8B-B14F-4D97-AF65-F5344CB8AC3E}">
        <p14:creationId xmlns:p14="http://schemas.microsoft.com/office/powerpoint/2010/main" val="171770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1000"/>
                                        <p:tgtEl>
                                          <p:spTgt spid="54"/>
                                        </p:tgtEl>
                                      </p:cBhvr>
                                    </p:animEffect>
                                    <p:anim calcmode="lin" valueType="num">
                                      <p:cBhvr>
                                        <p:cTn id="15" dur="1000" fill="hold"/>
                                        <p:tgtEl>
                                          <p:spTgt spid="54"/>
                                        </p:tgtEl>
                                        <p:attrNameLst>
                                          <p:attrName>ppt_x</p:attrName>
                                        </p:attrNameLst>
                                      </p:cBhvr>
                                      <p:tavLst>
                                        <p:tav tm="0">
                                          <p:val>
                                            <p:strVal val="#ppt_x"/>
                                          </p:val>
                                        </p:tav>
                                        <p:tav tm="100000">
                                          <p:val>
                                            <p:strVal val="#ppt_x"/>
                                          </p:val>
                                        </p:tav>
                                      </p:tavLst>
                                    </p:anim>
                                    <p:anim calcmode="lin" valueType="num">
                                      <p:cBhvr>
                                        <p:cTn id="16"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a:extLst>
              <a:ext uri="{FF2B5EF4-FFF2-40B4-BE49-F238E27FC236}">
                <a16:creationId xmlns:a16="http://schemas.microsoft.com/office/drawing/2014/main" id="{AE68D280-F4D3-43EF-880A-9404DDF6E113}"/>
              </a:ext>
            </a:extLst>
          </p:cNvPr>
          <p:cNvPicPr>
            <a:picLocks noGrp="1" noChangeAspect="1"/>
          </p:cNvPicPr>
          <p:nvPr>
            <p:ph type="pic" sz="quarter" idx="10"/>
          </p:nvPr>
        </p:nvPicPr>
        <p:blipFill>
          <a:blip r:embed="rId2">
            <a:extLst>
              <a:ext uri="{28A0092B-C50C-407E-A947-70E740481C1C}">
                <a14:useLocalDpi xmlns:a14="http://schemas.microsoft.com/office/drawing/2010/main"/>
              </a:ext>
            </a:extLst>
          </a:blip>
          <a:stretch>
            <a:fillRect/>
          </a:stretch>
        </p:blipFill>
        <p:spPr>
          <a:xfrm>
            <a:off x="6096000" y="1345524"/>
            <a:ext cx="5537058" cy="4166952"/>
          </a:xfrm>
        </p:spPr>
      </p:pic>
      <p:sp>
        <p:nvSpPr>
          <p:cNvPr id="28" name="TextBox">
            <a:extLst>
              <a:ext uri="{FF2B5EF4-FFF2-40B4-BE49-F238E27FC236}">
                <a16:creationId xmlns:a16="http://schemas.microsoft.com/office/drawing/2014/main" id="{02F0E5C2-8D43-4313-93C8-C60CC331A545}"/>
              </a:ext>
            </a:extLst>
          </p:cNvPr>
          <p:cNvSpPr/>
          <p:nvPr/>
        </p:nvSpPr>
        <p:spPr>
          <a:xfrm>
            <a:off x="649000" y="610491"/>
            <a:ext cx="4719199" cy="523220"/>
          </a:xfrm>
          <a:prstGeom prst="rect">
            <a:avLst/>
          </a:prstGeom>
        </p:spPr>
        <p:txBody>
          <a:bodyPr wrap="square">
            <a:spAutoFit/>
          </a:bodyPr>
          <a:lstStyle/>
          <a:p>
            <a:r>
              <a:rPr lang="en-US" sz="2800" dirty="0"/>
              <a:t>During Covid-19 pandemic era </a:t>
            </a:r>
            <a:endParaRPr lang="en-US" sz="2800" b="1" dirty="0">
              <a:solidFill>
                <a:schemeClr val="tx1">
                  <a:lumMod val="75000"/>
                  <a:lumOff val="25000"/>
                </a:schemeClr>
              </a:solidFill>
              <a:latin typeface="Roboto" pitchFamily="2" charset="0"/>
              <a:ea typeface="Roboto" pitchFamily="2" charset="0"/>
            </a:endParaRPr>
          </a:p>
        </p:txBody>
      </p:sp>
      <p:sp>
        <p:nvSpPr>
          <p:cNvPr id="29" name="TextBox">
            <a:extLst>
              <a:ext uri="{FF2B5EF4-FFF2-40B4-BE49-F238E27FC236}">
                <a16:creationId xmlns:a16="http://schemas.microsoft.com/office/drawing/2014/main" id="{2601B8FA-9F1B-46E4-A797-2CC482132762}"/>
              </a:ext>
            </a:extLst>
          </p:cNvPr>
          <p:cNvSpPr/>
          <p:nvPr/>
        </p:nvSpPr>
        <p:spPr>
          <a:xfrm>
            <a:off x="387927" y="1345524"/>
            <a:ext cx="5241344" cy="6237605"/>
          </a:xfrm>
          <a:prstGeom prst="rect">
            <a:avLst/>
          </a:prstGeom>
        </p:spPr>
        <p:txBody>
          <a:bodyPr wrap="square">
            <a:spAutoFit/>
          </a:bodyPr>
          <a:lstStyle/>
          <a:p>
            <a:pPr marL="285750" indent="-285750">
              <a:buFont typeface="Arial" pitchFamily="34" charset="0"/>
              <a:buChar char="•"/>
            </a:pPr>
            <a:r>
              <a:rPr lang="en-US" sz="2000" dirty="0">
                <a:latin typeface="Abadi" panose="020B0604020104020204" pitchFamily="34" charset="0"/>
              </a:rPr>
              <a:t>Lockdown policies in most countries</a:t>
            </a:r>
          </a:p>
          <a:p>
            <a:pPr marL="285750" indent="-285750">
              <a:buFont typeface="Arial" pitchFamily="34" charset="0"/>
              <a:buChar char="•"/>
            </a:pPr>
            <a:r>
              <a:rPr lang="en-US" sz="2000" dirty="0">
                <a:solidFill>
                  <a:schemeClr val="tx1">
                    <a:lumMod val="75000"/>
                    <a:lumOff val="25000"/>
                  </a:schemeClr>
                </a:solidFill>
                <a:latin typeface="Abadi" panose="020B0604020104020204" pitchFamily="34" charset="0"/>
                <a:ea typeface="Roboto" pitchFamily="2" charset="0"/>
              </a:rPr>
              <a:t>The use of social media increases to support the learning process (online learning)</a:t>
            </a:r>
          </a:p>
          <a:p>
            <a:pPr marL="285750" indent="-285750">
              <a:buFont typeface="Arial" pitchFamily="34" charset="0"/>
              <a:buChar char="•"/>
            </a:pPr>
            <a:r>
              <a:rPr lang="en-US" sz="2000" dirty="0">
                <a:latin typeface="Abadi" panose="020B0604020104020204" pitchFamily="34" charset="0"/>
              </a:rPr>
              <a:t>The increased use of social media in libraries </a:t>
            </a:r>
            <a:r>
              <a:rPr lang="en-US" sz="2000" dirty="0">
                <a:latin typeface="Abadi" panose="020B0604020104020204" pitchFamily="34" charset="0"/>
                <a:sym typeface="Wingdings" panose="05000000000000000000" pitchFamily="2" charset="2"/>
              </a:rPr>
              <a:t> as a tool to deliver library services</a:t>
            </a:r>
            <a:endParaRPr lang="en-US" sz="2000" dirty="0">
              <a:latin typeface="Abadi" panose="020B0604020104020204" pitchFamily="34" charset="0"/>
            </a:endParaRPr>
          </a:p>
          <a:p>
            <a:pPr marL="285750" indent="-285750">
              <a:buFont typeface="Arial" pitchFamily="34" charset="0"/>
              <a:buChar char="•"/>
            </a:pPr>
            <a:r>
              <a:rPr lang="en-US" sz="2000" dirty="0">
                <a:latin typeface="Abadi" panose="020B0604020104020204" pitchFamily="34" charset="0"/>
              </a:rPr>
              <a:t>Lesson learned:</a:t>
            </a:r>
          </a:p>
          <a:p>
            <a:pPr marL="742950" lvl="1" indent="-285750">
              <a:buFont typeface="Arial" pitchFamily="34" charset="0"/>
              <a:buChar char="•"/>
            </a:pPr>
            <a:r>
              <a:rPr lang="en-US" dirty="0">
                <a:latin typeface="Abadi" panose="020B0604020104020204" pitchFamily="34" charset="0"/>
              </a:rPr>
              <a:t>Social media is a solution for facing a “crisis moment”</a:t>
            </a:r>
          </a:p>
          <a:p>
            <a:pPr marL="742950" lvl="1" indent="-285750">
              <a:buFont typeface="Arial" pitchFamily="34" charset="0"/>
              <a:buChar char="•"/>
            </a:pPr>
            <a:r>
              <a:rPr lang="en-US" dirty="0"/>
              <a:t>Social media also enable libraries to provide user-centric innovative services </a:t>
            </a:r>
          </a:p>
          <a:p>
            <a:pPr marL="742950" lvl="1" indent="-285750">
              <a:buFont typeface="Arial" pitchFamily="34" charset="0"/>
              <a:buChar char="•"/>
            </a:pPr>
            <a:r>
              <a:rPr lang="en-US" dirty="0"/>
              <a:t>Social media also enable libraries to provide user-centric innovative services </a:t>
            </a:r>
          </a:p>
          <a:p>
            <a:pPr marL="742950" lvl="1" indent="-285750">
              <a:buFont typeface="Arial" pitchFamily="34" charset="0"/>
              <a:buChar char="•"/>
            </a:pPr>
            <a:r>
              <a:rPr lang="en-US" dirty="0"/>
              <a:t>The use of social media to communicate with users: to promote library collections and services </a:t>
            </a:r>
          </a:p>
          <a:p>
            <a:pPr marL="742950" lvl="1" indent="-285750">
              <a:buFont typeface="Arial" pitchFamily="34" charset="0"/>
              <a:buChar char="•"/>
            </a:pPr>
            <a:r>
              <a:rPr lang="en-US" dirty="0">
                <a:solidFill>
                  <a:schemeClr val="tx1">
                    <a:lumMod val="75000"/>
                    <a:lumOff val="25000"/>
                  </a:schemeClr>
                </a:solidFill>
                <a:latin typeface="Abadi" panose="020B0604020104020204" pitchFamily="34" charset="0"/>
                <a:ea typeface="Roboto" pitchFamily="2" charset="0"/>
              </a:rPr>
              <a:t>In short: </a:t>
            </a:r>
            <a:r>
              <a:rPr lang="en-US" dirty="0"/>
              <a:t>social media can be used by libraries to reach their users</a:t>
            </a:r>
            <a:endParaRPr lang="en-US" dirty="0">
              <a:solidFill>
                <a:schemeClr val="tx1">
                  <a:lumMod val="75000"/>
                  <a:lumOff val="25000"/>
                </a:schemeClr>
              </a:solidFill>
              <a:latin typeface="Abadi" panose="020B0604020104020204" pitchFamily="34" charset="0"/>
              <a:ea typeface="Roboto" pitchFamily="2" charset="0"/>
            </a:endParaRPr>
          </a:p>
          <a:p>
            <a:pPr marL="342900" indent="-342900">
              <a:buFont typeface="Arial" pitchFamily="34" charset="0"/>
              <a:buChar char="•"/>
            </a:pPr>
            <a:endParaRPr lang="en-US" sz="2000" dirty="0">
              <a:solidFill>
                <a:schemeClr val="tx1">
                  <a:lumMod val="75000"/>
                  <a:lumOff val="25000"/>
                </a:schemeClr>
              </a:solidFill>
              <a:latin typeface="Abadi" panose="020B0604020104020204" pitchFamily="34" charset="0"/>
              <a:ea typeface="Roboto" pitchFamily="2" charset="0"/>
            </a:endParaRPr>
          </a:p>
          <a:p>
            <a:pPr marL="342900" indent="-342900">
              <a:lnSpc>
                <a:spcPct val="150000"/>
              </a:lnSpc>
              <a:buFont typeface="Arial" pitchFamily="34" charset="0"/>
              <a:buChar char="•"/>
            </a:pPr>
            <a:endParaRPr lang="en-US" sz="1600" dirty="0">
              <a:solidFill>
                <a:schemeClr val="tx1">
                  <a:lumMod val="75000"/>
                  <a:lumOff val="25000"/>
                </a:schemeClr>
              </a:solidFill>
              <a:latin typeface="Roboto" pitchFamily="2" charset="0"/>
              <a:ea typeface="Roboto" pitchFamily="2" charset="0"/>
            </a:endParaRPr>
          </a:p>
        </p:txBody>
      </p:sp>
    </p:spTree>
    <p:extLst>
      <p:ext uri="{BB962C8B-B14F-4D97-AF65-F5344CB8AC3E}">
        <p14:creationId xmlns:p14="http://schemas.microsoft.com/office/powerpoint/2010/main" val="276326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xEl>
                                              <p:pRg st="0" end="0"/>
                                            </p:txEl>
                                          </p:spTgt>
                                        </p:tgtEl>
                                        <p:attrNameLst>
                                          <p:attrName>style.visibility</p:attrName>
                                        </p:attrNameLst>
                                      </p:cBhvr>
                                      <p:to>
                                        <p:strVal val="visible"/>
                                      </p:to>
                                    </p:set>
                                    <p:animEffect transition="in" filter="fade">
                                      <p:cBhvr>
                                        <p:cTn id="17" dur="500"/>
                                        <p:tgtEl>
                                          <p:spTgt spid="2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
                                            <p:txEl>
                                              <p:pRg st="1" end="1"/>
                                            </p:txEl>
                                          </p:spTgt>
                                        </p:tgtEl>
                                        <p:attrNameLst>
                                          <p:attrName>style.visibility</p:attrName>
                                        </p:attrNameLst>
                                      </p:cBhvr>
                                      <p:to>
                                        <p:strVal val="visible"/>
                                      </p:to>
                                    </p:set>
                                    <p:animEffect transition="in" filter="fade">
                                      <p:cBhvr>
                                        <p:cTn id="22" dur="500"/>
                                        <p:tgtEl>
                                          <p:spTgt spid="29">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xEl>
                                              <p:pRg st="2" end="2"/>
                                            </p:txEl>
                                          </p:spTgt>
                                        </p:tgtEl>
                                        <p:attrNameLst>
                                          <p:attrName>style.visibility</p:attrName>
                                        </p:attrNameLst>
                                      </p:cBhvr>
                                      <p:to>
                                        <p:strVal val="visible"/>
                                      </p:to>
                                    </p:set>
                                    <p:animEffect transition="in" filter="fade">
                                      <p:cBhvr>
                                        <p:cTn id="27" dur="500"/>
                                        <p:tgtEl>
                                          <p:spTgt spid="29">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9">
                                            <p:txEl>
                                              <p:pRg st="3" end="3"/>
                                            </p:txEl>
                                          </p:spTgt>
                                        </p:tgtEl>
                                        <p:attrNameLst>
                                          <p:attrName>style.visibility</p:attrName>
                                        </p:attrNameLst>
                                      </p:cBhvr>
                                      <p:to>
                                        <p:strVal val="visible"/>
                                      </p:to>
                                    </p:set>
                                    <p:animEffect transition="in" filter="fade">
                                      <p:cBhvr>
                                        <p:cTn id="32" dur="500"/>
                                        <p:tgtEl>
                                          <p:spTgt spid="29">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9">
                                            <p:txEl>
                                              <p:pRg st="4" end="4"/>
                                            </p:txEl>
                                          </p:spTgt>
                                        </p:tgtEl>
                                        <p:attrNameLst>
                                          <p:attrName>style.visibility</p:attrName>
                                        </p:attrNameLst>
                                      </p:cBhvr>
                                      <p:to>
                                        <p:strVal val="visible"/>
                                      </p:to>
                                    </p:set>
                                    <p:animEffect transition="in" filter="fade">
                                      <p:cBhvr>
                                        <p:cTn id="37" dur="500"/>
                                        <p:tgtEl>
                                          <p:spTgt spid="2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xEl>
                                              <p:pRg st="5" end="5"/>
                                            </p:txEl>
                                          </p:spTgt>
                                        </p:tgtEl>
                                        <p:attrNameLst>
                                          <p:attrName>style.visibility</p:attrName>
                                        </p:attrNameLst>
                                      </p:cBhvr>
                                      <p:to>
                                        <p:strVal val="visible"/>
                                      </p:to>
                                    </p:set>
                                    <p:animEffect transition="in" filter="fade">
                                      <p:cBhvr>
                                        <p:cTn id="42" dur="500"/>
                                        <p:tgtEl>
                                          <p:spTgt spid="29">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9">
                                            <p:txEl>
                                              <p:pRg st="6" end="6"/>
                                            </p:txEl>
                                          </p:spTgt>
                                        </p:tgtEl>
                                        <p:attrNameLst>
                                          <p:attrName>style.visibility</p:attrName>
                                        </p:attrNameLst>
                                      </p:cBhvr>
                                      <p:to>
                                        <p:strVal val="visible"/>
                                      </p:to>
                                    </p:set>
                                    <p:animEffect transition="in" filter="fade">
                                      <p:cBhvr>
                                        <p:cTn id="47" dur="500"/>
                                        <p:tgtEl>
                                          <p:spTgt spid="29">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9">
                                            <p:txEl>
                                              <p:pRg st="7" end="7"/>
                                            </p:txEl>
                                          </p:spTgt>
                                        </p:tgtEl>
                                        <p:attrNameLst>
                                          <p:attrName>style.visibility</p:attrName>
                                        </p:attrNameLst>
                                      </p:cBhvr>
                                      <p:to>
                                        <p:strVal val="visible"/>
                                      </p:to>
                                    </p:set>
                                    <p:animEffect transition="in" filter="fade">
                                      <p:cBhvr>
                                        <p:cTn id="52" dur="500"/>
                                        <p:tgtEl>
                                          <p:spTgt spid="29">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9">
                                            <p:txEl>
                                              <p:pRg st="8" end="8"/>
                                            </p:txEl>
                                          </p:spTgt>
                                        </p:tgtEl>
                                        <p:attrNameLst>
                                          <p:attrName>style.visibility</p:attrName>
                                        </p:attrNameLst>
                                      </p:cBhvr>
                                      <p:to>
                                        <p:strVal val="visible"/>
                                      </p:to>
                                    </p:set>
                                    <p:animEffect transition="in" filter="fade">
                                      <p:cBhvr>
                                        <p:cTn id="57" dur="500"/>
                                        <p:tgtEl>
                                          <p:spTgt spid="2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a:extLst>
              <a:ext uri="{FF2B5EF4-FFF2-40B4-BE49-F238E27FC236}">
                <a16:creationId xmlns:a16="http://schemas.microsoft.com/office/drawing/2014/main" id="{1BECD100-34AF-4386-AA6A-3151BB23509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xmlns="" r:id="rId3"/>
              </a:ext>
            </a:extLst>
          </a:blip>
          <a:srcRect/>
          <a:stretch/>
        </p:blipFill>
        <p:spPr>
          <a:xfrm>
            <a:off x="1237021" y="2002971"/>
            <a:ext cx="3141662" cy="3018971"/>
          </a:xfrm>
        </p:spPr>
      </p:pic>
      <p:sp>
        <p:nvSpPr>
          <p:cNvPr id="13" name="TextBox 3">
            <a:extLst>
              <a:ext uri="{FF2B5EF4-FFF2-40B4-BE49-F238E27FC236}">
                <a16:creationId xmlns:a16="http://schemas.microsoft.com/office/drawing/2014/main" id="{4A10D0E1-FA5C-4945-BB62-6C01C5E04951}"/>
              </a:ext>
            </a:extLst>
          </p:cNvPr>
          <p:cNvSpPr/>
          <p:nvPr/>
        </p:nvSpPr>
        <p:spPr>
          <a:xfrm>
            <a:off x="5657849" y="1843950"/>
            <a:ext cx="5787303" cy="3046988"/>
          </a:xfrm>
          <a:prstGeom prst="rect">
            <a:avLst/>
          </a:prstGeom>
        </p:spPr>
        <p:txBody>
          <a:bodyPr wrap="square">
            <a:spAutoFit/>
          </a:bodyPr>
          <a:lstStyle/>
          <a:p>
            <a:pPr marL="342900" indent="-342900">
              <a:buFont typeface="Arial" panose="020B0604020202020204" pitchFamily="34" charset="0"/>
              <a:buChar char="•"/>
            </a:pPr>
            <a:r>
              <a:rPr lang="en-US" sz="2400" dirty="0"/>
              <a:t>Libraries in Islamic Higher Education in Indonesia: The Islamic State University (UIN) libraries also use social media to communicate with users during the pandemic era </a:t>
            </a:r>
            <a:r>
              <a:rPr lang="en-US" sz="2400" dirty="0">
                <a:sym typeface="Wingdings" panose="05000000000000000000" pitchFamily="2" charset="2"/>
              </a:rPr>
              <a:t> users’ responses were good</a:t>
            </a:r>
            <a:endParaRPr lang="en-US" sz="2400" dirty="0"/>
          </a:p>
          <a:p>
            <a:pPr marL="342900" indent="-342900">
              <a:buFont typeface="Arial" panose="020B0604020202020204" pitchFamily="34" charset="0"/>
              <a:buChar char="•"/>
            </a:pPr>
            <a:r>
              <a:rPr lang="en-US" sz="2400" dirty="0"/>
              <a:t>How  about post-Covid-19 era?</a:t>
            </a:r>
          </a:p>
          <a:p>
            <a:pPr marL="342900" indent="-342900">
              <a:buFont typeface="Arial" panose="020B0604020202020204" pitchFamily="34" charset="0"/>
              <a:buChar char="•"/>
            </a:pPr>
            <a:r>
              <a:rPr lang="en-US" sz="2400" dirty="0">
                <a:solidFill>
                  <a:schemeClr val="tx1">
                    <a:lumMod val="75000"/>
                    <a:lumOff val="25000"/>
                  </a:schemeClr>
                </a:solidFill>
                <a:latin typeface="Abadi" panose="020B0604020104020204" pitchFamily="34" charset="0"/>
                <a:ea typeface="Roboto" pitchFamily="2" charset="0"/>
              </a:rPr>
              <a:t>Focus: Instagram</a:t>
            </a:r>
          </a:p>
        </p:txBody>
      </p:sp>
    </p:spTree>
    <p:extLst>
      <p:ext uri="{BB962C8B-B14F-4D97-AF65-F5344CB8AC3E}">
        <p14:creationId xmlns:p14="http://schemas.microsoft.com/office/powerpoint/2010/main" val="2418944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
            <a:extLst>
              <a:ext uri="{FF2B5EF4-FFF2-40B4-BE49-F238E27FC236}">
                <a16:creationId xmlns:a16="http://schemas.microsoft.com/office/drawing/2014/main" id="{99459C71-45F2-4665-A62E-C3A05D1C7C92}"/>
              </a:ext>
            </a:extLst>
          </p:cNvPr>
          <p:cNvSpPr/>
          <p:nvPr/>
        </p:nvSpPr>
        <p:spPr>
          <a:xfrm>
            <a:off x="2712720" y="13063"/>
            <a:ext cx="6766560" cy="67665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989729D1-C123-49BB-BDCA-F8678A5AE07C}"/>
              </a:ext>
            </a:extLst>
          </p:cNvPr>
          <p:cNvGrpSpPr/>
          <p:nvPr/>
        </p:nvGrpSpPr>
        <p:grpSpPr>
          <a:xfrm>
            <a:off x="2051852" y="-426584"/>
            <a:ext cx="7899732" cy="7711168"/>
            <a:chOff x="2051852" y="-426584"/>
            <a:chExt cx="7899732" cy="7711168"/>
          </a:xfrm>
        </p:grpSpPr>
        <p:sp>
          <p:nvSpPr>
            <p:cNvPr id="5" name="Arc 4">
              <a:extLst>
                <a:ext uri="{FF2B5EF4-FFF2-40B4-BE49-F238E27FC236}">
                  <a16:creationId xmlns:a16="http://schemas.microsoft.com/office/drawing/2014/main" id="{3A6BF308-4956-41A6-8AC3-AB2236E1569E}"/>
                </a:ext>
              </a:extLst>
            </p:cNvPr>
            <p:cNvSpPr/>
            <p:nvPr/>
          </p:nvSpPr>
          <p:spPr>
            <a:xfrm>
              <a:off x="2240416" y="-426584"/>
              <a:ext cx="7711168" cy="7711168"/>
            </a:xfrm>
            <a:prstGeom prst="arc">
              <a:avLst>
                <a:gd name="adj1" fmla="val 10713732"/>
                <a:gd name="adj2" fmla="val 13377994"/>
              </a:avLst>
            </a:prstGeom>
            <a:ln>
              <a:solidFill>
                <a:schemeClr val="accent1">
                  <a:lumMod val="75000"/>
                </a:schemeClr>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2">
              <a:extLst>
                <a:ext uri="{FF2B5EF4-FFF2-40B4-BE49-F238E27FC236}">
                  <a16:creationId xmlns:a16="http://schemas.microsoft.com/office/drawing/2014/main" id="{CA4E10B4-784B-49F0-B2F0-8544E86510AF}"/>
                </a:ext>
              </a:extLst>
            </p:cNvPr>
            <p:cNvSpPr/>
            <p:nvPr/>
          </p:nvSpPr>
          <p:spPr>
            <a:xfrm>
              <a:off x="2051852" y="3428999"/>
              <a:ext cx="377127" cy="3771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3">
              <a:extLst>
                <a:ext uri="{FF2B5EF4-FFF2-40B4-BE49-F238E27FC236}">
                  <a16:creationId xmlns:a16="http://schemas.microsoft.com/office/drawing/2014/main" id="{4E8B6EE2-B543-467D-A6A0-8DEF1F60DD10}"/>
                </a:ext>
              </a:extLst>
            </p:cNvPr>
            <p:cNvSpPr/>
            <p:nvPr/>
          </p:nvSpPr>
          <p:spPr>
            <a:xfrm>
              <a:off x="3194853" y="657328"/>
              <a:ext cx="234148" cy="2341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DB0463CC-5418-4744-8F06-9F923705DF1C}"/>
              </a:ext>
            </a:extLst>
          </p:cNvPr>
          <p:cNvGrpSpPr/>
          <p:nvPr/>
        </p:nvGrpSpPr>
        <p:grpSpPr>
          <a:xfrm>
            <a:off x="2240416" y="-426584"/>
            <a:ext cx="7711168" cy="7711168"/>
            <a:chOff x="2240416" y="-426584"/>
            <a:chExt cx="7711168" cy="7711168"/>
          </a:xfrm>
        </p:grpSpPr>
        <p:sp>
          <p:nvSpPr>
            <p:cNvPr id="6" name="Arc 5">
              <a:extLst>
                <a:ext uri="{FF2B5EF4-FFF2-40B4-BE49-F238E27FC236}">
                  <a16:creationId xmlns:a16="http://schemas.microsoft.com/office/drawing/2014/main" id="{D15F81BE-5F00-4A53-A7CC-390E3E5BF913}"/>
                </a:ext>
              </a:extLst>
            </p:cNvPr>
            <p:cNvSpPr/>
            <p:nvPr/>
          </p:nvSpPr>
          <p:spPr>
            <a:xfrm>
              <a:off x="2240416" y="-426584"/>
              <a:ext cx="7711168" cy="7711168"/>
            </a:xfrm>
            <a:prstGeom prst="arc">
              <a:avLst>
                <a:gd name="adj1" fmla="val 18515731"/>
                <a:gd name="adj2" fmla="val 1857060"/>
              </a:avLst>
            </a:prstGeom>
            <a:ln>
              <a:solidFill>
                <a:schemeClr val="accent1">
                  <a:lumMod val="75000"/>
                </a:schemeClr>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Oval 4">
              <a:extLst>
                <a:ext uri="{FF2B5EF4-FFF2-40B4-BE49-F238E27FC236}">
                  <a16:creationId xmlns:a16="http://schemas.microsoft.com/office/drawing/2014/main" id="{2BA577E7-67DF-4DDB-8D80-98079666F96B}"/>
                </a:ext>
              </a:extLst>
            </p:cNvPr>
            <p:cNvSpPr/>
            <p:nvPr/>
          </p:nvSpPr>
          <p:spPr>
            <a:xfrm>
              <a:off x="8493433" y="393584"/>
              <a:ext cx="234148" cy="23414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Oval 5">
            <a:extLst>
              <a:ext uri="{FF2B5EF4-FFF2-40B4-BE49-F238E27FC236}">
                <a16:creationId xmlns:a16="http://schemas.microsoft.com/office/drawing/2014/main" id="{5B034992-029E-4FA2-A810-EB6EA589F8EC}"/>
              </a:ext>
            </a:extLst>
          </p:cNvPr>
          <p:cNvSpPr/>
          <p:nvPr/>
        </p:nvSpPr>
        <p:spPr>
          <a:xfrm>
            <a:off x="7353300" y="4919786"/>
            <a:ext cx="1676400" cy="1676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a:extLst>
              <a:ext uri="{FF2B5EF4-FFF2-40B4-BE49-F238E27FC236}">
                <a16:creationId xmlns:a16="http://schemas.microsoft.com/office/drawing/2014/main" id="{D179C63D-671A-4CA8-9029-602920865A77}"/>
              </a:ext>
            </a:extLst>
          </p:cNvPr>
          <p:cNvSpPr txBox="1"/>
          <p:nvPr/>
        </p:nvSpPr>
        <p:spPr>
          <a:xfrm>
            <a:off x="3348391" y="2025090"/>
            <a:ext cx="5717773" cy="3108543"/>
          </a:xfrm>
          <a:prstGeom prst="rect">
            <a:avLst/>
          </a:prstGeom>
          <a:noFill/>
        </p:spPr>
        <p:txBody>
          <a:bodyPr wrap="square" rtlCol="0">
            <a:spAutoFit/>
          </a:bodyPr>
          <a:lstStyle/>
          <a:p>
            <a:pPr algn="ctr"/>
            <a:r>
              <a:rPr lang="en-US" sz="2800" b="1" spc="600" dirty="0">
                <a:solidFill>
                  <a:schemeClr val="bg1"/>
                </a:solidFill>
                <a:latin typeface="Poppins" panose="00000500000000000000" pitchFamily="2" charset="0"/>
                <a:cs typeface="Poppins" panose="00000500000000000000" pitchFamily="2" charset="0"/>
              </a:rPr>
              <a:t>Questions</a:t>
            </a:r>
            <a:r>
              <a:rPr lang="en-US" sz="2400" b="1" spc="600" dirty="0">
                <a:solidFill>
                  <a:schemeClr val="bg1"/>
                </a:solidFill>
                <a:latin typeface="Poppins" panose="00000500000000000000" pitchFamily="2" charset="0"/>
                <a:cs typeface="Poppins" panose="00000500000000000000" pitchFamily="2" charset="0"/>
              </a:rPr>
              <a:t>:</a:t>
            </a:r>
          </a:p>
          <a:p>
            <a:pPr algn="ctr"/>
            <a:endParaRPr lang="en-US" sz="2400" b="1" spc="600" dirty="0">
              <a:solidFill>
                <a:schemeClr val="bg1"/>
              </a:solidFill>
              <a:latin typeface="Poppins" panose="00000500000000000000" pitchFamily="2" charset="0"/>
              <a:cs typeface="Poppins" panose="00000500000000000000" pitchFamily="2" charset="0"/>
            </a:endParaRPr>
          </a:p>
          <a:p>
            <a:pPr marL="457200" indent="-457200">
              <a:buFont typeface="+mj-lt"/>
              <a:buAutoNum type="arabicPeriod"/>
            </a:pPr>
            <a:r>
              <a:rPr lang="en-US" sz="2400" dirty="0">
                <a:solidFill>
                  <a:schemeClr val="bg1"/>
                </a:solidFill>
              </a:rPr>
              <a:t>Do libraries in Islamic Higher Education still use social media to reach their users? </a:t>
            </a:r>
          </a:p>
          <a:p>
            <a:pPr marL="457200" indent="-457200">
              <a:buFont typeface="+mj-lt"/>
              <a:buAutoNum type="arabicPeriod"/>
            </a:pPr>
            <a:r>
              <a:rPr lang="en-US" sz="2400" dirty="0">
                <a:solidFill>
                  <a:schemeClr val="bg1"/>
                </a:solidFill>
              </a:rPr>
              <a:t>Do users still use social media as a means to get information and access library services? </a:t>
            </a:r>
            <a:endParaRPr lang="en-US" sz="2400" b="1" spc="600" dirty="0">
              <a:solidFill>
                <a:schemeClr val="bg1"/>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74943473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2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par>
                                <p:cTn id="16" presetID="22" presetClass="entr" presetSubtype="1" fill="hold" nodeType="withEffect">
                                  <p:stCondLst>
                                    <p:cond delay="100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a:extLst>
              <a:ext uri="{FF2B5EF4-FFF2-40B4-BE49-F238E27FC236}">
                <a16:creationId xmlns:a16="http://schemas.microsoft.com/office/drawing/2014/main" id="{A2F4052A-A8CB-48CB-9813-8BAD9D491FB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tretch>
            <a:fillRect/>
          </a:stretch>
        </p:blipFill>
        <p:spPr>
          <a:xfrm>
            <a:off x="223198" y="1985562"/>
            <a:ext cx="5200868" cy="3181524"/>
          </a:xfrm>
        </p:spPr>
      </p:pic>
      <p:sp>
        <p:nvSpPr>
          <p:cNvPr id="9" name="TextBox 1">
            <a:extLst>
              <a:ext uri="{FF2B5EF4-FFF2-40B4-BE49-F238E27FC236}">
                <a16:creationId xmlns:a16="http://schemas.microsoft.com/office/drawing/2014/main" id="{2FDEB3DF-14F3-4792-A9AA-877E8967D408}"/>
              </a:ext>
            </a:extLst>
          </p:cNvPr>
          <p:cNvSpPr txBox="1"/>
          <p:nvPr/>
        </p:nvSpPr>
        <p:spPr>
          <a:xfrm>
            <a:off x="5965988" y="1831605"/>
            <a:ext cx="1309974" cy="1107996"/>
          </a:xfrm>
          <a:prstGeom prst="rect">
            <a:avLst/>
          </a:prstGeom>
          <a:noFill/>
        </p:spPr>
        <p:txBody>
          <a:bodyPr wrap="none" rtlCol="0">
            <a:spAutoFit/>
          </a:bodyPr>
          <a:lstStyle/>
          <a:p>
            <a:r>
              <a:rPr lang="en-US" sz="6600" b="1" spc="600">
                <a:latin typeface="Roboto" pitchFamily="2" charset="0"/>
                <a:ea typeface="Roboto" pitchFamily="2" charset="0"/>
                <a:cs typeface="Poppins" panose="00000500000000000000" pitchFamily="2" charset="0"/>
              </a:rPr>
              <a:t>02</a:t>
            </a:r>
          </a:p>
        </p:txBody>
      </p:sp>
      <p:sp>
        <p:nvSpPr>
          <p:cNvPr id="11" name="TextBox 3">
            <a:extLst>
              <a:ext uri="{FF2B5EF4-FFF2-40B4-BE49-F238E27FC236}">
                <a16:creationId xmlns:a16="http://schemas.microsoft.com/office/drawing/2014/main" id="{D1EA18F8-6EFF-4020-B84B-27FBE27DC21F}"/>
              </a:ext>
            </a:extLst>
          </p:cNvPr>
          <p:cNvSpPr/>
          <p:nvPr/>
        </p:nvSpPr>
        <p:spPr>
          <a:xfrm>
            <a:off x="5965988" y="3386255"/>
            <a:ext cx="4719199" cy="1200329"/>
          </a:xfrm>
          <a:prstGeom prst="rect">
            <a:avLst/>
          </a:prstGeom>
        </p:spPr>
        <p:txBody>
          <a:bodyPr wrap="square">
            <a:spAutoFit/>
          </a:bodyPr>
          <a:lstStyle/>
          <a:p>
            <a:r>
              <a:rPr lang="en-US" sz="3600" dirty="0">
                <a:latin typeface="Roboto" pitchFamily="2" charset="0"/>
                <a:ea typeface="Roboto" pitchFamily="2" charset="0"/>
              </a:rPr>
              <a:t>The purposes of the research</a:t>
            </a:r>
            <a:r>
              <a:rPr lang="en-US" sz="3600" dirty="0">
                <a:highlight>
                  <a:srgbClr val="FFFF00"/>
                </a:highlight>
                <a:latin typeface="Roboto" pitchFamily="2" charset="0"/>
                <a:ea typeface="Roboto" pitchFamily="2" charset="0"/>
              </a:rPr>
              <a:t> </a:t>
            </a:r>
          </a:p>
        </p:txBody>
      </p:sp>
    </p:spTree>
    <p:extLst>
      <p:ext uri="{BB962C8B-B14F-4D97-AF65-F5344CB8AC3E}">
        <p14:creationId xmlns:p14="http://schemas.microsoft.com/office/powerpoint/2010/main" val="3895649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7072</TotalTime>
  <Words>1781</Words>
  <Application>Microsoft Office PowerPoint</Application>
  <PresentationFormat>Широкоэкранный</PresentationFormat>
  <Paragraphs>672</Paragraphs>
  <Slides>30</Slides>
  <Notes>0</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30</vt:i4>
      </vt:variant>
    </vt:vector>
  </HeadingPairs>
  <TitlesOfParts>
    <vt:vector size="42" baseType="lpstr">
      <vt:lpstr>맑은 고딕</vt:lpstr>
      <vt:lpstr>Abadi</vt:lpstr>
      <vt:lpstr>Arial</vt:lpstr>
      <vt:lpstr>Bell MT</vt:lpstr>
      <vt:lpstr>Calibri</vt:lpstr>
      <vt:lpstr>Calibri Light</vt:lpstr>
      <vt:lpstr>Perpetua</vt:lpstr>
      <vt:lpstr>Poppins</vt:lpstr>
      <vt:lpstr>Roboto</vt:lpstr>
      <vt:lpstr>Times New Roman</vt:lpstr>
      <vt:lpstr>Wingdings</vt:lpstr>
      <vt:lpstr>Office Theme</vt:lpstr>
      <vt:lpstr>Reaching Users Through Social Media: A Case Study On The Use Of Instagram By Islamic Higher Education Libraries In Indonesia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Methodology for research on social media</vt:lpstr>
      <vt:lpstr>Sample: 3 Instagram of UIN library accounts with the greatest followers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 Binham</dc:creator>
  <cp:lastModifiedBy>User</cp:lastModifiedBy>
  <cp:revision>385</cp:revision>
  <dcterms:created xsi:type="dcterms:W3CDTF">2020-05-07T11:05:49Z</dcterms:created>
  <dcterms:modified xsi:type="dcterms:W3CDTF">2023-10-02T06:15:24Z</dcterms:modified>
</cp:coreProperties>
</file>