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3821AA-57BB-46C0-9BA1-21D17CF0850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59B8964-353B-416E-B0D6-D83FC5263C77}">
      <dgm:prSet/>
      <dgm:spPr/>
      <dgm:t>
        <a:bodyPr/>
        <a:lstStyle/>
        <a:p>
          <a:r>
            <a:rPr lang="en-US"/>
            <a:t>Support from executive staff</a:t>
          </a:r>
        </a:p>
      </dgm:t>
    </dgm:pt>
    <dgm:pt modelId="{E1E6135A-065E-4C55-A248-FFF0098CE7A5}" type="parTrans" cxnId="{6D1F4A70-F6EA-4984-9B0F-E1DA86FDE052}">
      <dgm:prSet/>
      <dgm:spPr/>
      <dgm:t>
        <a:bodyPr/>
        <a:lstStyle/>
        <a:p>
          <a:endParaRPr lang="en-US"/>
        </a:p>
      </dgm:t>
    </dgm:pt>
    <dgm:pt modelId="{5E2F45BC-0BD6-4F91-BC56-C733A665C777}" type="sibTrans" cxnId="{6D1F4A70-F6EA-4984-9B0F-E1DA86FDE052}">
      <dgm:prSet/>
      <dgm:spPr/>
      <dgm:t>
        <a:bodyPr/>
        <a:lstStyle/>
        <a:p>
          <a:endParaRPr lang="en-US"/>
        </a:p>
      </dgm:t>
    </dgm:pt>
    <dgm:pt modelId="{5CA8F056-E922-4D29-8F5B-75DF22273E43}">
      <dgm:prSet/>
      <dgm:spPr/>
      <dgm:t>
        <a:bodyPr/>
        <a:lstStyle/>
        <a:p>
          <a:r>
            <a:rPr lang="en-US"/>
            <a:t>In 2015, we had an OER grants program</a:t>
          </a:r>
        </a:p>
      </dgm:t>
    </dgm:pt>
    <dgm:pt modelId="{E9BF1C46-2737-4B5E-BCAF-280CC9315DBD}" type="parTrans" cxnId="{3211A0EA-F4EC-4D2A-ABFA-516CF17A5402}">
      <dgm:prSet/>
      <dgm:spPr/>
      <dgm:t>
        <a:bodyPr/>
        <a:lstStyle/>
        <a:p>
          <a:endParaRPr lang="en-US"/>
        </a:p>
      </dgm:t>
    </dgm:pt>
    <dgm:pt modelId="{C75D3088-6A4F-4A8D-9508-51E2DF871FB1}" type="sibTrans" cxnId="{3211A0EA-F4EC-4D2A-ABFA-516CF17A5402}">
      <dgm:prSet/>
      <dgm:spPr/>
      <dgm:t>
        <a:bodyPr/>
        <a:lstStyle/>
        <a:p>
          <a:endParaRPr lang="en-US"/>
        </a:p>
      </dgm:t>
    </dgm:pt>
    <dgm:pt modelId="{31F03262-8545-4FF8-A0BE-422D929E308B}">
      <dgm:prSet/>
      <dgm:spPr/>
      <dgm:t>
        <a:bodyPr/>
        <a:lstStyle/>
        <a:p>
          <a:r>
            <a:rPr lang="en-US"/>
            <a:t>In 2019, we subscribed to the open publishing platform Pressbooks </a:t>
          </a:r>
        </a:p>
      </dgm:t>
    </dgm:pt>
    <dgm:pt modelId="{07261CDB-8A99-4D5E-BC5F-32AB83F30A0C}" type="parTrans" cxnId="{EDEF5340-2703-48DB-9869-146F8461023B}">
      <dgm:prSet/>
      <dgm:spPr/>
      <dgm:t>
        <a:bodyPr/>
        <a:lstStyle/>
        <a:p>
          <a:endParaRPr lang="en-US"/>
        </a:p>
      </dgm:t>
    </dgm:pt>
    <dgm:pt modelId="{FC5E7C52-619F-43BB-8981-C772A8F8D910}" type="sibTrans" cxnId="{EDEF5340-2703-48DB-9869-146F8461023B}">
      <dgm:prSet/>
      <dgm:spPr/>
      <dgm:t>
        <a:bodyPr/>
        <a:lstStyle/>
        <a:p>
          <a:endParaRPr lang="en-US"/>
        </a:p>
      </dgm:t>
    </dgm:pt>
    <dgm:pt modelId="{AD3B29F7-4E98-485D-B43C-1F70BB4B3FFB}" type="pres">
      <dgm:prSet presAssocID="{C73821AA-57BB-46C0-9BA1-21D17CF0850B}" presName="root" presStyleCnt="0">
        <dgm:presLayoutVars>
          <dgm:dir/>
          <dgm:resizeHandles val="exact"/>
        </dgm:presLayoutVars>
      </dgm:prSet>
      <dgm:spPr/>
    </dgm:pt>
    <dgm:pt modelId="{AEAA5E31-4942-4456-9632-01E02B71CADF}" type="pres">
      <dgm:prSet presAssocID="{A59B8964-353B-416E-B0D6-D83FC5263C77}" presName="compNode" presStyleCnt="0"/>
      <dgm:spPr/>
    </dgm:pt>
    <dgm:pt modelId="{1DAB3954-FEB7-4A71-9AA2-CD0BA446498F}" type="pres">
      <dgm:prSet presAssocID="{A59B8964-353B-416E-B0D6-D83FC5263C77}" presName="bgRect" presStyleLbl="bgShp" presStyleIdx="0" presStyleCnt="3"/>
      <dgm:spPr/>
    </dgm:pt>
    <dgm:pt modelId="{87292BBB-1B65-4C0F-919C-9F649CBCDD58}" type="pres">
      <dgm:prSet presAssocID="{A59B8964-353B-416E-B0D6-D83FC5263C7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355876D9-B05C-4E19-899F-C0159896A3B2}" type="pres">
      <dgm:prSet presAssocID="{A59B8964-353B-416E-B0D6-D83FC5263C77}" presName="spaceRect" presStyleCnt="0"/>
      <dgm:spPr/>
    </dgm:pt>
    <dgm:pt modelId="{10EF1E6D-D988-4450-BF4B-3285666A17AB}" type="pres">
      <dgm:prSet presAssocID="{A59B8964-353B-416E-B0D6-D83FC5263C77}" presName="parTx" presStyleLbl="revTx" presStyleIdx="0" presStyleCnt="3">
        <dgm:presLayoutVars>
          <dgm:chMax val="0"/>
          <dgm:chPref val="0"/>
        </dgm:presLayoutVars>
      </dgm:prSet>
      <dgm:spPr/>
    </dgm:pt>
    <dgm:pt modelId="{9B33ED64-BEE8-4937-A1C1-28E2190EC970}" type="pres">
      <dgm:prSet presAssocID="{5E2F45BC-0BD6-4F91-BC56-C733A665C777}" presName="sibTrans" presStyleCnt="0"/>
      <dgm:spPr/>
    </dgm:pt>
    <dgm:pt modelId="{68D4222B-7F45-450B-89B0-F9CF455833F5}" type="pres">
      <dgm:prSet presAssocID="{5CA8F056-E922-4D29-8F5B-75DF22273E43}" presName="compNode" presStyleCnt="0"/>
      <dgm:spPr/>
    </dgm:pt>
    <dgm:pt modelId="{356D0552-462F-4C6F-94A4-3A2EACB95E76}" type="pres">
      <dgm:prSet presAssocID="{5CA8F056-E922-4D29-8F5B-75DF22273E43}" presName="bgRect" presStyleLbl="bgShp" presStyleIdx="1" presStyleCnt="3"/>
      <dgm:spPr/>
    </dgm:pt>
    <dgm:pt modelId="{9395EAE1-9B96-4745-9062-F09FA59708ED}" type="pres">
      <dgm:prSet presAssocID="{5CA8F056-E922-4D29-8F5B-75DF22273E4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3D572818-BD3F-447D-970C-46808FE03E67}" type="pres">
      <dgm:prSet presAssocID="{5CA8F056-E922-4D29-8F5B-75DF22273E43}" presName="spaceRect" presStyleCnt="0"/>
      <dgm:spPr/>
    </dgm:pt>
    <dgm:pt modelId="{C5000CE3-44BF-4E09-9007-FB157825177B}" type="pres">
      <dgm:prSet presAssocID="{5CA8F056-E922-4D29-8F5B-75DF22273E43}" presName="parTx" presStyleLbl="revTx" presStyleIdx="1" presStyleCnt="3">
        <dgm:presLayoutVars>
          <dgm:chMax val="0"/>
          <dgm:chPref val="0"/>
        </dgm:presLayoutVars>
      </dgm:prSet>
      <dgm:spPr/>
    </dgm:pt>
    <dgm:pt modelId="{97EA8AFA-3722-4B0A-B751-F6DDC4BCAE5D}" type="pres">
      <dgm:prSet presAssocID="{C75D3088-6A4F-4A8D-9508-51E2DF871FB1}" presName="sibTrans" presStyleCnt="0"/>
      <dgm:spPr/>
    </dgm:pt>
    <dgm:pt modelId="{E03278AA-4257-434F-B8C7-1AD1A51BF756}" type="pres">
      <dgm:prSet presAssocID="{31F03262-8545-4FF8-A0BE-422D929E308B}" presName="compNode" presStyleCnt="0"/>
      <dgm:spPr/>
    </dgm:pt>
    <dgm:pt modelId="{D83D1069-A3CA-4C03-B9FC-2DF27F87B8EF}" type="pres">
      <dgm:prSet presAssocID="{31F03262-8545-4FF8-A0BE-422D929E308B}" presName="bgRect" presStyleLbl="bgShp" presStyleIdx="2" presStyleCnt="3"/>
      <dgm:spPr/>
    </dgm:pt>
    <dgm:pt modelId="{165CA903-F09A-4800-9374-DD654227DB8D}" type="pres">
      <dgm:prSet presAssocID="{31F03262-8545-4FF8-A0BE-422D929E308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d Book"/>
        </a:ext>
      </dgm:extLst>
    </dgm:pt>
    <dgm:pt modelId="{CF7F2969-BEDF-484E-9C54-2711CA7B323B}" type="pres">
      <dgm:prSet presAssocID="{31F03262-8545-4FF8-A0BE-422D929E308B}" presName="spaceRect" presStyleCnt="0"/>
      <dgm:spPr/>
    </dgm:pt>
    <dgm:pt modelId="{EF656239-B3B4-4188-B0F7-1E285A0E20DD}" type="pres">
      <dgm:prSet presAssocID="{31F03262-8545-4FF8-A0BE-422D929E308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D29310A-5480-4C89-BAAA-DB35CC7D4128}" type="presOf" srcId="{31F03262-8545-4FF8-A0BE-422D929E308B}" destId="{EF656239-B3B4-4188-B0F7-1E285A0E20DD}" srcOrd="0" destOrd="0" presId="urn:microsoft.com/office/officeart/2018/2/layout/IconVerticalSolidList"/>
    <dgm:cxn modelId="{EDEF5340-2703-48DB-9869-146F8461023B}" srcId="{C73821AA-57BB-46C0-9BA1-21D17CF0850B}" destId="{31F03262-8545-4FF8-A0BE-422D929E308B}" srcOrd="2" destOrd="0" parTransId="{07261CDB-8A99-4D5E-BC5F-32AB83F30A0C}" sibTransId="{FC5E7C52-619F-43BB-8981-C772A8F8D910}"/>
    <dgm:cxn modelId="{66C8B445-B4A9-430F-9917-D14A44201422}" type="presOf" srcId="{C73821AA-57BB-46C0-9BA1-21D17CF0850B}" destId="{AD3B29F7-4E98-485D-B43C-1F70BB4B3FFB}" srcOrd="0" destOrd="0" presId="urn:microsoft.com/office/officeart/2018/2/layout/IconVerticalSolidList"/>
    <dgm:cxn modelId="{3364C967-ABAF-4AA4-91BB-384AB1E09520}" type="presOf" srcId="{5CA8F056-E922-4D29-8F5B-75DF22273E43}" destId="{C5000CE3-44BF-4E09-9007-FB157825177B}" srcOrd="0" destOrd="0" presId="urn:microsoft.com/office/officeart/2018/2/layout/IconVerticalSolidList"/>
    <dgm:cxn modelId="{6D1F4A70-F6EA-4984-9B0F-E1DA86FDE052}" srcId="{C73821AA-57BB-46C0-9BA1-21D17CF0850B}" destId="{A59B8964-353B-416E-B0D6-D83FC5263C77}" srcOrd="0" destOrd="0" parTransId="{E1E6135A-065E-4C55-A248-FFF0098CE7A5}" sibTransId="{5E2F45BC-0BD6-4F91-BC56-C733A665C777}"/>
    <dgm:cxn modelId="{3211A0EA-F4EC-4D2A-ABFA-516CF17A5402}" srcId="{C73821AA-57BB-46C0-9BA1-21D17CF0850B}" destId="{5CA8F056-E922-4D29-8F5B-75DF22273E43}" srcOrd="1" destOrd="0" parTransId="{E9BF1C46-2737-4B5E-BCAF-280CC9315DBD}" sibTransId="{C75D3088-6A4F-4A8D-9508-51E2DF871FB1}"/>
    <dgm:cxn modelId="{2A194CEF-E8D8-4174-91AD-1A9776DAAE4C}" type="presOf" srcId="{A59B8964-353B-416E-B0D6-D83FC5263C77}" destId="{10EF1E6D-D988-4450-BF4B-3285666A17AB}" srcOrd="0" destOrd="0" presId="urn:microsoft.com/office/officeart/2018/2/layout/IconVerticalSolidList"/>
    <dgm:cxn modelId="{932E2C18-D9CA-4135-A987-419AC5D2C034}" type="presParOf" srcId="{AD3B29F7-4E98-485D-B43C-1F70BB4B3FFB}" destId="{AEAA5E31-4942-4456-9632-01E02B71CADF}" srcOrd="0" destOrd="0" presId="urn:microsoft.com/office/officeart/2018/2/layout/IconVerticalSolidList"/>
    <dgm:cxn modelId="{E340B61E-5107-483F-98AD-AA1E815ACA46}" type="presParOf" srcId="{AEAA5E31-4942-4456-9632-01E02B71CADF}" destId="{1DAB3954-FEB7-4A71-9AA2-CD0BA446498F}" srcOrd="0" destOrd="0" presId="urn:microsoft.com/office/officeart/2018/2/layout/IconVerticalSolidList"/>
    <dgm:cxn modelId="{4615E080-7264-43BB-9242-F484B62393E3}" type="presParOf" srcId="{AEAA5E31-4942-4456-9632-01E02B71CADF}" destId="{87292BBB-1B65-4C0F-919C-9F649CBCDD58}" srcOrd="1" destOrd="0" presId="urn:microsoft.com/office/officeart/2018/2/layout/IconVerticalSolidList"/>
    <dgm:cxn modelId="{6AF736B2-2D75-48B2-93CE-5DC4408C2B01}" type="presParOf" srcId="{AEAA5E31-4942-4456-9632-01E02B71CADF}" destId="{355876D9-B05C-4E19-899F-C0159896A3B2}" srcOrd="2" destOrd="0" presId="urn:microsoft.com/office/officeart/2018/2/layout/IconVerticalSolidList"/>
    <dgm:cxn modelId="{107BC5F9-57D6-46A6-AD7B-71C47B8D6CD0}" type="presParOf" srcId="{AEAA5E31-4942-4456-9632-01E02B71CADF}" destId="{10EF1E6D-D988-4450-BF4B-3285666A17AB}" srcOrd="3" destOrd="0" presId="urn:microsoft.com/office/officeart/2018/2/layout/IconVerticalSolidList"/>
    <dgm:cxn modelId="{D3D60FE5-2A87-432F-95F6-1541A54AC34F}" type="presParOf" srcId="{AD3B29F7-4E98-485D-B43C-1F70BB4B3FFB}" destId="{9B33ED64-BEE8-4937-A1C1-28E2190EC970}" srcOrd="1" destOrd="0" presId="urn:microsoft.com/office/officeart/2018/2/layout/IconVerticalSolidList"/>
    <dgm:cxn modelId="{F444C139-7175-42AA-A379-6665C82A2A8E}" type="presParOf" srcId="{AD3B29F7-4E98-485D-B43C-1F70BB4B3FFB}" destId="{68D4222B-7F45-450B-89B0-F9CF455833F5}" srcOrd="2" destOrd="0" presId="urn:microsoft.com/office/officeart/2018/2/layout/IconVerticalSolidList"/>
    <dgm:cxn modelId="{37536E8E-04F2-451D-82D2-3559F9AACD80}" type="presParOf" srcId="{68D4222B-7F45-450B-89B0-F9CF455833F5}" destId="{356D0552-462F-4C6F-94A4-3A2EACB95E76}" srcOrd="0" destOrd="0" presId="urn:microsoft.com/office/officeart/2018/2/layout/IconVerticalSolidList"/>
    <dgm:cxn modelId="{DC7DFF2C-9440-4BE3-B21B-039ECEAE3994}" type="presParOf" srcId="{68D4222B-7F45-450B-89B0-F9CF455833F5}" destId="{9395EAE1-9B96-4745-9062-F09FA59708ED}" srcOrd="1" destOrd="0" presId="urn:microsoft.com/office/officeart/2018/2/layout/IconVerticalSolidList"/>
    <dgm:cxn modelId="{46AED8CE-4BFA-476B-80BF-E9CC44A2C5D1}" type="presParOf" srcId="{68D4222B-7F45-450B-89B0-F9CF455833F5}" destId="{3D572818-BD3F-447D-970C-46808FE03E67}" srcOrd="2" destOrd="0" presId="urn:microsoft.com/office/officeart/2018/2/layout/IconVerticalSolidList"/>
    <dgm:cxn modelId="{D1F98EEB-10B8-4896-8996-D93310124CB6}" type="presParOf" srcId="{68D4222B-7F45-450B-89B0-F9CF455833F5}" destId="{C5000CE3-44BF-4E09-9007-FB157825177B}" srcOrd="3" destOrd="0" presId="urn:microsoft.com/office/officeart/2018/2/layout/IconVerticalSolidList"/>
    <dgm:cxn modelId="{8E6B16F8-A2F8-4B29-BCFD-6B1401AA4D30}" type="presParOf" srcId="{AD3B29F7-4E98-485D-B43C-1F70BB4B3FFB}" destId="{97EA8AFA-3722-4B0A-B751-F6DDC4BCAE5D}" srcOrd="3" destOrd="0" presId="urn:microsoft.com/office/officeart/2018/2/layout/IconVerticalSolidList"/>
    <dgm:cxn modelId="{411905C1-C61A-4FAF-BC37-1E6A201AE604}" type="presParOf" srcId="{AD3B29F7-4E98-485D-B43C-1F70BB4B3FFB}" destId="{E03278AA-4257-434F-B8C7-1AD1A51BF756}" srcOrd="4" destOrd="0" presId="urn:microsoft.com/office/officeart/2018/2/layout/IconVerticalSolidList"/>
    <dgm:cxn modelId="{C1451132-815B-4A9C-B081-57B29F097A6A}" type="presParOf" srcId="{E03278AA-4257-434F-B8C7-1AD1A51BF756}" destId="{D83D1069-A3CA-4C03-B9FC-2DF27F87B8EF}" srcOrd="0" destOrd="0" presId="urn:microsoft.com/office/officeart/2018/2/layout/IconVerticalSolidList"/>
    <dgm:cxn modelId="{52E16798-11C5-4441-940D-D62158C97A98}" type="presParOf" srcId="{E03278AA-4257-434F-B8C7-1AD1A51BF756}" destId="{165CA903-F09A-4800-9374-DD654227DB8D}" srcOrd="1" destOrd="0" presId="urn:microsoft.com/office/officeart/2018/2/layout/IconVerticalSolidList"/>
    <dgm:cxn modelId="{C187F4A8-8D3E-4FA7-9BEB-B04520DE6B1D}" type="presParOf" srcId="{E03278AA-4257-434F-B8C7-1AD1A51BF756}" destId="{CF7F2969-BEDF-484E-9C54-2711CA7B323B}" srcOrd="2" destOrd="0" presId="urn:microsoft.com/office/officeart/2018/2/layout/IconVerticalSolidList"/>
    <dgm:cxn modelId="{C178C7C1-CC8E-47F4-A873-948432E14950}" type="presParOf" srcId="{E03278AA-4257-434F-B8C7-1AD1A51BF756}" destId="{EF656239-B3B4-4188-B0F7-1E285A0E20D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AB3954-FEB7-4A71-9AA2-CD0BA446498F}">
      <dsp:nvSpPr>
        <dsp:cNvPr id="0" name=""/>
        <dsp:cNvSpPr/>
      </dsp:nvSpPr>
      <dsp:spPr>
        <a:xfrm>
          <a:off x="0" y="713"/>
          <a:ext cx="6173409" cy="16691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92BBB-1B65-4C0F-919C-9F649CBCDD58}">
      <dsp:nvSpPr>
        <dsp:cNvPr id="0" name=""/>
        <dsp:cNvSpPr/>
      </dsp:nvSpPr>
      <dsp:spPr>
        <a:xfrm>
          <a:off x="504919" y="376273"/>
          <a:ext cx="918035" cy="9180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F1E6D-D988-4450-BF4B-3285666A17AB}">
      <dsp:nvSpPr>
        <dsp:cNvPr id="0" name=""/>
        <dsp:cNvSpPr/>
      </dsp:nvSpPr>
      <dsp:spPr>
        <a:xfrm>
          <a:off x="1927873" y="713"/>
          <a:ext cx="4245535" cy="1669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652" tIns="176652" rIns="176652" bIns="1766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Support from executive staff</a:t>
          </a:r>
        </a:p>
      </dsp:txBody>
      <dsp:txXfrm>
        <a:off x="1927873" y="713"/>
        <a:ext cx="4245535" cy="1669154"/>
      </dsp:txXfrm>
    </dsp:sp>
    <dsp:sp modelId="{356D0552-462F-4C6F-94A4-3A2EACB95E76}">
      <dsp:nvSpPr>
        <dsp:cNvPr id="0" name=""/>
        <dsp:cNvSpPr/>
      </dsp:nvSpPr>
      <dsp:spPr>
        <a:xfrm>
          <a:off x="0" y="2087157"/>
          <a:ext cx="6173409" cy="16691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5EAE1-9B96-4745-9062-F09FA59708ED}">
      <dsp:nvSpPr>
        <dsp:cNvPr id="0" name=""/>
        <dsp:cNvSpPr/>
      </dsp:nvSpPr>
      <dsp:spPr>
        <a:xfrm>
          <a:off x="504919" y="2462716"/>
          <a:ext cx="918035" cy="9180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00CE3-44BF-4E09-9007-FB157825177B}">
      <dsp:nvSpPr>
        <dsp:cNvPr id="0" name=""/>
        <dsp:cNvSpPr/>
      </dsp:nvSpPr>
      <dsp:spPr>
        <a:xfrm>
          <a:off x="1927873" y="2087157"/>
          <a:ext cx="4245535" cy="1669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652" tIns="176652" rIns="176652" bIns="1766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In 2015, we had an OER grants program</a:t>
          </a:r>
        </a:p>
      </dsp:txBody>
      <dsp:txXfrm>
        <a:off x="1927873" y="2087157"/>
        <a:ext cx="4245535" cy="1669154"/>
      </dsp:txXfrm>
    </dsp:sp>
    <dsp:sp modelId="{D83D1069-A3CA-4C03-B9FC-2DF27F87B8EF}">
      <dsp:nvSpPr>
        <dsp:cNvPr id="0" name=""/>
        <dsp:cNvSpPr/>
      </dsp:nvSpPr>
      <dsp:spPr>
        <a:xfrm>
          <a:off x="0" y="4173600"/>
          <a:ext cx="6173409" cy="16691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CA903-F09A-4800-9374-DD654227DB8D}">
      <dsp:nvSpPr>
        <dsp:cNvPr id="0" name=""/>
        <dsp:cNvSpPr/>
      </dsp:nvSpPr>
      <dsp:spPr>
        <a:xfrm>
          <a:off x="504919" y="4549160"/>
          <a:ext cx="918035" cy="9180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56239-B3B4-4188-B0F7-1E285A0E20DD}">
      <dsp:nvSpPr>
        <dsp:cNvPr id="0" name=""/>
        <dsp:cNvSpPr/>
      </dsp:nvSpPr>
      <dsp:spPr>
        <a:xfrm>
          <a:off x="1927873" y="4173600"/>
          <a:ext cx="4245535" cy="1669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652" tIns="176652" rIns="176652" bIns="1766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In 2019, we subscribed to the open publishing platform Pressbooks </a:t>
          </a:r>
        </a:p>
      </dsp:txBody>
      <dsp:txXfrm>
        <a:off x="1927873" y="4173600"/>
        <a:ext cx="4245535" cy="1669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1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1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5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4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6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5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4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5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1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1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3/2/2024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6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hegreats.co/artworks/soon-rebuild-ukrainian-version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7.jpeg"/><Relationship Id="rId21" Type="http://schemas.openxmlformats.org/officeDocument/2006/relationships/image" Target="../media/image33.jpe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17" Type="http://schemas.openxmlformats.org/officeDocument/2006/relationships/image" Target="../media/image29.jpeg"/><Relationship Id="rId25" Type="http://schemas.openxmlformats.org/officeDocument/2006/relationships/image" Target="../media/image37.png"/><Relationship Id="rId2" Type="http://schemas.openxmlformats.org/officeDocument/2006/relationships/image" Target="../media/image16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24" Type="http://schemas.openxmlformats.org/officeDocument/2006/relationships/image" Target="../media/image36.jpeg"/><Relationship Id="rId5" Type="http://schemas.openxmlformats.org/officeDocument/2006/relationships/image" Target="../media/image19.png"/><Relationship Id="rId15" Type="http://schemas.openxmlformats.org/officeDocument/2006/relationships/image" Target="../media/image9.png"/><Relationship Id="rId23" Type="http://schemas.openxmlformats.org/officeDocument/2006/relationships/image" Target="../media/image35.jpeg"/><Relationship Id="rId10" Type="http://schemas.openxmlformats.org/officeDocument/2006/relationships/image" Target="../media/image24.jpeg"/><Relationship Id="rId19" Type="http://schemas.openxmlformats.org/officeDocument/2006/relationships/image" Target="../media/image31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11.jpeg"/><Relationship Id="rId22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1BC67A1-175E-439E-85E2-88911C119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A7B82C-30F1-42B4-BE36-3DB42DD51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CA1578-CEEB-41BB-8068-C0DA02C36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wo kangaroos on a beach">
            <a:extLst>
              <a:ext uri="{FF2B5EF4-FFF2-40B4-BE49-F238E27FC236}">
                <a16:creationId xmlns:a16="http://schemas.microsoft.com/office/drawing/2014/main" id="{1CD588F7-7D87-C109-1802-69C2406CB8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t="15091" r="-1" b="634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grpSp>
        <p:nvGrpSpPr>
          <p:cNvPr id="16" name="Top Left">
            <a:extLst>
              <a:ext uri="{FF2B5EF4-FFF2-40B4-BE49-F238E27FC236}">
                <a16:creationId xmlns:a16="http://schemas.microsoft.com/office/drawing/2014/main" id="{7DF11618-754F-4C58-94AD-F7AA3530D6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125493" y="145598"/>
            <a:ext cx="5104732" cy="4853749"/>
            <a:chOff x="3538537" y="995362"/>
            <a:chExt cx="5104732" cy="4853749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54C1B16-3C93-4003-88AD-F74DAD18C8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48071" y="1004887"/>
              <a:ext cx="5085197" cy="4844224"/>
            </a:xfrm>
            <a:custGeom>
              <a:avLst/>
              <a:gdLst>
                <a:gd name="connsiteX0" fmla="*/ 425663 w 5085197"/>
                <a:gd name="connsiteY0" fmla="*/ 0 h 4844224"/>
                <a:gd name="connsiteX1" fmla="*/ 277263 w 5085197"/>
                <a:gd name="connsiteY1" fmla="*/ 200882 h 4844224"/>
                <a:gd name="connsiteX2" fmla="*/ 155629 w 5085197"/>
                <a:gd name="connsiteY2" fmla="*/ 472154 h 4844224"/>
                <a:gd name="connsiteX3" fmla="*/ 55998 w 5085197"/>
                <a:gd name="connsiteY3" fmla="*/ 785336 h 4844224"/>
                <a:gd name="connsiteX4" fmla="*/ 6182 w 5085197"/>
                <a:gd name="connsiteY4" fmla="*/ 1154335 h 4844224"/>
                <a:gd name="connsiteX5" fmla="*/ 6182 w 5085197"/>
                <a:gd name="connsiteY5" fmla="*/ 1577245 h 4844224"/>
                <a:gd name="connsiteX6" fmla="*/ 59998 w 5085197"/>
                <a:gd name="connsiteY6" fmla="*/ 1960245 h 4844224"/>
                <a:gd name="connsiteX7" fmla="*/ 187633 w 5085197"/>
                <a:gd name="connsiteY7" fmla="*/ 2261426 h 4844224"/>
                <a:gd name="connsiteX8" fmla="*/ 365084 w 5085197"/>
                <a:gd name="connsiteY8" fmla="*/ 2474881 h 4844224"/>
                <a:gd name="connsiteX9" fmla="*/ 642261 w 5085197"/>
                <a:gd name="connsiteY9" fmla="*/ 2658428 h 4844224"/>
                <a:gd name="connsiteX10" fmla="*/ 965254 w 5085197"/>
                <a:gd name="connsiteY10" fmla="*/ 2770156 h 4844224"/>
                <a:gd name="connsiteX11" fmla="*/ 1312155 w 5085197"/>
                <a:gd name="connsiteY11" fmla="*/ 2812066 h 4844224"/>
                <a:gd name="connsiteX12" fmla="*/ 1493606 w 5085197"/>
                <a:gd name="connsiteY12" fmla="*/ 2877884 h 4844224"/>
                <a:gd name="connsiteX13" fmla="*/ 1700965 w 5085197"/>
                <a:gd name="connsiteY13" fmla="*/ 3085338 h 4844224"/>
                <a:gd name="connsiteX14" fmla="*/ 1856508 w 5085197"/>
                <a:gd name="connsiteY14" fmla="*/ 3320701 h 4844224"/>
                <a:gd name="connsiteX15" fmla="*/ 1968141 w 5085197"/>
                <a:gd name="connsiteY15" fmla="*/ 3460337 h 4844224"/>
                <a:gd name="connsiteX16" fmla="*/ 2147593 w 5085197"/>
                <a:gd name="connsiteY16" fmla="*/ 3544157 h 4844224"/>
                <a:gd name="connsiteX17" fmla="*/ 2492493 w 5085197"/>
                <a:gd name="connsiteY17" fmla="*/ 3544157 h 4844224"/>
                <a:gd name="connsiteX18" fmla="*/ 2729760 w 5085197"/>
                <a:gd name="connsiteY18" fmla="*/ 3544157 h 4844224"/>
                <a:gd name="connsiteX19" fmla="*/ 2865301 w 5085197"/>
                <a:gd name="connsiteY19" fmla="*/ 3627978 h 4844224"/>
                <a:gd name="connsiteX20" fmla="*/ 2984935 w 5085197"/>
                <a:gd name="connsiteY20" fmla="*/ 3773615 h 4844224"/>
                <a:gd name="connsiteX21" fmla="*/ 3126477 w 5085197"/>
                <a:gd name="connsiteY21" fmla="*/ 3995071 h 4844224"/>
                <a:gd name="connsiteX22" fmla="*/ 3293926 w 5085197"/>
                <a:gd name="connsiteY22" fmla="*/ 4348163 h 4844224"/>
                <a:gd name="connsiteX23" fmla="*/ 3445469 w 5085197"/>
                <a:gd name="connsiteY23" fmla="*/ 4623435 h 4844224"/>
                <a:gd name="connsiteX24" fmla="*/ 3549196 w 5085197"/>
                <a:gd name="connsiteY24" fmla="*/ 4727163 h 4844224"/>
                <a:gd name="connsiteX25" fmla="*/ 3953913 w 5085197"/>
                <a:gd name="connsiteY25" fmla="*/ 4773073 h 4844224"/>
                <a:gd name="connsiteX26" fmla="*/ 4406542 w 5085197"/>
                <a:gd name="connsiteY26" fmla="*/ 4729163 h 4844224"/>
                <a:gd name="connsiteX27" fmla="*/ 4573991 w 5085197"/>
                <a:gd name="connsiteY27" fmla="*/ 4709256 h 4844224"/>
                <a:gd name="connsiteX28" fmla="*/ 5085198 w 5085197"/>
                <a:gd name="connsiteY28" fmla="*/ 4844225 h 484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085197" h="4844224">
                  <a:moveTo>
                    <a:pt x="425663" y="0"/>
                  </a:moveTo>
                  <a:cubicBezTo>
                    <a:pt x="425663" y="0"/>
                    <a:pt x="309172" y="142875"/>
                    <a:pt x="277263" y="200882"/>
                  </a:cubicBezTo>
                  <a:cubicBezTo>
                    <a:pt x="229448" y="287846"/>
                    <a:pt x="191253" y="379571"/>
                    <a:pt x="155629" y="472154"/>
                  </a:cubicBezTo>
                  <a:cubicBezTo>
                    <a:pt x="116291" y="574548"/>
                    <a:pt x="80953" y="678561"/>
                    <a:pt x="55998" y="785336"/>
                  </a:cubicBezTo>
                  <a:cubicBezTo>
                    <a:pt x="27804" y="906399"/>
                    <a:pt x="13707" y="1030224"/>
                    <a:pt x="6182" y="1154335"/>
                  </a:cubicBezTo>
                  <a:cubicBezTo>
                    <a:pt x="-2391" y="1295114"/>
                    <a:pt x="-1724" y="1436370"/>
                    <a:pt x="6182" y="1577245"/>
                  </a:cubicBezTo>
                  <a:cubicBezTo>
                    <a:pt x="13421" y="1706309"/>
                    <a:pt x="26851" y="1835372"/>
                    <a:pt x="59998" y="1960245"/>
                  </a:cubicBezTo>
                  <a:cubicBezTo>
                    <a:pt x="88097" y="2066258"/>
                    <a:pt x="130007" y="2168176"/>
                    <a:pt x="187633" y="2261426"/>
                  </a:cubicBezTo>
                  <a:cubicBezTo>
                    <a:pt x="236496" y="2340578"/>
                    <a:pt x="296028" y="2412587"/>
                    <a:pt x="365084" y="2474881"/>
                  </a:cubicBezTo>
                  <a:cubicBezTo>
                    <a:pt x="447761" y="2549366"/>
                    <a:pt x="542439" y="2609088"/>
                    <a:pt x="642261" y="2658428"/>
                  </a:cubicBezTo>
                  <a:cubicBezTo>
                    <a:pt x="744941" y="2709196"/>
                    <a:pt x="852573" y="2749963"/>
                    <a:pt x="965254" y="2770156"/>
                  </a:cubicBezTo>
                  <a:cubicBezTo>
                    <a:pt x="1080030" y="2790635"/>
                    <a:pt x="1197664" y="2789778"/>
                    <a:pt x="1312155" y="2812066"/>
                  </a:cubicBezTo>
                  <a:cubicBezTo>
                    <a:pt x="1375877" y="2824448"/>
                    <a:pt x="1437980" y="2844641"/>
                    <a:pt x="1493606" y="2877884"/>
                  </a:cubicBezTo>
                  <a:cubicBezTo>
                    <a:pt x="1578283" y="2928366"/>
                    <a:pt x="1643053" y="3005138"/>
                    <a:pt x="1700965" y="3085338"/>
                  </a:cubicBezTo>
                  <a:cubicBezTo>
                    <a:pt x="1756020" y="3161538"/>
                    <a:pt x="1805645" y="3241548"/>
                    <a:pt x="1856508" y="3320701"/>
                  </a:cubicBezTo>
                  <a:cubicBezTo>
                    <a:pt x="1888893" y="3371183"/>
                    <a:pt x="1922707" y="3421380"/>
                    <a:pt x="1968141" y="3460337"/>
                  </a:cubicBezTo>
                  <a:cubicBezTo>
                    <a:pt x="2019005" y="3503962"/>
                    <a:pt x="2082060" y="3529679"/>
                    <a:pt x="2147593" y="3544157"/>
                  </a:cubicBezTo>
                  <a:cubicBezTo>
                    <a:pt x="2260559" y="3569018"/>
                    <a:pt x="2377526" y="3558445"/>
                    <a:pt x="2492493" y="3544157"/>
                  </a:cubicBezTo>
                  <a:cubicBezTo>
                    <a:pt x="2572122" y="3534251"/>
                    <a:pt x="2653370" y="3521012"/>
                    <a:pt x="2729760" y="3544157"/>
                  </a:cubicBezTo>
                  <a:cubicBezTo>
                    <a:pt x="2781291" y="3559778"/>
                    <a:pt x="2826249" y="3590735"/>
                    <a:pt x="2865301" y="3627978"/>
                  </a:cubicBezTo>
                  <a:cubicBezTo>
                    <a:pt x="2910831" y="3671411"/>
                    <a:pt x="2948550" y="3722180"/>
                    <a:pt x="2984935" y="3773615"/>
                  </a:cubicBezTo>
                  <a:cubicBezTo>
                    <a:pt x="3035608" y="3845147"/>
                    <a:pt x="3084471" y="3918109"/>
                    <a:pt x="3126477" y="3995071"/>
                  </a:cubicBezTo>
                  <a:cubicBezTo>
                    <a:pt x="3188961" y="4109371"/>
                    <a:pt x="3239729" y="4229576"/>
                    <a:pt x="3293926" y="4348163"/>
                  </a:cubicBezTo>
                  <a:cubicBezTo>
                    <a:pt x="3337646" y="4443698"/>
                    <a:pt x="3384318" y="4538187"/>
                    <a:pt x="3445469" y="4623435"/>
                  </a:cubicBezTo>
                  <a:cubicBezTo>
                    <a:pt x="3474330" y="4663631"/>
                    <a:pt x="3507858" y="4700207"/>
                    <a:pt x="3549196" y="4727163"/>
                  </a:cubicBezTo>
                  <a:cubicBezTo>
                    <a:pt x="3665401" y="4802886"/>
                    <a:pt x="3813896" y="4783931"/>
                    <a:pt x="3953913" y="4773073"/>
                  </a:cubicBezTo>
                  <a:cubicBezTo>
                    <a:pt x="4105170" y="4761262"/>
                    <a:pt x="4256904" y="4753928"/>
                    <a:pt x="4406542" y="4729163"/>
                  </a:cubicBezTo>
                  <a:cubicBezTo>
                    <a:pt x="4462168" y="4720019"/>
                    <a:pt x="4517698" y="4709256"/>
                    <a:pt x="4573991" y="4709256"/>
                  </a:cubicBezTo>
                  <a:cubicBezTo>
                    <a:pt x="4675813" y="4709065"/>
                    <a:pt x="4891841" y="4844225"/>
                    <a:pt x="5085198" y="4844225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65E8AD-ED51-4874-AABA-DDA0C1597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22792" y="1004887"/>
              <a:ext cx="5010476" cy="4649438"/>
            </a:xfrm>
            <a:custGeom>
              <a:avLst/>
              <a:gdLst>
                <a:gd name="connsiteX0" fmla="*/ 454193 w 5010476"/>
                <a:gd name="connsiteY0" fmla="*/ 0 h 4649438"/>
                <a:gd name="connsiteX1" fmla="*/ 352085 w 5010476"/>
                <a:gd name="connsiteY1" fmla="*/ 92869 h 4649438"/>
                <a:gd name="connsiteX2" fmla="*/ 242452 w 5010476"/>
                <a:gd name="connsiteY2" fmla="*/ 260414 h 4649438"/>
                <a:gd name="connsiteX3" fmla="*/ 130819 w 5010476"/>
                <a:gd name="connsiteY3" fmla="*/ 535686 h 4649438"/>
                <a:gd name="connsiteX4" fmla="*/ 57000 w 5010476"/>
                <a:gd name="connsiteY4" fmla="*/ 761143 h 4649438"/>
                <a:gd name="connsiteX5" fmla="*/ 3184 w 5010476"/>
                <a:gd name="connsiteY5" fmla="*/ 1140143 h 4649438"/>
                <a:gd name="connsiteX6" fmla="*/ 3184 w 5010476"/>
                <a:gd name="connsiteY6" fmla="*/ 1439704 h 4649438"/>
                <a:gd name="connsiteX7" fmla="*/ 60524 w 5010476"/>
                <a:gd name="connsiteY7" fmla="*/ 1905953 h 4649438"/>
                <a:gd name="connsiteX8" fmla="*/ 213686 w 5010476"/>
                <a:gd name="connsiteY8" fmla="*/ 2269808 h 4649438"/>
                <a:gd name="connsiteX9" fmla="*/ 373325 w 5010476"/>
                <a:gd name="connsiteY9" fmla="*/ 2455926 h 4649438"/>
                <a:gd name="connsiteX10" fmla="*/ 644502 w 5010476"/>
                <a:gd name="connsiteY10" fmla="*/ 2625662 h 4649438"/>
                <a:gd name="connsiteX11" fmla="*/ 902915 w 5010476"/>
                <a:gd name="connsiteY11" fmla="*/ 2697195 h 4649438"/>
                <a:gd name="connsiteX12" fmla="*/ 1224860 w 5010476"/>
                <a:gd name="connsiteY12" fmla="*/ 2719102 h 4649438"/>
                <a:gd name="connsiteX13" fmla="*/ 1430315 w 5010476"/>
                <a:gd name="connsiteY13" fmla="*/ 2731008 h 4649438"/>
                <a:gd name="connsiteX14" fmla="*/ 1652914 w 5010476"/>
                <a:gd name="connsiteY14" fmla="*/ 2852642 h 4649438"/>
                <a:gd name="connsiteX15" fmla="*/ 1739306 w 5010476"/>
                <a:gd name="connsiteY15" fmla="*/ 2985611 h 4649438"/>
                <a:gd name="connsiteX16" fmla="*/ 1848938 w 5010476"/>
                <a:gd name="connsiteY16" fmla="*/ 3155156 h 4649438"/>
                <a:gd name="connsiteX17" fmla="*/ 2015054 w 5010476"/>
                <a:gd name="connsiteY17" fmla="*/ 3294793 h 4649438"/>
                <a:gd name="connsiteX18" fmla="*/ 2231082 w 5010476"/>
                <a:gd name="connsiteY18" fmla="*/ 3336322 h 4649438"/>
                <a:gd name="connsiteX19" fmla="*/ 2427106 w 5010476"/>
                <a:gd name="connsiteY19" fmla="*/ 3278124 h 4649438"/>
                <a:gd name="connsiteX20" fmla="*/ 2531786 w 5010476"/>
                <a:gd name="connsiteY20" fmla="*/ 3151823 h 4649438"/>
                <a:gd name="connsiteX21" fmla="*/ 2520165 w 5010476"/>
                <a:gd name="connsiteY21" fmla="*/ 2907411 h 4649438"/>
                <a:gd name="connsiteX22" fmla="*/ 2481970 w 5010476"/>
                <a:gd name="connsiteY22" fmla="*/ 2648045 h 4649438"/>
                <a:gd name="connsiteX23" fmla="*/ 2458729 w 5010476"/>
                <a:gd name="connsiteY23" fmla="*/ 2513362 h 4649438"/>
                <a:gd name="connsiteX24" fmla="*/ 2458729 w 5010476"/>
                <a:gd name="connsiteY24" fmla="*/ 2408587 h 4649438"/>
                <a:gd name="connsiteX25" fmla="*/ 2581697 w 5010476"/>
                <a:gd name="connsiteY25" fmla="*/ 2310479 h 4649438"/>
                <a:gd name="connsiteX26" fmla="*/ 2762767 w 5010476"/>
                <a:gd name="connsiteY26" fmla="*/ 2325434 h 4649438"/>
                <a:gd name="connsiteX27" fmla="*/ 2872400 w 5010476"/>
                <a:gd name="connsiteY27" fmla="*/ 2410206 h 4649438"/>
                <a:gd name="connsiteX28" fmla="*/ 2925549 w 5010476"/>
                <a:gd name="connsiteY28" fmla="*/ 2637949 h 4649438"/>
                <a:gd name="connsiteX29" fmla="*/ 2820869 w 5010476"/>
                <a:gd name="connsiteY29" fmla="*/ 2968752 h 4649438"/>
                <a:gd name="connsiteX30" fmla="*/ 2789342 w 5010476"/>
                <a:gd name="connsiteY30" fmla="*/ 3194876 h 4649438"/>
                <a:gd name="connsiteX31" fmla="*/ 2889069 w 5010476"/>
                <a:gd name="connsiteY31" fmla="*/ 3447574 h 4649438"/>
                <a:gd name="connsiteX32" fmla="*/ 3070139 w 5010476"/>
                <a:gd name="connsiteY32" fmla="*/ 3783330 h 4649438"/>
                <a:gd name="connsiteX33" fmla="*/ 3181486 w 5010476"/>
                <a:gd name="connsiteY33" fmla="*/ 4014407 h 4649438"/>
                <a:gd name="connsiteX34" fmla="*/ 3351888 w 5010476"/>
                <a:gd name="connsiteY34" fmla="*/ 4312539 h 4649438"/>
                <a:gd name="connsiteX35" fmla="*/ 3512194 w 5010476"/>
                <a:gd name="connsiteY35" fmla="*/ 4504087 h 4649438"/>
                <a:gd name="connsiteX36" fmla="*/ 3670119 w 5010476"/>
                <a:gd name="connsiteY36" fmla="*/ 4595051 h 4649438"/>
                <a:gd name="connsiteX37" fmla="*/ 3909386 w 5010476"/>
                <a:gd name="connsiteY37" fmla="*/ 4623816 h 4649438"/>
                <a:gd name="connsiteX38" fmla="*/ 4136653 w 5010476"/>
                <a:gd name="connsiteY38" fmla="*/ 4623816 h 4649438"/>
                <a:gd name="connsiteX39" fmla="*/ 4435071 w 5010476"/>
                <a:gd name="connsiteY39" fmla="*/ 4599432 h 4649438"/>
                <a:gd name="connsiteX40" fmla="*/ 4562992 w 5010476"/>
                <a:gd name="connsiteY40" fmla="*/ 4599432 h 4649438"/>
                <a:gd name="connsiteX41" fmla="*/ 5010477 w 5010476"/>
                <a:gd name="connsiteY41" fmla="*/ 4649439 h 46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10476" h="4649438">
                  <a:moveTo>
                    <a:pt x="454193" y="0"/>
                  </a:moveTo>
                  <a:cubicBezTo>
                    <a:pt x="448478" y="9811"/>
                    <a:pt x="357800" y="83153"/>
                    <a:pt x="352085" y="92869"/>
                  </a:cubicBezTo>
                  <a:cubicBezTo>
                    <a:pt x="318271" y="150495"/>
                    <a:pt x="275694" y="202597"/>
                    <a:pt x="242452" y="260414"/>
                  </a:cubicBezTo>
                  <a:cubicBezTo>
                    <a:pt x="192922" y="346424"/>
                    <a:pt x="162632" y="441484"/>
                    <a:pt x="130819" y="535686"/>
                  </a:cubicBezTo>
                  <a:cubicBezTo>
                    <a:pt x="105482" y="610648"/>
                    <a:pt x="77574" y="684752"/>
                    <a:pt x="57000" y="761143"/>
                  </a:cubicBezTo>
                  <a:cubicBezTo>
                    <a:pt x="23853" y="884682"/>
                    <a:pt x="8994" y="1012222"/>
                    <a:pt x="3184" y="1140143"/>
                  </a:cubicBezTo>
                  <a:cubicBezTo>
                    <a:pt x="-1388" y="1239964"/>
                    <a:pt x="-721" y="1339882"/>
                    <a:pt x="3184" y="1439704"/>
                  </a:cubicBezTo>
                  <a:cubicBezTo>
                    <a:pt x="9280" y="1596676"/>
                    <a:pt x="22805" y="1753553"/>
                    <a:pt x="60524" y="1905953"/>
                  </a:cubicBezTo>
                  <a:cubicBezTo>
                    <a:pt x="92433" y="2034635"/>
                    <a:pt x="141106" y="2158937"/>
                    <a:pt x="213686" y="2269808"/>
                  </a:cubicBezTo>
                  <a:cubicBezTo>
                    <a:pt x="258644" y="2338483"/>
                    <a:pt x="312080" y="2401253"/>
                    <a:pt x="373325" y="2455926"/>
                  </a:cubicBezTo>
                  <a:cubicBezTo>
                    <a:pt x="453431" y="2527459"/>
                    <a:pt x="545252" y="2584514"/>
                    <a:pt x="644502" y="2625662"/>
                  </a:cubicBezTo>
                  <a:cubicBezTo>
                    <a:pt x="727370" y="2660047"/>
                    <a:pt x="814428" y="2683002"/>
                    <a:pt x="902915" y="2697195"/>
                  </a:cubicBezTo>
                  <a:cubicBezTo>
                    <a:pt x="1009310" y="2714244"/>
                    <a:pt x="1117133" y="2718911"/>
                    <a:pt x="1224860" y="2719102"/>
                  </a:cubicBezTo>
                  <a:cubicBezTo>
                    <a:pt x="1293726" y="2719292"/>
                    <a:pt x="1362878" y="2717673"/>
                    <a:pt x="1430315" y="2731008"/>
                  </a:cubicBezTo>
                  <a:cubicBezTo>
                    <a:pt x="1515563" y="2747867"/>
                    <a:pt x="1595383" y="2787872"/>
                    <a:pt x="1652914" y="2852642"/>
                  </a:cubicBezTo>
                  <a:cubicBezTo>
                    <a:pt x="1688061" y="2892266"/>
                    <a:pt x="1713398" y="2939320"/>
                    <a:pt x="1739306" y="2985611"/>
                  </a:cubicBezTo>
                  <a:cubicBezTo>
                    <a:pt x="1772167" y="3044476"/>
                    <a:pt x="1806743" y="3102578"/>
                    <a:pt x="1848938" y="3155156"/>
                  </a:cubicBezTo>
                  <a:cubicBezTo>
                    <a:pt x="1894754" y="3212306"/>
                    <a:pt x="1949427" y="3262503"/>
                    <a:pt x="2015054" y="3294793"/>
                  </a:cubicBezTo>
                  <a:cubicBezTo>
                    <a:pt x="2081825" y="3327749"/>
                    <a:pt x="2156596" y="3340037"/>
                    <a:pt x="2231082" y="3336322"/>
                  </a:cubicBezTo>
                  <a:cubicBezTo>
                    <a:pt x="2300423" y="3332893"/>
                    <a:pt x="2368813" y="3315557"/>
                    <a:pt x="2427106" y="3278124"/>
                  </a:cubicBezTo>
                  <a:cubicBezTo>
                    <a:pt x="2474541" y="3247644"/>
                    <a:pt x="2513403" y="3204877"/>
                    <a:pt x="2531786" y="3151823"/>
                  </a:cubicBezTo>
                  <a:cubicBezTo>
                    <a:pt x="2558837" y="3073622"/>
                    <a:pt x="2535691" y="2989707"/>
                    <a:pt x="2520165" y="2907411"/>
                  </a:cubicBezTo>
                  <a:cubicBezTo>
                    <a:pt x="2503973" y="2821496"/>
                    <a:pt x="2495781" y="2734342"/>
                    <a:pt x="2481970" y="2648045"/>
                  </a:cubicBezTo>
                  <a:cubicBezTo>
                    <a:pt x="2474731" y="2603087"/>
                    <a:pt x="2466159" y="2558320"/>
                    <a:pt x="2458729" y="2513362"/>
                  </a:cubicBezTo>
                  <a:cubicBezTo>
                    <a:pt x="2452919" y="2478310"/>
                    <a:pt x="2447870" y="2442305"/>
                    <a:pt x="2458729" y="2408587"/>
                  </a:cubicBezTo>
                  <a:cubicBezTo>
                    <a:pt x="2475779" y="2355628"/>
                    <a:pt x="2527119" y="2324481"/>
                    <a:pt x="2581697" y="2310479"/>
                  </a:cubicBezTo>
                  <a:cubicBezTo>
                    <a:pt x="2641990" y="2295049"/>
                    <a:pt x="2705617" y="2300954"/>
                    <a:pt x="2762767" y="2325434"/>
                  </a:cubicBezTo>
                  <a:cubicBezTo>
                    <a:pt x="2806011" y="2343912"/>
                    <a:pt x="2844206" y="2372582"/>
                    <a:pt x="2872400" y="2410206"/>
                  </a:cubicBezTo>
                  <a:cubicBezTo>
                    <a:pt x="2920787" y="2474595"/>
                    <a:pt x="2933931" y="2557463"/>
                    <a:pt x="2925549" y="2637949"/>
                  </a:cubicBezTo>
                  <a:cubicBezTo>
                    <a:pt x="2913548" y="2753392"/>
                    <a:pt x="2857636" y="2858262"/>
                    <a:pt x="2820869" y="2968752"/>
                  </a:cubicBezTo>
                  <a:cubicBezTo>
                    <a:pt x="2796486" y="3041904"/>
                    <a:pt x="2780388" y="3118390"/>
                    <a:pt x="2789342" y="3194876"/>
                  </a:cubicBezTo>
                  <a:cubicBezTo>
                    <a:pt x="2799914" y="3285554"/>
                    <a:pt x="2844587" y="3367373"/>
                    <a:pt x="2889069" y="3447574"/>
                  </a:cubicBezTo>
                  <a:cubicBezTo>
                    <a:pt x="2950695" y="3558826"/>
                    <a:pt x="3013560" y="3669506"/>
                    <a:pt x="3070139" y="3783330"/>
                  </a:cubicBezTo>
                  <a:cubicBezTo>
                    <a:pt x="3108239" y="3859911"/>
                    <a:pt x="3143481" y="3937826"/>
                    <a:pt x="3181486" y="4014407"/>
                  </a:cubicBezTo>
                  <a:cubicBezTo>
                    <a:pt x="3232445" y="4116991"/>
                    <a:pt x="3288452" y="4217099"/>
                    <a:pt x="3351888" y="4312539"/>
                  </a:cubicBezTo>
                  <a:cubicBezTo>
                    <a:pt x="3398180" y="4382262"/>
                    <a:pt x="3448567" y="4449795"/>
                    <a:pt x="3512194" y="4504087"/>
                  </a:cubicBezTo>
                  <a:cubicBezTo>
                    <a:pt x="3558867" y="4543901"/>
                    <a:pt x="3611826" y="4575906"/>
                    <a:pt x="3670119" y="4595051"/>
                  </a:cubicBezTo>
                  <a:cubicBezTo>
                    <a:pt x="3746795" y="4620292"/>
                    <a:pt x="3828519" y="4621911"/>
                    <a:pt x="3909386" y="4623816"/>
                  </a:cubicBezTo>
                  <a:cubicBezTo>
                    <a:pt x="3985205" y="4625531"/>
                    <a:pt x="4061025" y="4627436"/>
                    <a:pt x="4136653" y="4623816"/>
                  </a:cubicBezTo>
                  <a:cubicBezTo>
                    <a:pt x="4236380" y="4619054"/>
                    <a:pt x="4335345" y="4605052"/>
                    <a:pt x="4435071" y="4599432"/>
                  </a:cubicBezTo>
                  <a:cubicBezTo>
                    <a:pt x="4477648" y="4597051"/>
                    <a:pt x="4520415" y="4596194"/>
                    <a:pt x="4562992" y="4599432"/>
                  </a:cubicBezTo>
                  <a:cubicBezTo>
                    <a:pt x="4649765" y="4606005"/>
                    <a:pt x="4925799" y="4629150"/>
                    <a:pt x="5010477" y="4649439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8E5C306-3C29-4BD3-97E1-DCA86FF3E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99586" y="1004887"/>
              <a:ext cx="4933777" cy="4552473"/>
            </a:xfrm>
            <a:custGeom>
              <a:avLst/>
              <a:gdLst>
                <a:gd name="connsiteX0" fmla="*/ 4933778 w 4933777"/>
                <a:gd name="connsiteY0" fmla="*/ 4552474 h 4552473"/>
                <a:gd name="connsiteX1" fmla="*/ 4020997 w 4933777"/>
                <a:gd name="connsiteY1" fmla="*/ 4493324 h 4552473"/>
                <a:gd name="connsiteX2" fmla="*/ 3777538 w 4933777"/>
                <a:gd name="connsiteY2" fmla="*/ 4468273 h 4552473"/>
                <a:gd name="connsiteX3" fmla="*/ 3411207 w 4933777"/>
                <a:gd name="connsiteY3" fmla="*/ 4277868 h 4552473"/>
                <a:gd name="connsiteX4" fmla="*/ 3215944 w 4933777"/>
                <a:gd name="connsiteY4" fmla="*/ 3958971 h 4552473"/>
                <a:gd name="connsiteX5" fmla="*/ 3056400 w 4933777"/>
                <a:gd name="connsiteY5" fmla="*/ 3618548 h 4552473"/>
                <a:gd name="connsiteX6" fmla="*/ 2963341 w 4933777"/>
                <a:gd name="connsiteY6" fmla="*/ 3314319 h 4552473"/>
                <a:gd name="connsiteX7" fmla="*/ 3029825 w 4933777"/>
                <a:gd name="connsiteY7" fmla="*/ 2870454 h 4552473"/>
                <a:gd name="connsiteX8" fmla="*/ 3094595 w 4933777"/>
                <a:gd name="connsiteY8" fmla="*/ 2449830 h 4552473"/>
                <a:gd name="connsiteX9" fmla="*/ 2979915 w 4933777"/>
                <a:gd name="connsiteY9" fmla="*/ 2245328 h 4552473"/>
                <a:gd name="connsiteX10" fmla="*/ 2843707 w 4933777"/>
                <a:gd name="connsiteY10" fmla="*/ 2162175 h 4552473"/>
                <a:gd name="connsiteX11" fmla="*/ 2529668 w 4933777"/>
                <a:gd name="connsiteY11" fmla="*/ 2080736 h 4552473"/>
                <a:gd name="connsiteX12" fmla="*/ 2336977 w 4933777"/>
                <a:gd name="connsiteY12" fmla="*/ 2125599 h 4552473"/>
                <a:gd name="connsiteX13" fmla="*/ 2044559 w 4933777"/>
                <a:gd name="connsiteY13" fmla="*/ 2271903 h 4552473"/>
                <a:gd name="connsiteX14" fmla="*/ 2007317 w 4933777"/>
                <a:gd name="connsiteY14" fmla="*/ 2312099 h 4552473"/>
                <a:gd name="connsiteX15" fmla="*/ 1999030 w 4933777"/>
                <a:gd name="connsiteY15" fmla="*/ 2371916 h 4552473"/>
                <a:gd name="connsiteX16" fmla="*/ 2129427 w 4933777"/>
                <a:gd name="connsiteY16" fmla="*/ 2502408 h 4552473"/>
                <a:gd name="connsiteX17" fmla="*/ 2226582 w 4933777"/>
                <a:gd name="connsiteY17" fmla="*/ 2627948 h 4552473"/>
                <a:gd name="connsiteX18" fmla="*/ 2273064 w 4933777"/>
                <a:gd name="connsiteY18" fmla="*/ 2782538 h 4552473"/>
                <a:gd name="connsiteX19" fmla="*/ 2203246 w 4933777"/>
                <a:gd name="connsiteY19" fmla="*/ 2993612 h 4552473"/>
                <a:gd name="connsiteX20" fmla="*/ 2115140 w 4933777"/>
                <a:gd name="connsiteY20" fmla="*/ 3048476 h 4552473"/>
                <a:gd name="connsiteX21" fmla="*/ 1952262 w 4933777"/>
                <a:gd name="connsiteY21" fmla="*/ 3025235 h 4552473"/>
                <a:gd name="connsiteX22" fmla="*/ 1801100 w 4933777"/>
                <a:gd name="connsiteY22" fmla="*/ 2888933 h 4552473"/>
                <a:gd name="connsiteX23" fmla="*/ 1722995 w 4933777"/>
                <a:gd name="connsiteY23" fmla="*/ 2689479 h 4552473"/>
                <a:gd name="connsiteX24" fmla="*/ 1653177 w 4933777"/>
                <a:gd name="connsiteY24" fmla="*/ 2574798 h 4552473"/>
                <a:gd name="connsiteX25" fmla="*/ 1500301 w 4933777"/>
                <a:gd name="connsiteY25" fmla="*/ 2531555 h 4552473"/>
                <a:gd name="connsiteX26" fmla="*/ 1364093 w 4933777"/>
                <a:gd name="connsiteY26" fmla="*/ 2583085 h 4552473"/>
                <a:gd name="connsiteX27" fmla="*/ 1191310 w 4933777"/>
                <a:gd name="connsiteY27" fmla="*/ 2618041 h 4552473"/>
                <a:gd name="connsiteX28" fmla="*/ 759351 w 4933777"/>
                <a:gd name="connsiteY28" fmla="*/ 2618041 h 4552473"/>
                <a:gd name="connsiteX29" fmla="*/ 506843 w 4933777"/>
                <a:gd name="connsiteY29" fmla="*/ 2521649 h 4552473"/>
                <a:gd name="connsiteX30" fmla="*/ 290816 w 4933777"/>
                <a:gd name="connsiteY30" fmla="*/ 2343817 h 4552473"/>
                <a:gd name="connsiteX31" fmla="*/ 126320 w 4933777"/>
                <a:gd name="connsiteY31" fmla="*/ 2062925 h 4552473"/>
                <a:gd name="connsiteX32" fmla="*/ 24021 w 4933777"/>
                <a:gd name="connsiteY32" fmla="*/ 1594295 h 4552473"/>
                <a:gd name="connsiteX33" fmla="*/ 1066 w 4933777"/>
                <a:gd name="connsiteY33" fmla="*/ 1140428 h 4552473"/>
                <a:gd name="connsiteX34" fmla="*/ 87172 w 4933777"/>
                <a:gd name="connsiteY34" fmla="*/ 617601 h 4552473"/>
                <a:gd name="connsiteX35" fmla="*/ 256526 w 4933777"/>
                <a:gd name="connsiteY35" fmla="*/ 249936 h 4552473"/>
                <a:gd name="connsiteX36" fmla="*/ 461504 w 4933777"/>
                <a:gd name="connsiteY36" fmla="*/ 0 h 4552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933777" h="4552473">
                  <a:moveTo>
                    <a:pt x="4933778" y="4552474"/>
                  </a:moveTo>
                  <a:cubicBezTo>
                    <a:pt x="4747183" y="4533519"/>
                    <a:pt x="4208735" y="4496562"/>
                    <a:pt x="4020997" y="4493324"/>
                  </a:cubicBezTo>
                  <a:cubicBezTo>
                    <a:pt x="3939273" y="4491895"/>
                    <a:pt x="3857548" y="4485323"/>
                    <a:pt x="3777538" y="4468273"/>
                  </a:cubicBezTo>
                  <a:cubicBezTo>
                    <a:pt x="3639807" y="4438936"/>
                    <a:pt x="3509028" y="4378738"/>
                    <a:pt x="3411207" y="4277868"/>
                  </a:cubicBezTo>
                  <a:cubicBezTo>
                    <a:pt x="3323958" y="4187857"/>
                    <a:pt x="3270236" y="4072414"/>
                    <a:pt x="3215944" y="3958971"/>
                  </a:cubicBezTo>
                  <a:cubicBezTo>
                    <a:pt x="3161842" y="3845909"/>
                    <a:pt x="3106407" y="3733419"/>
                    <a:pt x="3056400" y="3618548"/>
                  </a:cubicBezTo>
                  <a:cubicBezTo>
                    <a:pt x="3013728" y="3520631"/>
                    <a:pt x="2975152" y="3420237"/>
                    <a:pt x="2963341" y="3314319"/>
                  </a:cubicBezTo>
                  <a:cubicBezTo>
                    <a:pt x="2946672" y="3164205"/>
                    <a:pt x="2985249" y="3015329"/>
                    <a:pt x="3029825" y="2870454"/>
                  </a:cubicBezTo>
                  <a:cubicBezTo>
                    <a:pt x="3072498" y="2731865"/>
                    <a:pt x="3122790" y="2590895"/>
                    <a:pt x="3094595" y="2449830"/>
                  </a:cubicBezTo>
                  <a:cubicBezTo>
                    <a:pt x="3078879" y="2371154"/>
                    <a:pt x="3040112" y="2298383"/>
                    <a:pt x="2979915" y="2245328"/>
                  </a:cubicBezTo>
                  <a:cubicBezTo>
                    <a:pt x="2939814" y="2209991"/>
                    <a:pt x="2892094" y="2185035"/>
                    <a:pt x="2843707" y="2162175"/>
                  </a:cubicBezTo>
                  <a:cubicBezTo>
                    <a:pt x="2744075" y="2115312"/>
                    <a:pt x="2639110" y="2075212"/>
                    <a:pt x="2529668" y="2080736"/>
                  </a:cubicBezTo>
                  <a:cubicBezTo>
                    <a:pt x="2463469" y="2084070"/>
                    <a:pt x="2399651" y="2103882"/>
                    <a:pt x="2336977" y="2125599"/>
                  </a:cubicBezTo>
                  <a:cubicBezTo>
                    <a:pt x="2233059" y="2161604"/>
                    <a:pt x="2130094" y="2203133"/>
                    <a:pt x="2044559" y="2271903"/>
                  </a:cubicBezTo>
                  <a:cubicBezTo>
                    <a:pt x="2030177" y="2283524"/>
                    <a:pt x="2016175" y="2295906"/>
                    <a:pt x="2007317" y="2312099"/>
                  </a:cubicBezTo>
                  <a:cubicBezTo>
                    <a:pt x="1997315" y="2330291"/>
                    <a:pt x="1994934" y="2351532"/>
                    <a:pt x="1999030" y="2371916"/>
                  </a:cubicBezTo>
                  <a:cubicBezTo>
                    <a:pt x="2011508" y="2434019"/>
                    <a:pt x="2079040" y="2461165"/>
                    <a:pt x="2129427" y="2502408"/>
                  </a:cubicBezTo>
                  <a:cubicBezTo>
                    <a:pt x="2170766" y="2536222"/>
                    <a:pt x="2202103" y="2580418"/>
                    <a:pt x="2226582" y="2627948"/>
                  </a:cubicBezTo>
                  <a:cubicBezTo>
                    <a:pt x="2251538" y="2676335"/>
                    <a:pt x="2269254" y="2728341"/>
                    <a:pt x="2273064" y="2782538"/>
                  </a:cubicBezTo>
                  <a:cubicBezTo>
                    <a:pt x="2278589" y="2859786"/>
                    <a:pt x="2256395" y="2937605"/>
                    <a:pt x="2203246" y="2993612"/>
                  </a:cubicBezTo>
                  <a:cubicBezTo>
                    <a:pt x="2178957" y="3019235"/>
                    <a:pt x="2149144" y="3039047"/>
                    <a:pt x="2115140" y="3048476"/>
                  </a:cubicBezTo>
                  <a:cubicBezTo>
                    <a:pt x="2060752" y="3063526"/>
                    <a:pt x="2003507" y="3049905"/>
                    <a:pt x="1952262" y="3025235"/>
                  </a:cubicBezTo>
                  <a:cubicBezTo>
                    <a:pt x="1889873" y="2995136"/>
                    <a:pt x="1836724" y="2948369"/>
                    <a:pt x="1801100" y="2888933"/>
                  </a:cubicBezTo>
                  <a:cubicBezTo>
                    <a:pt x="1764239" y="2827591"/>
                    <a:pt x="1748237" y="2756630"/>
                    <a:pt x="1722995" y="2689479"/>
                  </a:cubicBezTo>
                  <a:cubicBezTo>
                    <a:pt x="1706993" y="2646903"/>
                    <a:pt x="1686896" y="2605088"/>
                    <a:pt x="1653177" y="2574798"/>
                  </a:cubicBezTo>
                  <a:cubicBezTo>
                    <a:pt x="1611839" y="2537555"/>
                    <a:pt x="1555260" y="2522315"/>
                    <a:pt x="1500301" y="2531555"/>
                  </a:cubicBezTo>
                  <a:cubicBezTo>
                    <a:pt x="1452295" y="2539651"/>
                    <a:pt x="1409718" y="2565749"/>
                    <a:pt x="1364093" y="2583085"/>
                  </a:cubicBezTo>
                  <a:cubicBezTo>
                    <a:pt x="1308944" y="2603945"/>
                    <a:pt x="1249984" y="2611374"/>
                    <a:pt x="1191310" y="2618041"/>
                  </a:cubicBezTo>
                  <a:cubicBezTo>
                    <a:pt x="1047197" y="2634424"/>
                    <a:pt x="901274" y="2646236"/>
                    <a:pt x="759351" y="2618041"/>
                  </a:cubicBezTo>
                  <a:cubicBezTo>
                    <a:pt x="670388" y="2600325"/>
                    <a:pt x="585329" y="2567083"/>
                    <a:pt x="506843" y="2521649"/>
                  </a:cubicBezTo>
                  <a:cubicBezTo>
                    <a:pt x="425595" y="2474595"/>
                    <a:pt x="352253" y="2414778"/>
                    <a:pt x="290816" y="2343817"/>
                  </a:cubicBezTo>
                  <a:cubicBezTo>
                    <a:pt x="219284" y="2261140"/>
                    <a:pt x="165753" y="2164937"/>
                    <a:pt x="126320" y="2062925"/>
                  </a:cubicBezTo>
                  <a:cubicBezTo>
                    <a:pt x="68503" y="1913192"/>
                    <a:pt x="42500" y="1753838"/>
                    <a:pt x="24021" y="1594295"/>
                  </a:cubicBezTo>
                  <a:cubicBezTo>
                    <a:pt x="6590" y="1443609"/>
                    <a:pt x="-3411" y="1292066"/>
                    <a:pt x="1066" y="1140428"/>
                  </a:cubicBezTo>
                  <a:cubicBezTo>
                    <a:pt x="6305" y="962882"/>
                    <a:pt x="31927" y="786289"/>
                    <a:pt x="87172" y="617601"/>
                  </a:cubicBezTo>
                  <a:cubicBezTo>
                    <a:pt x="129272" y="489014"/>
                    <a:pt x="190423" y="367951"/>
                    <a:pt x="256526" y="249936"/>
                  </a:cubicBezTo>
                  <a:cubicBezTo>
                    <a:pt x="281577" y="205645"/>
                    <a:pt x="431786" y="41243"/>
                    <a:pt x="461504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B2BA2F3-A842-4EA4-8CB8-FD66BD1CE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72372" y="1004887"/>
              <a:ext cx="4844417" cy="4402074"/>
            </a:xfrm>
            <a:custGeom>
              <a:avLst/>
              <a:gdLst>
                <a:gd name="connsiteX0" fmla="*/ 486254 w 4844417"/>
                <a:gd name="connsiteY0" fmla="*/ 0 h 4402074"/>
                <a:gd name="connsiteX1" fmla="*/ 223364 w 4844417"/>
                <a:gd name="connsiteY1" fmla="*/ 286226 h 4402074"/>
                <a:gd name="connsiteX2" fmla="*/ 67821 w 4844417"/>
                <a:gd name="connsiteY2" fmla="*/ 699135 h 4402074"/>
                <a:gd name="connsiteX3" fmla="*/ 3 w 4844417"/>
                <a:gd name="connsiteY3" fmla="*/ 1273683 h 4402074"/>
                <a:gd name="connsiteX4" fmla="*/ 135543 w 4844417"/>
                <a:gd name="connsiteY4" fmla="*/ 2031683 h 4402074"/>
                <a:gd name="connsiteX5" fmla="*/ 297088 w 4844417"/>
                <a:gd name="connsiteY5" fmla="*/ 2312956 h 4402074"/>
                <a:gd name="connsiteX6" fmla="*/ 582171 w 4844417"/>
                <a:gd name="connsiteY6" fmla="*/ 2518410 h 4402074"/>
                <a:gd name="connsiteX7" fmla="*/ 972982 w 4844417"/>
                <a:gd name="connsiteY7" fmla="*/ 2518410 h 4402074"/>
                <a:gd name="connsiteX8" fmla="*/ 1389700 w 4844417"/>
                <a:gd name="connsiteY8" fmla="*/ 2350484 h 4402074"/>
                <a:gd name="connsiteX9" fmla="*/ 1665544 w 4844417"/>
                <a:gd name="connsiteY9" fmla="*/ 2204180 h 4402074"/>
                <a:gd name="connsiteX10" fmla="*/ 2180656 w 4844417"/>
                <a:gd name="connsiteY10" fmla="*/ 1966436 h 4402074"/>
                <a:gd name="connsiteX11" fmla="*/ 2499649 w 4844417"/>
                <a:gd name="connsiteY11" fmla="*/ 1926527 h 4402074"/>
                <a:gd name="connsiteX12" fmla="*/ 2867695 w 4844417"/>
                <a:gd name="connsiteY12" fmla="*/ 2041303 h 4402074"/>
                <a:gd name="connsiteX13" fmla="*/ 3100295 w 4844417"/>
                <a:gd name="connsiteY13" fmla="*/ 2147602 h 4402074"/>
                <a:gd name="connsiteX14" fmla="*/ 3275174 w 4844417"/>
                <a:gd name="connsiteY14" fmla="*/ 2370582 h 4402074"/>
                <a:gd name="connsiteX15" fmla="*/ 3246123 w 4844417"/>
                <a:gd name="connsiteY15" fmla="*/ 2631948 h 4402074"/>
                <a:gd name="connsiteX16" fmla="*/ 3102581 w 4844417"/>
                <a:gd name="connsiteY16" fmla="*/ 2947892 h 4402074"/>
                <a:gd name="connsiteX17" fmla="*/ 3070958 w 4844417"/>
                <a:gd name="connsiteY17" fmla="*/ 3462052 h 4402074"/>
                <a:gd name="connsiteX18" fmla="*/ 3194402 w 4844417"/>
                <a:gd name="connsiteY18" fmla="*/ 3792379 h 4402074"/>
                <a:gd name="connsiteX19" fmla="*/ 3329371 w 4844417"/>
                <a:gd name="connsiteY19" fmla="*/ 4048030 h 4402074"/>
                <a:gd name="connsiteX20" fmla="*/ 3539017 w 4844417"/>
                <a:gd name="connsiteY20" fmla="*/ 4257771 h 4402074"/>
                <a:gd name="connsiteX21" fmla="*/ 3911254 w 4844417"/>
                <a:gd name="connsiteY21" fmla="*/ 4353592 h 4402074"/>
                <a:gd name="connsiteX22" fmla="*/ 4272632 w 4844417"/>
                <a:gd name="connsiteY22" fmla="*/ 4353592 h 4402074"/>
                <a:gd name="connsiteX23" fmla="*/ 4528760 w 4844417"/>
                <a:gd name="connsiteY23" fmla="*/ 4368832 h 4402074"/>
                <a:gd name="connsiteX24" fmla="*/ 4844418 w 4844417"/>
                <a:gd name="connsiteY24" fmla="*/ 4402074 h 440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44417" h="4402074">
                  <a:moveTo>
                    <a:pt x="486254" y="0"/>
                  </a:moveTo>
                  <a:cubicBezTo>
                    <a:pt x="486254" y="0"/>
                    <a:pt x="289182" y="178689"/>
                    <a:pt x="223364" y="286226"/>
                  </a:cubicBezTo>
                  <a:cubicBezTo>
                    <a:pt x="146116" y="412337"/>
                    <a:pt x="101825" y="555022"/>
                    <a:pt x="67821" y="699135"/>
                  </a:cubicBezTo>
                  <a:cubicBezTo>
                    <a:pt x="23434" y="887540"/>
                    <a:pt x="289" y="1080135"/>
                    <a:pt x="3" y="1273683"/>
                  </a:cubicBezTo>
                  <a:cubicBezTo>
                    <a:pt x="-378" y="1532668"/>
                    <a:pt x="38865" y="1791748"/>
                    <a:pt x="135543" y="2031683"/>
                  </a:cubicBezTo>
                  <a:cubicBezTo>
                    <a:pt x="176215" y="2132648"/>
                    <a:pt x="227650" y="2229231"/>
                    <a:pt x="297088" y="2312956"/>
                  </a:cubicBezTo>
                  <a:cubicBezTo>
                    <a:pt x="373383" y="2404967"/>
                    <a:pt x="469014" y="2480882"/>
                    <a:pt x="582171" y="2518410"/>
                  </a:cubicBezTo>
                  <a:cubicBezTo>
                    <a:pt x="708091" y="2560130"/>
                    <a:pt x="843727" y="2550605"/>
                    <a:pt x="972982" y="2518410"/>
                  </a:cubicBezTo>
                  <a:cubicBezTo>
                    <a:pt x="1118714" y="2482120"/>
                    <a:pt x="1255874" y="2419160"/>
                    <a:pt x="1389700" y="2350484"/>
                  </a:cubicBezTo>
                  <a:cubicBezTo>
                    <a:pt x="1482283" y="2302955"/>
                    <a:pt x="1574104" y="2253996"/>
                    <a:pt x="1665544" y="2204180"/>
                  </a:cubicBezTo>
                  <a:cubicBezTo>
                    <a:pt x="1832137" y="2113407"/>
                    <a:pt x="1999586" y="2022348"/>
                    <a:pt x="2180656" y="1966436"/>
                  </a:cubicBezTo>
                  <a:cubicBezTo>
                    <a:pt x="2284288" y="1934432"/>
                    <a:pt x="2392016" y="1915478"/>
                    <a:pt x="2499649" y="1926527"/>
                  </a:cubicBezTo>
                  <a:cubicBezTo>
                    <a:pt x="2627950" y="1939671"/>
                    <a:pt x="2747108" y="1994535"/>
                    <a:pt x="2867695" y="2041303"/>
                  </a:cubicBezTo>
                  <a:cubicBezTo>
                    <a:pt x="2947514" y="2072259"/>
                    <a:pt x="3028667" y="2100929"/>
                    <a:pt x="3100295" y="2147602"/>
                  </a:cubicBezTo>
                  <a:cubicBezTo>
                    <a:pt x="3182401" y="2201037"/>
                    <a:pt x="3250980" y="2276189"/>
                    <a:pt x="3275174" y="2370582"/>
                  </a:cubicBezTo>
                  <a:cubicBezTo>
                    <a:pt x="3297367" y="2457450"/>
                    <a:pt x="3278508" y="2547747"/>
                    <a:pt x="3246123" y="2631948"/>
                  </a:cubicBezTo>
                  <a:cubicBezTo>
                    <a:pt x="3204403" y="2740057"/>
                    <a:pt x="3142872" y="2839307"/>
                    <a:pt x="3102581" y="2947892"/>
                  </a:cubicBezTo>
                  <a:cubicBezTo>
                    <a:pt x="3041621" y="3112103"/>
                    <a:pt x="3032668" y="3291173"/>
                    <a:pt x="3070958" y="3462052"/>
                  </a:cubicBezTo>
                  <a:cubicBezTo>
                    <a:pt x="3096771" y="3577019"/>
                    <a:pt x="3145063" y="3685223"/>
                    <a:pt x="3194402" y="3792379"/>
                  </a:cubicBezTo>
                  <a:cubicBezTo>
                    <a:pt x="3234788" y="3880104"/>
                    <a:pt x="3276127" y="3967639"/>
                    <a:pt x="3329371" y="4048030"/>
                  </a:cubicBezTo>
                  <a:cubicBezTo>
                    <a:pt x="3384712" y="4131564"/>
                    <a:pt x="3453196" y="4206335"/>
                    <a:pt x="3539017" y="4257771"/>
                  </a:cubicBezTo>
                  <a:cubicBezTo>
                    <a:pt x="3650364" y="4324541"/>
                    <a:pt x="3781142" y="4346924"/>
                    <a:pt x="3911254" y="4353592"/>
                  </a:cubicBezTo>
                  <a:cubicBezTo>
                    <a:pt x="4031554" y="4359783"/>
                    <a:pt x="4152141" y="4351878"/>
                    <a:pt x="4272632" y="4353592"/>
                  </a:cubicBezTo>
                  <a:cubicBezTo>
                    <a:pt x="4358167" y="4354830"/>
                    <a:pt x="4443511" y="4361593"/>
                    <a:pt x="4528760" y="4368832"/>
                  </a:cubicBezTo>
                  <a:cubicBezTo>
                    <a:pt x="4634201" y="4377785"/>
                    <a:pt x="4739738" y="4386644"/>
                    <a:pt x="4844418" y="4402074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1968F54-9FAB-433B-B990-0552F58E0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53707" y="1004887"/>
              <a:ext cx="3915933" cy="2452322"/>
            </a:xfrm>
            <a:custGeom>
              <a:avLst/>
              <a:gdLst>
                <a:gd name="connsiteX0" fmla="*/ 540651 w 3915933"/>
                <a:gd name="connsiteY0" fmla="*/ 0 h 2452322"/>
                <a:gd name="connsiteX1" fmla="*/ 235470 w 3915933"/>
                <a:gd name="connsiteY1" fmla="*/ 274320 h 2452322"/>
                <a:gd name="connsiteX2" fmla="*/ 103929 w 3915933"/>
                <a:gd name="connsiteY2" fmla="*/ 537496 h 2452322"/>
                <a:gd name="connsiteX3" fmla="*/ 2869 w 3915933"/>
                <a:gd name="connsiteY3" fmla="*/ 998792 h 2452322"/>
                <a:gd name="connsiteX4" fmla="*/ 59638 w 3915933"/>
                <a:gd name="connsiteY4" fmla="*/ 1582007 h 2452322"/>
                <a:gd name="connsiteX5" fmla="*/ 139934 w 3915933"/>
                <a:gd name="connsiteY5" fmla="*/ 1897856 h 2452322"/>
                <a:gd name="connsiteX6" fmla="*/ 258996 w 3915933"/>
                <a:gd name="connsiteY6" fmla="*/ 2195703 h 2452322"/>
                <a:gd name="connsiteX7" fmla="*/ 495788 w 3915933"/>
                <a:gd name="connsiteY7" fmla="*/ 2417350 h 2452322"/>
                <a:gd name="connsiteX8" fmla="*/ 627328 w 3915933"/>
                <a:gd name="connsiteY8" fmla="*/ 2450592 h 2452322"/>
                <a:gd name="connsiteX9" fmla="*/ 1170063 w 3915933"/>
                <a:gd name="connsiteY9" fmla="*/ 2249710 h 2452322"/>
                <a:gd name="connsiteX10" fmla="*/ 1352847 w 3915933"/>
                <a:gd name="connsiteY10" fmla="*/ 2102834 h 2452322"/>
                <a:gd name="connsiteX11" fmla="*/ 1978735 w 3915933"/>
                <a:gd name="connsiteY11" fmla="*/ 1834134 h 2452322"/>
                <a:gd name="connsiteX12" fmla="*/ 2306872 w 3915933"/>
                <a:gd name="connsiteY12" fmla="*/ 1789843 h 2452322"/>
                <a:gd name="connsiteX13" fmla="*/ 2731972 w 3915933"/>
                <a:gd name="connsiteY13" fmla="*/ 1870234 h 2452322"/>
                <a:gd name="connsiteX14" fmla="*/ 3172313 w 3915933"/>
                <a:gd name="connsiteY14" fmla="*/ 2021205 h 2452322"/>
                <a:gd name="connsiteX15" fmla="*/ 3573887 w 3915933"/>
                <a:gd name="connsiteY15" fmla="*/ 2010156 h 2452322"/>
                <a:gd name="connsiteX16" fmla="*/ 3860494 w 3915933"/>
                <a:gd name="connsiteY16" fmla="*/ 1867472 h 2452322"/>
                <a:gd name="connsiteX17" fmla="*/ 3913072 w 3915933"/>
                <a:gd name="connsiteY17" fmla="*/ 1652778 h 2452322"/>
                <a:gd name="connsiteX18" fmla="*/ 3681805 w 3915933"/>
                <a:gd name="connsiteY18" fmla="*/ 1295400 h 2452322"/>
                <a:gd name="connsiteX19" fmla="*/ 3029533 w 3915933"/>
                <a:gd name="connsiteY19" fmla="*/ 812197 h 2452322"/>
                <a:gd name="connsiteX20" fmla="*/ 2789789 w 3915933"/>
                <a:gd name="connsiteY20" fmla="*/ 668941 h 2452322"/>
                <a:gd name="connsiteX21" fmla="*/ 2510135 w 3915933"/>
                <a:gd name="connsiteY21" fmla="*/ 498539 h 2452322"/>
                <a:gd name="connsiteX22" fmla="*/ 2281630 w 3915933"/>
                <a:gd name="connsiteY22" fmla="*/ 355854 h 2452322"/>
                <a:gd name="connsiteX23" fmla="*/ 2002357 w 3915933"/>
                <a:gd name="connsiteY23" fmla="*/ 161544 h 2452322"/>
                <a:gd name="connsiteX24" fmla="*/ 1726037 w 3915933"/>
                <a:gd name="connsiteY24" fmla="*/ 0 h 245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15933" h="2452322">
                  <a:moveTo>
                    <a:pt x="540651" y="0"/>
                  </a:moveTo>
                  <a:cubicBezTo>
                    <a:pt x="540651" y="0"/>
                    <a:pt x="298906" y="176213"/>
                    <a:pt x="235470" y="274320"/>
                  </a:cubicBezTo>
                  <a:cubicBezTo>
                    <a:pt x="182130" y="356997"/>
                    <a:pt x="139172" y="445675"/>
                    <a:pt x="103929" y="537496"/>
                  </a:cubicBezTo>
                  <a:cubicBezTo>
                    <a:pt x="47160" y="685324"/>
                    <a:pt x="12585" y="840772"/>
                    <a:pt x="2869" y="998792"/>
                  </a:cubicBezTo>
                  <a:cubicBezTo>
                    <a:pt x="-9228" y="1194530"/>
                    <a:pt x="18300" y="1390079"/>
                    <a:pt x="59638" y="1582007"/>
                  </a:cubicBezTo>
                  <a:cubicBezTo>
                    <a:pt x="82498" y="1688211"/>
                    <a:pt x="110121" y="1793367"/>
                    <a:pt x="139934" y="1897856"/>
                  </a:cubicBezTo>
                  <a:cubicBezTo>
                    <a:pt x="169461" y="2001393"/>
                    <a:pt x="202894" y="2104073"/>
                    <a:pt x="258996" y="2195703"/>
                  </a:cubicBezTo>
                  <a:cubicBezTo>
                    <a:pt x="316623" y="2289810"/>
                    <a:pt x="395585" y="2371725"/>
                    <a:pt x="495788" y="2417350"/>
                  </a:cubicBezTo>
                  <a:cubicBezTo>
                    <a:pt x="537317" y="2436305"/>
                    <a:pt x="581799" y="2446973"/>
                    <a:pt x="627328" y="2450592"/>
                  </a:cubicBezTo>
                  <a:cubicBezTo>
                    <a:pt x="824686" y="2466404"/>
                    <a:pt x="1012233" y="2371820"/>
                    <a:pt x="1170063" y="2249710"/>
                  </a:cubicBezTo>
                  <a:cubicBezTo>
                    <a:pt x="1231975" y="2201894"/>
                    <a:pt x="1290554" y="2150174"/>
                    <a:pt x="1352847" y="2102834"/>
                  </a:cubicBezTo>
                  <a:cubicBezTo>
                    <a:pt x="1535346" y="1964246"/>
                    <a:pt x="1755564" y="1887760"/>
                    <a:pt x="1978735" y="1834134"/>
                  </a:cubicBezTo>
                  <a:cubicBezTo>
                    <a:pt x="2086558" y="1808226"/>
                    <a:pt x="2196096" y="1789462"/>
                    <a:pt x="2306872" y="1789843"/>
                  </a:cubicBezTo>
                  <a:cubicBezTo>
                    <a:pt x="2451842" y="1790319"/>
                    <a:pt x="2594812" y="1822514"/>
                    <a:pt x="2731972" y="1870234"/>
                  </a:cubicBezTo>
                  <a:cubicBezTo>
                    <a:pt x="2879038" y="1921383"/>
                    <a:pt x="3019627" y="1991963"/>
                    <a:pt x="3172313" y="2021205"/>
                  </a:cubicBezTo>
                  <a:cubicBezTo>
                    <a:pt x="3305091" y="2046732"/>
                    <a:pt x="3441204" y="2037017"/>
                    <a:pt x="3573887" y="2010156"/>
                  </a:cubicBezTo>
                  <a:cubicBezTo>
                    <a:pt x="3682567" y="1988153"/>
                    <a:pt x="3793724" y="1954435"/>
                    <a:pt x="3860494" y="1867472"/>
                  </a:cubicBezTo>
                  <a:cubicBezTo>
                    <a:pt x="3907167" y="1806607"/>
                    <a:pt x="3923073" y="1728978"/>
                    <a:pt x="3913072" y="1652778"/>
                  </a:cubicBezTo>
                  <a:cubicBezTo>
                    <a:pt x="3894118" y="1508570"/>
                    <a:pt x="3788866" y="1396079"/>
                    <a:pt x="3681805" y="1295400"/>
                  </a:cubicBezTo>
                  <a:cubicBezTo>
                    <a:pt x="3484162" y="1109472"/>
                    <a:pt x="3261277" y="953548"/>
                    <a:pt x="3029533" y="812197"/>
                  </a:cubicBezTo>
                  <a:cubicBezTo>
                    <a:pt x="2949999" y="763715"/>
                    <a:pt x="2869704" y="716661"/>
                    <a:pt x="2789789" y="668941"/>
                  </a:cubicBezTo>
                  <a:cubicBezTo>
                    <a:pt x="2696063" y="612934"/>
                    <a:pt x="2603289" y="555403"/>
                    <a:pt x="2510135" y="498539"/>
                  </a:cubicBezTo>
                  <a:cubicBezTo>
                    <a:pt x="2433459" y="451771"/>
                    <a:pt x="2356592" y="405384"/>
                    <a:pt x="2281630" y="355854"/>
                  </a:cubicBezTo>
                  <a:cubicBezTo>
                    <a:pt x="2187047" y="293370"/>
                    <a:pt x="2095988" y="225457"/>
                    <a:pt x="2002357" y="161544"/>
                  </a:cubicBezTo>
                  <a:cubicBezTo>
                    <a:pt x="1892439" y="86487"/>
                    <a:pt x="1726037" y="0"/>
                    <a:pt x="1726037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" name="Graphic 3">
              <a:extLst>
                <a:ext uri="{FF2B5EF4-FFF2-40B4-BE49-F238E27FC236}">
                  <a16:creationId xmlns:a16="http://schemas.microsoft.com/office/drawing/2014/main" id="{7DF11618-754F-4C58-94AD-F7AA3530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538537" y="995362"/>
              <a:ext cx="3521990" cy="2074884"/>
              <a:chOff x="3538537" y="995362"/>
              <a:chExt cx="3521990" cy="2074884"/>
            </a:xfrm>
            <a:noFill/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890D7E4-2E90-4189-AA14-2693B94739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D53848D-8416-4C24-A2D1-CB2D5EF4B1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D5C6ABEA-3701-4591-9F7A-DF96C707B2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538537" y="995362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8BABF3D0-6D14-430A-8648-AA359FF6D4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23749" y="1004791"/>
                <a:ext cx="2567851" cy="1647045"/>
              </a:xfrm>
              <a:custGeom>
                <a:avLst/>
                <a:gdLst>
                  <a:gd name="connsiteX0" fmla="*/ 630083 w 2567851"/>
                  <a:gd name="connsiteY0" fmla="*/ 95 h 1647045"/>
                  <a:gd name="connsiteX1" fmla="*/ 124686 w 2567851"/>
                  <a:gd name="connsiteY1" fmla="*/ 410718 h 1647045"/>
                  <a:gd name="connsiteX2" fmla="*/ 26674 w 2567851"/>
                  <a:gd name="connsiteY2" fmla="*/ 689991 h 1647045"/>
                  <a:gd name="connsiteX3" fmla="*/ 1718 w 2567851"/>
                  <a:gd name="connsiteY3" fmla="*/ 974217 h 1647045"/>
                  <a:gd name="connsiteX4" fmla="*/ 56582 w 2567851"/>
                  <a:gd name="connsiteY4" fmla="*/ 1208627 h 1647045"/>
                  <a:gd name="connsiteX5" fmla="*/ 212792 w 2567851"/>
                  <a:gd name="connsiteY5" fmla="*/ 1443038 h 1647045"/>
                  <a:gd name="connsiteX6" fmla="*/ 385576 w 2567851"/>
                  <a:gd name="connsiteY6" fmla="*/ 1590961 h 1647045"/>
                  <a:gd name="connsiteX7" fmla="*/ 528451 w 2567851"/>
                  <a:gd name="connsiteY7" fmla="*/ 1645825 h 1647045"/>
                  <a:gd name="connsiteX8" fmla="*/ 739430 w 2567851"/>
                  <a:gd name="connsiteY8" fmla="*/ 1604296 h 1647045"/>
                  <a:gd name="connsiteX9" fmla="*/ 1023560 w 2567851"/>
                  <a:gd name="connsiteY9" fmla="*/ 1517809 h 1647045"/>
                  <a:gd name="connsiteX10" fmla="*/ 1384082 w 2567851"/>
                  <a:gd name="connsiteY10" fmla="*/ 1394841 h 1647045"/>
                  <a:gd name="connsiteX11" fmla="*/ 1872619 w 2567851"/>
                  <a:gd name="connsiteY11" fmla="*/ 1318355 h 1647045"/>
                  <a:gd name="connsiteX12" fmla="*/ 2169989 w 2567851"/>
                  <a:gd name="connsiteY12" fmla="*/ 1359884 h 1647045"/>
                  <a:gd name="connsiteX13" fmla="*/ 2331152 w 2567851"/>
                  <a:gd name="connsiteY13" fmla="*/ 1359884 h 1647045"/>
                  <a:gd name="connsiteX14" fmla="*/ 2500602 w 2567851"/>
                  <a:gd name="connsiteY14" fmla="*/ 1351598 h 1647045"/>
                  <a:gd name="connsiteX15" fmla="*/ 2557085 w 2567851"/>
                  <a:gd name="connsiteY15" fmla="*/ 1316641 h 1647045"/>
                  <a:gd name="connsiteX16" fmla="*/ 2533844 w 2567851"/>
                  <a:gd name="connsiteY16" fmla="*/ 1195292 h 1647045"/>
                  <a:gd name="connsiteX17" fmla="*/ 2312864 w 2567851"/>
                  <a:gd name="connsiteY17" fmla="*/ 1005745 h 1647045"/>
                  <a:gd name="connsiteX18" fmla="*/ 1980537 w 2567851"/>
                  <a:gd name="connsiteY18" fmla="*/ 763048 h 1647045"/>
                  <a:gd name="connsiteX19" fmla="*/ 1706408 w 2567851"/>
                  <a:gd name="connsiteY19" fmla="*/ 548640 h 1647045"/>
                  <a:gd name="connsiteX20" fmla="*/ 1422372 w 2567851"/>
                  <a:gd name="connsiteY20" fmla="*/ 328803 h 1647045"/>
                  <a:gd name="connsiteX21" fmla="*/ 960695 w 2567851"/>
                  <a:gd name="connsiteY21" fmla="*/ 0 h 1647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67851" h="1647045">
                    <a:moveTo>
                      <a:pt x="630083" y="95"/>
                    </a:moveTo>
                    <a:cubicBezTo>
                      <a:pt x="431201" y="60008"/>
                      <a:pt x="185837" y="291751"/>
                      <a:pt x="124686" y="410718"/>
                    </a:cubicBezTo>
                    <a:cubicBezTo>
                      <a:pt x="79442" y="498920"/>
                      <a:pt x="47438" y="593027"/>
                      <a:pt x="26674" y="689991"/>
                    </a:cubicBezTo>
                    <a:cubicBezTo>
                      <a:pt x="6576" y="783431"/>
                      <a:pt x="-4473" y="878967"/>
                      <a:pt x="1718" y="974217"/>
                    </a:cubicBezTo>
                    <a:cubicBezTo>
                      <a:pt x="7052" y="1054894"/>
                      <a:pt x="24674" y="1134332"/>
                      <a:pt x="56582" y="1208627"/>
                    </a:cubicBezTo>
                    <a:cubicBezTo>
                      <a:pt x="93825" y="1295495"/>
                      <a:pt x="148975" y="1373219"/>
                      <a:pt x="212792" y="1443038"/>
                    </a:cubicBezTo>
                    <a:cubicBezTo>
                      <a:pt x="264227" y="1499330"/>
                      <a:pt x="320996" y="1550575"/>
                      <a:pt x="385576" y="1590961"/>
                    </a:cubicBezTo>
                    <a:cubicBezTo>
                      <a:pt x="429486" y="1618393"/>
                      <a:pt x="477111" y="1640681"/>
                      <a:pt x="528451" y="1645825"/>
                    </a:cubicBezTo>
                    <a:cubicBezTo>
                      <a:pt x="600460" y="1653064"/>
                      <a:pt x="670278" y="1626680"/>
                      <a:pt x="739430" y="1604296"/>
                    </a:cubicBezTo>
                    <a:cubicBezTo>
                      <a:pt x="833632" y="1573721"/>
                      <a:pt x="929453" y="1548479"/>
                      <a:pt x="1023560" y="1517809"/>
                    </a:cubicBezTo>
                    <a:cubicBezTo>
                      <a:pt x="1144337" y="1478471"/>
                      <a:pt x="1262924" y="1432846"/>
                      <a:pt x="1384082" y="1394841"/>
                    </a:cubicBezTo>
                    <a:cubicBezTo>
                      <a:pt x="1542959" y="1345025"/>
                      <a:pt x="1707074" y="1305497"/>
                      <a:pt x="1872619" y="1318355"/>
                    </a:cubicBezTo>
                    <a:cubicBezTo>
                      <a:pt x="1972536" y="1326071"/>
                      <a:pt x="2070072" y="1353312"/>
                      <a:pt x="2169989" y="1359884"/>
                    </a:cubicBezTo>
                    <a:cubicBezTo>
                      <a:pt x="2223615" y="1363409"/>
                      <a:pt x="2277431" y="1359503"/>
                      <a:pt x="2331152" y="1359884"/>
                    </a:cubicBezTo>
                    <a:cubicBezTo>
                      <a:pt x="2388112" y="1360265"/>
                      <a:pt x="2445738" y="1366076"/>
                      <a:pt x="2500602" y="1351598"/>
                    </a:cubicBezTo>
                    <a:cubicBezTo>
                      <a:pt x="2522986" y="1345692"/>
                      <a:pt x="2544322" y="1335691"/>
                      <a:pt x="2557085" y="1316641"/>
                    </a:cubicBezTo>
                    <a:cubicBezTo>
                      <a:pt x="2581850" y="1279874"/>
                      <a:pt x="2559562" y="1233202"/>
                      <a:pt x="2533844" y="1195292"/>
                    </a:cubicBezTo>
                    <a:cubicBezTo>
                      <a:pt x="2478790" y="1114330"/>
                      <a:pt x="2394208" y="1060990"/>
                      <a:pt x="2312864" y="1005745"/>
                    </a:cubicBezTo>
                    <a:cubicBezTo>
                      <a:pt x="2199326" y="928688"/>
                      <a:pt x="2089027" y="847058"/>
                      <a:pt x="1980537" y="763048"/>
                    </a:cubicBezTo>
                    <a:cubicBezTo>
                      <a:pt x="1888811" y="691991"/>
                      <a:pt x="1796514" y="621697"/>
                      <a:pt x="1706408" y="548640"/>
                    </a:cubicBezTo>
                    <a:cubicBezTo>
                      <a:pt x="1554865" y="425672"/>
                      <a:pt x="1572105" y="453866"/>
                      <a:pt x="1422372" y="328803"/>
                    </a:cubicBezTo>
                    <a:cubicBezTo>
                      <a:pt x="1381224" y="294418"/>
                      <a:pt x="1009749" y="21146"/>
                      <a:pt x="960695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7C04F5C9-F7C6-4B5D-AA5A-252D9DDBAB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327427" y="1016602"/>
                <a:ext cx="1676495" cy="1223010"/>
              </a:xfrm>
              <a:custGeom>
                <a:avLst/>
                <a:gdLst>
                  <a:gd name="connsiteX0" fmla="*/ 1676495 w 1676495"/>
                  <a:gd name="connsiteY0" fmla="*/ 1223010 h 1223010"/>
                  <a:gd name="connsiteX1" fmla="*/ 1421702 w 1676495"/>
                  <a:gd name="connsiteY1" fmla="*/ 1000697 h 1223010"/>
                  <a:gd name="connsiteX2" fmla="*/ 1024604 w 1676495"/>
                  <a:gd name="connsiteY2" fmla="*/ 744665 h 1223010"/>
                  <a:gd name="connsiteX3" fmla="*/ 444722 w 1676495"/>
                  <a:gd name="connsiteY3" fmla="*/ 345758 h 1223010"/>
                  <a:gd name="connsiteX4" fmla="*/ 0 w 1676495"/>
                  <a:gd name="connsiteY4" fmla="*/ 0 h 122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6495" h="1223010">
                    <a:moveTo>
                      <a:pt x="1676495" y="1223010"/>
                    </a:moveTo>
                    <a:cubicBezTo>
                      <a:pt x="1603724" y="1136428"/>
                      <a:pt x="1514094" y="1066229"/>
                      <a:pt x="1421702" y="1000697"/>
                    </a:cubicBezTo>
                    <a:cubicBezTo>
                      <a:pt x="1293209" y="909638"/>
                      <a:pt x="1158526" y="827627"/>
                      <a:pt x="1024604" y="744665"/>
                    </a:cubicBezTo>
                    <a:cubicBezTo>
                      <a:pt x="824770" y="620935"/>
                      <a:pt x="623792" y="497681"/>
                      <a:pt x="444722" y="345758"/>
                    </a:cubicBezTo>
                    <a:cubicBezTo>
                      <a:pt x="330517" y="248888"/>
                      <a:pt x="135731" y="61722"/>
                      <a:pt x="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337B922-7D88-47CA-A9FD-0841B3735E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031727" y="1004887"/>
                <a:ext cx="3028800" cy="2065359"/>
              </a:xfrm>
              <a:custGeom>
                <a:avLst/>
                <a:gdLst>
                  <a:gd name="connsiteX0" fmla="*/ 525127 w 3028800"/>
                  <a:gd name="connsiteY0" fmla="*/ 0 h 2065359"/>
                  <a:gd name="connsiteX1" fmla="*/ 256141 w 3028800"/>
                  <a:gd name="connsiteY1" fmla="*/ 229648 h 2065359"/>
                  <a:gd name="connsiteX2" fmla="*/ 115552 w 3028800"/>
                  <a:gd name="connsiteY2" fmla="*/ 438531 h 2065359"/>
                  <a:gd name="connsiteX3" fmla="*/ 29446 w 3028800"/>
                  <a:gd name="connsiteY3" fmla="*/ 723424 h 2065359"/>
                  <a:gd name="connsiteX4" fmla="*/ 776 w 3028800"/>
                  <a:gd name="connsiteY4" fmla="*/ 1034606 h 2065359"/>
                  <a:gd name="connsiteX5" fmla="*/ 48592 w 3028800"/>
                  <a:gd name="connsiteY5" fmla="*/ 1288352 h 2065359"/>
                  <a:gd name="connsiteX6" fmla="*/ 146699 w 3028800"/>
                  <a:gd name="connsiteY6" fmla="*/ 1496568 h 2065359"/>
                  <a:gd name="connsiteX7" fmla="*/ 254332 w 3028800"/>
                  <a:gd name="connsiteY7" fmla="*/ 1721549 h 2065359"/>
                  <a:gd name="connsiteX8" fmla="*/ 338056 w 3028800"/>
                  <a:gd name="connsiteY8" fmla="*/ 1905857 h 2065359"/>
                  <a:gd name="connsiteX9" fmla="*/ 407398 w 3028800"/>
                  <a:gd name="connsiteY9" fmla="*/ 2008823 h 2065359"/>
                  <a:gd name="connsiteX10" fmla="*/ 476740 w 3028800"/>
                  <a:gd name="connsiteY10" fmla="*/ 2059114 h 2065359"/>
                  <a:gd name="connsiteX11" fmla="*/ 596374 w 3028800"/>
                  <a:gd name="connsiteY11" fmla="*/ 2047113 h 2065359"/>
                  <a:gd name="connsiteX12" fmla="*/ 804496 w 3028800"/>
                  <a:gd name="connsiteY12" fmla="*/ 1903476 h 2065359"/>
                  <a:gd name="connsiteX13" fmla="*/ 1084435 w 3028800"/>
                  <a:gd name="connsiteY13" fmla="*/ 1721549 h 2065359"/>
                  <a:gd name="connsiteX14" fmla="*/ 1369138 w 3028800"/>
                  <a:gd name="connsiteY14" fmla="*/ 1611439 h 2065359"/>
                  <a:gd name="connsiteX15" fmla="*/ 1603643 w 3028800"/>
                  <a:gd name="connsiteY15" fmla="*/ 1554004 h 2065359"/>
                  <a:gd name="connsiteX16" fmla="*/ 1897966 w 3028800"/>
                  <a:gd name="connsiteY16" fmla="*/ 1498949 h 2065359"/>
                  <a:gd name="connsiteX17" fmla="*/ 2146759 w 3028800"/>
                  <a:gd name="connsiteY17" fmla="*/ 1513332 h 2065359"/>
                  <a:gd name="connsiteX18" fmla="*/ 2292682 w 3028800"/>
                  <a:gd name="connsiteY18" fmla="*/ 1537240 h 2065359"/>
                  <a:gd name="connsiteX19" fmla="*/ 2584623 w 3028800"/>
                  <a:gd name="connsiteY19" fmla="*/ 1594676 h 2065359"/>
                  <a:gd name="connsiteX20" fmla="*/ 2795126 w 3028800"/>
                  <a:gd name="connsiteY20" fmla="*/ 1620964 h 2065359"/>
                  <a:gd name="connsiteX21" fmla="*/ 2972005 w 3028800"/>
                  <a:gd name="connsiteY21" fmla="*/ 1234631 h 2065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28800" h="2065359">
                    <a:moveTo>
                      <a:pt x="525127" y="0"/>
                    </a:moveTo>
                    <a:cubicBezTo>
                      <a:pt x="525127" y="0"/>
                      <a:pt x="307386" y="172212"/>
                      <a:pt x="256141" y="229648"/>
                    </a:cubicBezTo>
                    <a:cubicBezTo>
                      <a:pt x="199944" y="292608"/>
                      <a:pt x="151843" y="362331"/>
                      <a:pt x="115552" y="438531"/>
                    </a:cubicBezTo>
                    <a:cubicBezTo>
                      <a:pt x="72785" y="528447"/>
                      <a:pt x="48115" y="625507"/>
                      <a:pt x="29446" y="723424"/>
                    </a:cubicBezTo>
                    <a:cubicBezTo>
                      <a:pt x="9825" y="826103"/>
                      <a:pt x="-3415" y="930212"/>
                      <a:pt x="776" y="1034606"/>
                    </a:cubicBezTo>
                    <a:cubicBezTo>
                      <a:pt x="4205" y="1121093"/>
                      <a:pt x="19159" y="1206913"/>
                      <a:pt x="48592" y="1288352"/>
                    </a:cubicBezTo>
                    <a:cubicBezTo>
                      <a:pt x="74785" y="1360551"/>
                      <a:pt x="111457" y="1428274"/>
                      <a:pt x="146699" y="1496568"/>
                    </a:cubicBezTo>
                    <a:cubicBezTo>
                      <a:pt x="184894" y="1570482"/>
                      <a:pt x="221185" y="1645349"/>
                      <a:pt x="254332" y="1721549"/>
                    </a:cubicBezTo>
                    <a:cubicBezTo>
                      <a:pt x="281287" y="1783461"/>
                      <a:pt x="306433" y="1846231"/>
                      <a:pt x="338056" y="1905857"/>
                    </a:cubicBezTo>
                    <a:cubicBezTo>
                      <a:pt x="357583" y="1942529"/>
                      <a:pt x="379776" y="1977866"/>
                      <a:pt x="407398" y="2008823"/>
                    </a:cubicBezTo>
                    <a:cubicBezTo>
                      <a:pt x="426829" y="2030539"/>
                      <a:pt x="449308" y="2049780"/>
                      <a:pt x="476740" y="2059114"/>
                    </a:cubicBezTo>
                    <a:cubicBezTo>
                      <a:pt x="515793" y="2072354"/>
                      <a:pt x="557893" y="2062734"/>
                      <a:pt x="596374" y="2047113"/>
                    </a:cubicBezTo>
                    <a:cubicBezTo>
                      <a:pt x="674860" y="2015300"/>
                      <a:pt x="738106" y="1956530"/>
                      <a:pt x="804496" y="1903476"/>
                    </a:cubicBezTo>
                    <a:cubicBezTo>
                      <a:pt x="891649" y="1833848"/>
                      <a:pt x="984804" y="1771841"/>
                      <a:pt x="1084435" y="1721549"/>
                    </a:cubicBezTo>
                    <a:cubicBezTo>
                      <a:pt x="1175494" y="1675638"/>
                      <a:pt x="1271030" y="1639348"/>
                      <a:pt x="1369138" y="1611439"/>
                    </a:cubicBezTo>
                    <a:cubicBezTo>
                      <a:pt x="1446576" y="1589437"/>
                      <a:pt x="1525252" y="1572387"/>
                      <a:pt x="1603643" y="1554004"/>
                    </a:cubicBezTo>
                    <a:cubicBezTo>
                      <a:pt x="1700989" y="1531049"/>
                      <a:pt x="1798144" y="1505141"/>
                      <a:pt x="1897966" y="1498949"/>
                    </a:cubicBezTo>
                    <a:cubicBezTo>
                      <a:pt x="1981119" y="1493711"/>
                      <a:pt x="2064272" y="1501521"/>
                      <a:pt x="2146759" y="1513332"/>
                    </a:cubicBezTo>
                    <a:cubicBezTo>
                      <a:pt x="2195527" y="1520285"/>
                      <a:pt x="2244200" y="1528382"/>
                      <a:pt x="2292682" y="1537240"/>
                    </a:cubicBezTo>
                    <a:cubicBezTo>
                      <a:pt x="2390218" y="1555147"/>
                      <a:pt x="2487563" y="1574102"/>
                      <a:pt x="2584623" y="1594676"/>
                    </a:cubicBezTo>
                    <a:cubicBezTo>
                      <a:pt x="2654251" y="1609439"/>
                      <a:pt x="2724260" y="1624393"/>
                      <a:pt x="2795126" y="1620964"/>
                    </a:cubicBezTo>
                    <a:cubicBezTo>
                      <a:pt x="2859991" y="1617821"/>
                      <a:pt x="3149551" y="1625918"/>
                      <a:pt x="2972005" y="1234631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099EA02-8097-44CE-ABA3-D27A4AA00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32354" y="1198466"/>
              <a:ext cx="1161937" cy="1049976"/>
            </a:xfrm>
            <a:custGeom>
              <a:avLst/>
              <a:gdLst>
                <a:gd name="connsiteX0" fmla="*/ 279459 w 1161937"/>
                <a:gd name="connsiteY0" fmla="*/ 64453 h 1049976"/>
                <a:gd name="connsiteX1" fmla="*/ 99437 w 1161937"/>
                <a:gd name="connsiteY1" fmla="*/ 232093 h 1049976"/>
                <a:gd name="connsiteX2" fmla="*/ 2472 w 1161937"/>
                <a:gd name="connsiteY2" fmla="*/ 507746 h 1049976"/>
                <a:gd name="connsiteX3" fmla="*/ 17712 w 1161937"/>
                <a:gd name="connsiteY3" fmla="*/ 734917 h 1049976"/>
                <a:gd name="connsiteX4" fmla="*/ 85530 w 1161937"/>
                <a:gd name="connsiteY4" fmla="*/ 905320 h 1049976"/>
                <a:gd name="connsiteX5" fmla="*/ 388806 w 1161937"/>
                <a:gd name="connsiteY5" fmla="*/ 1048004 h 1049976"/>
                <a:gd name="connsiteX6" fmla="*/ 755709 w 1161937"/>
                <a:gd name="connsiteY6" fmla="*/ 984282 h 1049976"/>
                <a:gd name="connsiteX7" fmla="*/ 984214 w 1161937"/>
                <a:gd name="connsiteY7" fmla="*/ 856837 h 1049976"/>
                <a:gd name="connsiteX8" fmla="*/ 1144806 w 1161937"/>
                <a:gd name="connsiteY8" fmla="*/ 651859 h 1049976"/>
                <a:gd name="connsiteX9" fmla="*/ 1144806 w 1161937"/>
                <a:gd name="connsiteY9" fmla="*/ 435737 h 1049976"/>
                <a:gd name="connsiteX10" fmla="*/ 894203 w 1161937"/>
                <a:gd name="connsiteY10" fmla="*/ 110173 h 1049976"/>
                <a:gd name="connsiteX11" fmla="*/ 645219 w 1161937"/>
                <a:gd name="connsiteY11" fmla="*/ 11494 h 1049976"/>
                <a:gd name="connsiteX12" fmla="*/ 469102 w 1161937"/>
                <a:gd name="connsiteY12" fmla="*/ 3207 h 1049976"/>
                <a:gd name="connsiteX13" fmla="*/ 279459 w 1161937"/>
                <a:gd name="connsiteY13" fmla="*/ 64453 h 104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1937" h="1049976">
                  <a:moveTo>
                    <a:pt x="279459" y="64453"/>
                  </a:moveTo>
                  <a:cubicBezTo>
                    <a:pt x="206784" y="104934"/>
                    <a:pt x="145538" y="162751"/>
                    <a:pt x="99437" y="232093"/>
                  </a:cubicBezTo>
                  <a:cubicBezTo>
                    <a:pt x="44763" y="314389"/>
                    <a:pt x="10759" y="409258"/>
                    <a:pt x="2472" y="507746"/>
                  </a:cubicBezTo>
                  <a:cubicBezTo>
                    <a:pt x="-3909" y="583660"/>
                    <a:pt x="2377" y="660146"/>
                    <a:pt x="17712" y="734917"/>
                  </a:cubicBezTo>
                  <a:cubicBezTo>
                    <a:pt x="30190" y="795782"/>
                    <a:pt x="48002" y="855980"/>
                    <a:pt x="85530" y="905320"/>
                  </a:cubicBezTo>
                  <a:cubicBezTo>
                    <a:pt x="155730" y="997617"/>
                    <a:pt x="272030" y="1038955"/>
                    <a:pt x="388806" y="1048004"/>
                  </a:cubicBezTo>
                  <a:cubicBezTo>
                    <a:pt x="514251" y="1057720"/>
                    <a:pt x="638361" y="1030764"/>
                    <a:pt x="755709" y="984282"/>
                  </a:cubicBezTo>
                  <a:cubicBezTo>
                    <a:pt x="837339" y="951992"/>
                    <a:pt x="915444" y="911320"/>
                    <a:pt x="984214" y="856837"/>
                  </a:cubicBezTo>
                  <a:cubicBezTo>
                    <a:pt x="1053556" y="801878"/>
                    <a:pt x="1115659" y="735013"/>
                    <a:pt x="1144806" y="651859"/>
                  </a:cubicBezTo>
                  <a:cubicBezTo>
                    <a:pt x="1169285" y="581946"/>
                    <a:pt x="1165951" y="506984"/>
                    <a:pt x="1144806" y="435737"/>
                  </a:cubicBezTo>
                  <a:cubicBezTo>
                    <a:pt x="1104801" y="300673"/>
                    <a:pt x="1011837" y="187801"/>
                    <a:pt x="894203" y="110173"/>
                  </a:cubicBezTo>
                  <a:cubicBezTo>
                    <a:pt x="818860" y="60547"/>
                    <a:pt x="733897" y="28258"/>
                    <a:pt x="645219" y="11494"/>
                  </a:cubicBezTo>
                  <a:cubicBezTo>
                    <a:pt x="587117" y="540"/>
                    <a:pt x="527776" y="-3365"/>
                    <a:pt x="469102" y="3207"/>
                  </a:cubicBezTo>
                  <a:cubicBezTo>
                    <a:pt x="402522" y="10636"/>
                    <a:pt x="337943" y="31782"/>
                    <a:pt x="279459" y="64453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7B9352D-F916-42DA-A39C-C6F0C72BB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50030" y="1304029"/>
              <a:ext cx="846327" cy="774726"/>
            </a:xfrm>
            <a:custGeom>
              <a:avLst/>
              <a:gdLst>
                <a:gd name="connsiteX0" fmla="*/ 223506 w 846327"/>
                <a:gd name="connsiteY0" fmla="*/ 47187 h 774726"/>
                <a:gd name="connsiteX1" fmla="*/ 29100 w 846327"/>
                <a:gd name="connsiteY1" fmla="*/ 283216 h 774726"/>
                <a:gd name="connsiteX2" fmla="*/ 29100 w 846327"/>
                <a:gd name="connsiteY2" fmla="*/ 589064 h 774726"/>
                <a:gd name="connsiteX3" fmla="*/ 155402 w 846327"/>
                <a:gd name="connsiteY3" fmla="*/ 735368 h 774726"/>
                <a:gd name="connsiteX4" fmla="*/ 402957 w 846327"/>
                <a:gd name="connsiteY4" fmla="*/ 770325 h 774726"/>
                <a:gd name="connsiteX5" fmla="*/ 638891 w 846327"/>
                <a:gd name="connsiteY5" fmla="*/ 698887 h 774726"/>
                <a:gd name="connsiteX6" fmla="*/ 818342 w 846327"/>
                <a:gd name="connsiteY6" fmla="*/ 519341 h 774726"/>
                <a:gd name="connsiteX7" fmla="*/ 844917 w 846327"/>
                <a:gd name="connsiteY7" fmla="*/ 356463 h 774726"/>
                <a:gd name="connsiteX8" fmla="*/ 675467 w 846327"/>
                <a:gd name="connsiteY8" fmla="*/ 70523 h 774726"/>
                <a:gd name="connsiteX9" fmla="*/ 343140 w 846327"/>
                <a:gd name="connsiteY9" fmla="*/ 7372 h 774726"/>
                <a:gd name="connsiteX10" fmla="*/ 223506 w 846327"/>
                <a:gd name="connsiteY10" fmla="*/ 47187 h 7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6327" h="774726">
                  <a:moveTo>
                    <a:pt x="223506" y="47187"/>
                  </a:moveTo>
                  <a:cubicBezTo>
                    <a:pt x="131304" y="97288"/>
                    <a:pt x="65391" y="184537"/>
                    <a:pt x="29100" y="283216"/>
                  </a:cubicBezTo>
                  <a:cubicBezTo>
                    <a:pt x="-7380" y="382467"/>
                    <a:pt x="-11952" y="491909"/>
                    <a:pt x="29100" y="589064"/>
                  </a:cubicBezTo>
                  <a:cubicBezTo>
                    <a:pt x="54913" y="650214"/>
                    <a:pt x="97585" y="703078"/>
                    <a:pt x="155402" y="735368"/>
                  </a:cubicBezTo>
                  <a:cubicBezTo>
                    <a:pt x="229697" y="776802"/>
                    <a:pt x="317898" y="779659"/>
                    <a:pt x="402957" y="770325"/>
                  </a:cubicBezTo>
                  <a:cubicBezTo>
                    <a:pt x="485538" y="761181"/>
                    <a:pt x="566120" y="738987"/>
                    <a:pt x="638891" y="698887"/>
                  </a:cubicBezTo>
                  <a:cubicBezTo>
                    <a:pt x="714900" y="656977"/>
                    <a:pt x="781956" y="597827"/>
                    <a:pt x="818342" y="519341"/>
                  </a:cubicBezTo>
                  <a:cubicBezTo>
                    <a:pt x="841964" y="468477"/>
                    <a:pt x="849870" y="412280"/>
                    <a:pt x="844917" y="356463"/>
                  </a:cubicBezTo>
                  <a:cubicBezTo>
                    <a:pt x="834630" y="240449"/>
                    <a:pt x="771955" y="135293"/>
                    <a:pt x="675467" y="70523"/>
                  </a:cubicBezTo>
                  <a:cubicBezTo>
                    <a:pt x="578788" y="5658"/>
                    <a:pt x="458392" y="-11868"/>
                    <a:pt x="343140" y="7372"/>
                  </a:cubicBezTo>
                  <a:cubicBezTo>
                    <a:pt x="301325" y="14325"/>
                    <a:pt x="260748" y="26994"/>
                    <a:pt x="223506" y="47187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BECF786-5D3B-4D7B-941E-FE96E6478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06972" y="1445833"/>
              <a:ext cx="477596" cy="447528"/>
            </a:xfrm>
            <a:custGeom>
              <a:avLst/>
              <a:gdLst>
                <a:gd name="connsiteX0" fmla="*/ 88185 w 477596"/>
                <a:gd name="connsiteY0" fmla="*/ 75022 h 447528"/>
                <a:gd name="connsiteX1" fmla="*/ 79 w 477596"/>
                <a:gd name="connsiteY1" fmla="*/ 236280 h 447528"/>
                <a:gd name="connsiteX2" fmla="*/ 69897 w 477596"/>
                <a:gd name="connsiteY2" fmla="*/ 370964 h 447528"/>
                <a:gd name="connsiteX3" fmla="*/ 172958 w 477596"/>
                <a:gd name="connsiteY3" fmla="*/ 429162 h 447528"/>
                <a:gd name="connsiteX4" fmla="*/ 309165 w 477596"/>
                <a:gd name="connsiteY4" fmla="*/ 440782 h 447528"/>
                <a:gd name="connsiteX5" fmla="*/ 432990 w 477596"/>
                <a:gd name="connsiteY5" fmla="*/ 316957 h 447528"/>
                <a:gd name="connsiteX6" fmla="*/ 476996 w 477596"/>
                <a:gd name="connsiteY6" fmla="*/ 164843 h 447528"/>
                <a:gd name="connsiteX7" fmla="*/ 383937 w 477596"/>
                <a:gd name="connsiteY7" fmla="*/ 26826 h 447528"/>
                <a:gd name="connsiteX8" fmla="*/ 88185 w 477596"/>
                <a:gd name="connsiteY8" fmla="*/ 75022 h 447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7596" h="447528">
                  <a:moveTo>
                    <a:pt x="88185" y="75022"/>
                  </a:moveTo>
                  <a:cubicBezTo>
                    <a:pt x="37798" y="116361"/>
                    <a:pt x="-2016" y="171796"/>
                    <a:pt x="79" y="236280"/>
                  </a:cubicBezTo>
                  <a:cubicBezTo>
                    <a:pt x="1794" y="288763"/>
                    <a:pt x="30178" y="336103"/>
                    <a:pt x="69897" y="370964"/>
                  </a:cubicBezTo>
                  <a:cubicBezTo>
                    <a:pt x="99806" y="397253"/>
                    <a:pt x="135429" y="415636"/>
                    <a:pt x="172958" y="429162"/>
                  </a:cubicBezTo>
                  <a:cubicBezTo>
                    <a:pt x="217249" y="445068"/>
                    <a:pt x="264588" y="454784"/>
                    <a:pt x="309165" y="440782"/>
                  </a:cubicBezTo>
                  <a:cubicBezTo>
                    <a:pt x="366696" y="422780"/>
                    <a:pt x="403272" y="370297"/>
                    <a:pt x="432990" y="316957"/>
                  </a:cubicBezTo>
                  <a:cubicBezTo>
                    <a:pt x="459375" y="269618"/>
                    <a:pt x="481568" y="218469"/>
                    <a:pt x="476996" y="164843"/>
                  </a:cubicBezTo>
                  <a:cubicBezTo>
                    <a:pt x="472043" y="106169"/>
                    <a:pt x="435276" y="55972"/>
                    <a:pt x="383937" y="26826"/>
                  </a:cubicBezTo>
                  <a:cubicBezTo>
                    <a:pt x="289734" y="-26705"/>
                    <a:pt x="173244" y="5299"/>
                    <a:pt x="88185" y="75022"/>
                  </a:cubicBezTo>
                  <a:close/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F19012F-4A59-4866-B2D1-60B1A896B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4816" y="1004887"/>
              <a:ext cx="2861881" cy="1271168"/>
            </a:xfrm>
            <a:custGeom>
              <a:avLst/>
              <a:gdLst>
                <a:gd name="connsiteX0" fmla="*/ 0 w 2861881"/>
                <a:gd name="connsiteY0" fmla="*/ 0 h 1271168"/>
                <a:gd name="connsiteX1" fmla="*/ 176879 w 2861881"/>
                <a:gd name="connsiteY1" fmla="*/ 115157 h 1271168"/>
                <a:gd name="connsiteX2" fmla="*/ 400812 w 2861881"/>
                <a:gd name="connsiteY2" fmla="*/ 277178 h 1271168"/>
                <a:gd name="connsiteX3" fmla="*/ 652367 w 2861881"/>
                <a:gd name="connsiteY3" fmla="*/ 421958 h 1271168"/>
                <a:gd name="connsiteX4" fmla="*/ 1110615 w 2861881"/>
                <a:gd name="connsiteY4" fmla="*/ 690848 h 1271168"/>
                <a:gd name="connsiteX5" fmla="*/ 1410843 w 2861881"/>
                <a:gd name="connsiteY5" fmla="*/ 830580 h 1271168"/>
                <a:gd name="connsiteX6" fmla="*/ 1585341 w 2861881"/>
                <a:gd name="connsiteY6" fmla="*/ 917067 h 1271168"/>
                <a:gd name="connsiteX7" fmla="*/ 1896047 w 2861881"/>
                <a:gd name="connsiteY7" fmla="*/ 1114901 h 1271168"/>
                <a:gd name="connsiteX8" fmla="*/ 2042255 w 2861881"/>
                <a:gd name="connsiteY8" fmla="*/ 1204627 h 1271168"/>
                <a:gd name="connsiteX9" fmla="*/ 2276570 w 2861881"/>
                <a:gd name="connsiteY9" fmla="*/ 1271111 h 1271168"/>
                <a:gd name="connsiteX10" fmla="*/ 2568988 w 2861881"/>
                <a:gd name="connsiteY10" fmla="*/ 1128141 h 1271168"/>
                <a:gd name="connsiteX11" fmla="*/ 2726817 w 2861881"/>
                <a:gd name="connsiteY11" fmla="*/ 882110 h 1271168"/>
                <a:gd name="connsiteX12" fmla="*/ 2861882 w 2861881"/>
                <a:gd name="connsiteY12" fmla="*/ 574929 h 127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61881" h="1271168">
                  <a:moveTo>
                    <a:pt x="0" y="0"/>
                  </a:moveTo>
                  <a:cubicBezTo>
                    <a:pt x="0" y="0"/>
                    <a:pt x="110680" y="67151"/>
                    <a:pt x="176879" y="115157"/>
                  </a:cubicBezTo>
                  <a:cubicBezTo>
                    <a:pt x="251555" y="169259"/>
                    <a:pt x="323564" y="226981"/>
                    <a:pt x="400812" y="277178"/>
                  </a:cubicBezTo>
                  <a:cubicBezTo>
                    <a:pt x="481965" y="329946"/>
                    <a:pt x="568166" y="374142"/>
                    <a:pt x="652367" y="421958"/>
                  </a:cubicBezTo>
                  <a:cubicBezTo>
                    <a:pt x="806387" y="509492"/>
                    <a:pt x="953167" y="609695"/>
                    <a:pt x="1110615" y="690848"/>
                  </a:cubicBezTo>
                  <a:cubicBezTo>
                    <a:pt x="1208723" y="741426"/>
                    <a:pt x="1310449" y="784670"/>
                    <a:pt x="1410843" y="830580"/>
                  </a:cubicBezTo>
                  <a:cubicBezTo>
                    <a:pt x="1469898" y="857631"/>
                    <a:pt x="1528477" y="885635"/>
                    <a:pt x="1585341" y="917067"/>
                  </a:cubicBezTo>
                  <a:cubicBezTo>
                    <a:pt x="1692878" y="976408"/>
                    <a:pt x="1794034" y="1046417"/>
                    <a:pt x="1896047" y="1114901"/>
                  </a:cubicBezTo>
                  <a:cubicBezTo>
                    <a:pt x="1943576" y="1146810"/>
                    <a:pt x="1991773" y="1177671"/>
                    <a:pt x="2042255" y="1204627"/>
                  </a:cubicBezTo>
                  <a:cubicBezTo>
                    <a:pt x="2115217" y="1243679"/>
                    <a:pt x="2194179" y="1272635"/>
                    <a:pt x="2276570" y="1271111"/>
                  </a:cubicBezTo>
                  <a:cubicBezTo>
                    <a:pt x="2388870" y="1269111"/>
                    <a:pt x="2490597" y="1209485"/>
                    <a:pt x="2568988" y="1128141"/>
                  </a:cubicBezTo>
                  <a:cubicBezTo>
                    <a:pt x="2637092" y="1057561"/>
                    <a:pt x="2686622" y="971836"/>
                    <a:pt x="2726817" y="882110"/>
                  </a:cubicBezTo>
                  <a:cubicBezTo>
                    <a:pt x="2772632" y="779907"/>
                    <a:pt x="2807208" y="672560"/>
                    <a:pt x="2861882" y="574929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A9DE6B4-5329-41C6-9FB0-2E88732A1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85128" y="1004887"/>
              <a:ext cx="2636234" cy="919096"/>
            </a:xfrm>
            <a:custGeom>
              <a:avLst/>
              <a:gdLst>
                <a:gd name="connsiteX0" fmla="*/ 0 w 2636234"/>
                <a:gd name="connsiteY0" fmla="*/ 0 h 919096"/>
                <a:gd name="connsiteX1" fmla="*/ 417862 w 2636234"/>
                <a:gd name="connsiteY1" fmla="*/ 274415 h 919096"/>
                <a:gd name="connsiteX2" fmla="*/ 980218 w 2636234"/>
                <a:gd name="connsiteY2" fmla="*/ 607981 h 919096"/>
                <a:gd name="connsiteX3" fmla="*/ 1473137 w 2636234"/>
                <a:gd name="connsiteY3" fmla="*/ 792290 h 919096"/>
                <a:gd name="connsiteX4" fmla="*/ 1827276 w 2636234"/>
                <a:gd name="connsiteY4" fmla="*/ 914400 h 919096"/>
                <a:gd name="connsiteX5" fmla="*/ 2119218 w 2636234"/>
                <a:gd name="connsiteY5" fmla="*/ 847344 h 919096"/>
                <a:gd name="connsiteX6" fmla="*/ 2269998 w 2636234"/>
                <a:gd name="connsiteY6" fmla="*/ 610362 h 919096"/>
                <a:gd name="connsiteX7" fmla="*/ 2413540 w 2636234"/>
                <a:gd name="connsiteY7" fmla="*/ 361379 h 919096"/>
                <a:gd name="connsiteX8" fmla="*/ 2636235 w 2636234"/>
                <a:gd name="connsiteY8" fmla="*/ 66961 h 9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6234" h="919096">
                  <a:moveTo>
                    <a:pt x="0" y="0"/>
                  </a:moveTo>
                  <a:cubicBezTo>
                    <a:pt x="0" y="0"/>
                    <a:pt x="243745" y="162020"/>
                    <a:pt x="417862" y="274415"/>
                  </a:cubicBezTo>
                  <a:cubicBezTo>
                    <a:pt x="601409" y="392906"/>
                    <a:pt x="781145" y="518732"/>
                    <a:pt x="980218" y="607981"/>
                  </a:cubicBezTo>
                  <a:cubicBezTo>
                    <a:pt x="1140333" y="679799"/>
                    <a:pt x="1310545" y="726091"/>
                    <a:pt x="1473137" y="792290"/>
                  </a:cubicBezTo>
                  <a:cubicBezTo>
                    <a:pt x="1589532" y="839724"/>
                    <a:pt x="1702975" y="897922"/>
                    <a:pt x="1827276" y="914400"/>
                  </a:cubicBezTo>
                  <a:cubicBezTo>
                    <a:pt x="1930813" y="928116"/>
                    <a:pt x="2039208" y="913543"/>
                    <a:pt x="2119218" y="847344"/>
                  </a:cubicBezTo>
                  <a:cubicBezTo>
                    <a:pt x="2192084" y="786956"/>
                    <a:pt x="2228184" y="696087"/>
                    <a:pt x="2269998" y="610362"/>
                  </a:cubicBezTo>
                  <a:cubicBezTo>
                    <a:pt x="2312003" y="524161"/>
                    <a:pt x="2362867" y="442722"/>
                    <a:pt x="2413540" y="361379"/>
                  </a:cubicBezTo>
                  <a:cubicBezTo>
                    <a:pt x="2485835" y="245459"/>
                    <a:pt x="2514886" y="126873"/>
                    <a:pt x="2636235" y="66961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B645CC-35E5-4026-A374-3213D0173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7625" y="1004887"/>
              <a:ext cx="2292381" cy="625711"/>
            </a:xfrm>
            <a:custGeom>
              <a:avLst/>
              <a:gdLst>
                <a:gd name="connsiteX0" fmla="*/ 0 w 2292381"/>
                <a:gd name="connsiteY0" fmla="*/ 0 h 625711"/>
                <a:gd name="connsiteX1" fmla="*/ 272415 w 2292381"/>
                <a:gd name="connsiteY1" fmla="*/ 181070 h 625711"/>
                <a:gd name="connsiteX2" fmla="*/ 651415 w 2292381"/>
                <a:gd name="connsiteY2" fmla="*/ 385000 h 625711"/>
                <a:gd name="connsiteX3" fmla="*/ 915543 w 2292381"/>
                <a:gd name="connsiteY3" fmla="*/ 514255 h 625711"/>
                <a:gd name="connsiteX4" fmla="*/ 1277302 w 2292381"/>
                <a:gd name="connsiteY4" fmla="*/ 606171 h 625711"/>
                <a:gd name="connsiteX5" fmla="*/ 1618964 w 2292381"/>
                <a:gd name="connsiteY5" fmla="*/ 606171 h 625711"/>
                <a:gd name="connsiteX6" fmla="*/ 1817084 w 2292381"/>
                <a:gd name="connsiteY6" fmla="*/ 485489 h 625711"/>
                <a:gd name="connsiteX7" fmla="*/ 1963483 w 2292381"/>
                <a:gd name="connsiteY7" fmla="*/ 313182 h 625711"/>
                <a:gd name="connsiteX8" fmla="*/ 2102739 w 2292381"/>
                <a:gd name="connsiteY8" fmla="*/ 173831 h 625711"/>
                <a:gd name="connsiteX9" fmla="*/ 2292382 w 2292381"/>
                <a:gd name="connsiteY9" fmla="*/ 0 h 62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2381" h="625711">
                  <a:moveTo>
                    <a:pt x="0" y="0"/>
                  </a:moveTo>
                  <a:cubicBezTo>
                    <a:pt x="0" y="0"/>
                    <a:pt x="152019" y="110776"/>
                    <a:pt x="272415" y="181070"/>
                  </a:cubicBezTo>
                  <a:cubicBezTo>
                    <a:pt x="396335" y="253460"/>
                    <a:pt x="524351" y="318325"/>
                    <a:pt x="651415" y="385000"/>
                  </a:cubicBezTo>
                  <a:cubicBezTo>
                    <a:pt x="738283" y="430625"/>
                    <a:pt x="824198" y="478536"/>
                    <a:pt x="915543" y="514255"/>
                  </a:cubicBezTo>
                  <a:cubicBezTo>
                    <a:pt x="1031748" y="559689"/>
                    <a:pt x="1154049" y="585788"/>
                    <a:pt x="1277302" y="606171"/>
                  </a:cubicBezTo>
                  <a:cubicBezTo>
                    <a:pt x="1391602" y="625031"/>
                    <a:pt x="1508379" y="638556"/>
                    <a:pt x="1618964" y="606171"/>
                  </a:cubicBezTo>
                  <a:cubicBezTo>
                    <a:pt x="1694307" y="584168"/>
                    <a:pt x="1760791" y="540258"/>
                    <a:pt x="1817084" y="485489"/>
                  </a:cubicBezTo>
                  <a:cubicBezTo>
                    <a:pt x="1871186" y="432911"/>
                    <a:pt x="1913287" y="369475"/>
                    <a:pt x="1963483" y="313182"/>
                  </a:cubicBezTo>
                  <a:cubicBezTo>
                    <a:pt x="2007203" y="264128"/>
                    <a:pt x="2055305" y="219361"/>
                    <a:pt x="2102739" y="173831"/>
                  </a:cubicBezTo>
                  <a:cubicBezTo>
                    <a:pt x="2170271" y="109347"/>
                    <a:pt x="2292382" y="0"/>
                    <a:pt x="2292382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17ABE3A-3743-4935-8680-30474904B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40696" y="1004887"/>
              <a:ext cx="1865852" cy="421548"/>
            </a:xfrm>
            <a:custGeom>
              <a:avLst/>
              <a:gdLst>
                <a:gd name="connsiteX0" fmla="*/ 1865852 w 1865852"/>
                <a:gd name="connsiteY0" fmla="*/ 0 h 421548"/>
                <a:gd name="connsiteX1" fmla="*/ 1535049 w 1865852"/>
                <a:gd name="connsiteY1" fmla="*/ 258699 h 421548"/>
                <a:gd name="connsiteX2" fmla="*/ 1247965 w 1865852"/>
                <a:gd name="connsiteY2" fmla="*/ 408051 h 421548"/>
                <a:gd name="connsiteX3" fmla="*/ 955072 w 1865852"/>
                <a:gd name="connsiteY3" fmla="*/ 408051 h 421548"/>
                <a:gd name="connsiteX4" fmla="*/ 596170 w 1865852"/>
                <a:gd name="connsiteY4" fmla="*/ 336233 h 421548"/>
                <a:gd name="connsiteX5" fmla="*/ 283178 w 1865852"/>
                <a:gd name="connsiteY5" fmla="*/ 186881 h 421548"/>
                <a:gd name="connsiteX6" fmla="*/ 0 w 1865852"/>
                <a:gd name="connsiteY6" fmla="*/ 0 h 42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5852" h="421548">
                  <a:moveTo>
                    <a:pt x="1865852" y="0"/>
                  </a:moveTo>
                  <a:cubicBezTo>
                    <a:pt x="1865852" y="0"/>
                    <a:pt x="1677543" y="155734"/>
                    <a:pt x="1535049" y="258699"/>
                  </a:cubicBezTo>
                  <a:cubicBezTo>
                    <a:pt x="1446752" y="322517"/>
                    <a:pt x="1353598" y="383096"/>
                    <a:pt x="1247965" y="408051"/>
                  </a:cubicBezTo>
                  <a:cubicBezTo>
                    <a:pt x="1152239" y="430625"/>
                    <a:pt x="1053084" y="420815"/>
                    <a:pt x="955072" y="408051"/>
                  </a:cubicBezTo>
                  <a:cubicBezTo>
                    <a:pt x="833723" y="392240"/>
                    <a:pt x="711803" y="376142"/>
                    <a:pt x="596170" y="336233"/>
                  </a:cubicBezTo>
                  <a:cubicBezTo>
                    <a:pt x="486728" y="298418"/>
                    <a:pt x="382714" y="246412"/>
                    <a:pt x="283178" y="186881"/>
                  </a:cubicBezTo>
                  <a:cubicBezTo>
                    <a:pt x="176117" y="122777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35BA021-8EE3-4AAC-886D-84BD02C5D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98062" y="1004887"/>
              <a:ext cx="1358265" cy="286935"/>
            </a:xfrm>
            <a:custGeom>
              <a:avLst/>
              <a:gdLst>
                <a:gd name="connsiteX0" fmla="*/ 0 w 1358265"/>
                <a:gd name="connsiteY0" fmla="*/ 11621 h 286935"/>
                <a:gd name="connsiteX1" fmla="*/ 200978 w 1358265"/>
                <a:gd name="connsiteY1" fmla="*/ 163830 h 286935"/>
                <a:gd name="connsiteX2" fmla="*/ 499586 w 1358265"/>
                <a:gd name="connsiteY2" fmla="*/ 258604 h 286935"/>
                <a:gd name="connsiteX3" fmla="*/ 780955 w 1358265"/>
                <a:gd name="connsiteY3" fmla="*/ 284417 h 286935"/>
                <a:gd name="connsiteX4" fmla="*/ 1027843 w 1358265"/>
                <a:gd name="connsiteY4" fmla="*/ 215456 h 286935"/>
                <a:gd name="connsiteX5" fmla="*/ 1358265 w 1358265"/>
                <a:gd name="connsiteY5" fmla="*/ 0 h 28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8265" h="286935">
                  <a:moveTo>
                    <a:pt x="0" y="11621"/>
                  </a:moveTo>
                  <a:cubicBezTo>
                    <a:pt x="0" y="11621"/>
                    <a:pt x="89249" y="104299"/>
                    <a:pt x="200978" y="163830"/>
                  </a:cubicBezTo>
                  <a:cubicBezTo>
                    <a:pt x="293465" y="213074"/>
                    <a:pt x="396812" y="237458"/>
                    <a:pt x="499586" y="258604"/>
                  </a:cubicBezTo>
                  <a:cubicBezTo>
                    <a:pt x="592360" y="277749"/>
                    <a:pt x="686753" y="293180"/>
                    <a:pt x="780955" y="284417"/>
                  </a:cubicBezTo>
                  <a:cubicBezTo>
                    <a:pt x="866585" y="276511"/>
                    <a:pt x="949166" y="250412"/>
                    <a:pt x="1027843" y="215456"/>
                  </a:cubicBezTo>
                  <a:cubicBezTo>
                    <a:pt x="1167860" y="153353"/>
                    <a:pt x="1358265" y="0"/>
                    <a:pt x="1358265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74FDD7A-185B-4C48-925E-B353DDF0A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784276" y="1004887"/>
              <a:ext cx="890968" cy="167300"/>
            </a:xfrm>
            <a:custGeom>
              <a:avLst/>
              <a:gdLst>
                <a:gd name="connsiteX0" fmla="*/ 890968 w 890968"/>
                <a:gd name="connsiteY0" fmla="*/ 0 h 167300"/>
                <a:gd name="connsiteX1" fmla="*/ 657892 w 890968"/>
                <a:gd name="connsiteY1" fmla="*/ 143732 h 167300"/>
                <a:gd name="connsiteX2" fmla="*/ 408146 w 890968"/>
                <a:gd name="connsiteY2" fmla="*/ 160973 h 167300"/>
                <a:gd name="connsiteX3" fmla="*/ 0 w 890968"/>
                <a:gd name="connsiteY3" fmla="*/ 0 h 1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968" h="167300">
                  <a:moveTo>
                    <a:pt x="890968" y="0"/>
                  </a:moveTo>
                  <a:cubicBezTo>
                    <a:pt x="890968" y="0"/>
                    <a:pt x="763714" y="110585"/>
                    <a:pt x="657892" y="143732"/>
                  </a:cubicBezTo>
                  <a:cubicBezTo>
                    <a:pt x="577405" y="168974"/>
                    <a:pt x="491871" y="172593"/>
                    <a:pt x="408146" y="160973"/>
                  </a:cubicBezTo>
                  <a:cubicBezTo>
                    <a:pt x="235077" y="136970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ECAF353-692D-4440-A095-A282E677A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65548" y="2182176"/>
              <a:ext cx="1677721" cy="3076193"/>
            </a:xfrm>
            <a:custGeom>
              <a:avLst/>
              <a:gdLst>
                <a:gd name="connsiteX0" fmla="*/ 1665434 w 1677721"/>
                <a:gd name="connsiteY0" fmla="*/ 3076194 h 3076193"/>
                <a:gd name="connsiteX1" fmla="*/ 1068693 w 1677721"/>
                <a:gd name="connsiteY1" fmla="*/ 3054382 h 3076193"/>
                <a:gd name="connsiteX2" fmla="*/ 852952 w 1677721"/>
                <a:gd name="connsiteY2" fmla="*/ 3054382 h 3076193"/>
                <a:gd name="connsiteX3" fmla="*/ 519481 w 1677721"/>
                <a:gd name="connsiteY3" fmla="*/ 3002471 h 3076193"/>
                <a:gd name="connsiteX4" fmla="*/ 400610 w 1677721"/>
                <a:gd name="connsiteY4" fmla="*/ 2945892 h 3076193"/>
                <a:gd name="connsiteX5" fmla="*/ 184868 w 1677721"/>
                <a:gd name="connsiteY5" fmla="*/ 2706910 h 3076193"/>
                <a:gd name="connsiteX6" fmla="*/ 59138 w 1677721"/>
                <a:gd name="connsiteY6" fmla="*/ 2451830 h 3076193"/>
                <a:gd name="connsiteX7" fmla="*/ 274 w 1677721"/>
                <a:gd name="connsiteY7" fmla="*/ 2128552 h 3076193"/>
                <a:gd name="connsiteX8" fmla="*/ 172200 w 1677721"/>
                <a:gd name="connsiteY8" fmla="*/ 1672590 h 3076193"/>
                <a:gd name="connsiteX9" fmla="*/ 446806 w 1677721"/>
                <a:gd name="connsiteY9" fmla="*/ 1445133 h 3076193"/>
                <a:gd name="connsiteX10" fmla="*/ 633686 w 1677721"/>
                <a:gd name="connsiteY10" fmla="*/ 1381601 h 3076193"/>
                <a:gd name="connsiteX11" fmla="*/ 840188 w 1677721"/>
                <a:gd name="connsiteY11" fmla="*/ 1260348 h 3076193"/>
                <a:gd name="connsiteX12" fmla="*/ 904768 w 1677721"/>
                <a:gd name="connsiteY12" fmla="*/ 1108615 h 3076193"/>
                <a:gd name="connsiteX13" fmla="*/ 926294 w 1677721"/>
                <a:gd name="connsiteY13" fmla="*/ 955453 h 3076193"/>
                <a:gd name="connsiteX14" fmla="*/ 912959 w 1677721"/>
                <a:gd name="connsiteY14" fmla="*/ 763905 h 3076193"/>
                <a:gd name="connsiteX15" fmla="*/ 949535 w 1677721"/>
                <a:gd name="connsiteY15" fmla="*/ 651320 h 3076193"/>
                <a:gd name="connsiteX16" fmla="*/ 1089934 w 1677721"/>
                <a:gd name="connsiteY16" fmla="*/ 510826 h 3076193"/>
                <a:gd name="connsiteX17" fmla="*/ 1324535 w 1677721"/>
                <a:gd name="connsiteY17" fmla="*/ 323278 h 3076193"/>
                <a:gd name="connsiteX18" fmla="*/ 1677721 w 1677721"/>
                <a:gd name="connsiteY18" fmla="*/ 0 h 307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77721" h="3076193">
                  <a:moveTo>
                    <a:pt x="1665434" y="3076194"/>
                  </a:moveTo>
                  <a:cubicBezTo>
                    <a:pt x="1494651" y="3069431"/>
                    <a:pt x="1239571" y="3053620"/>
                    <a:pt x="1068693" y="3054382"/>
                  </a:cubicBezTo>
                  <a:cubicBezTo>
                    <a:pt x="996779" y="3054668"/>
                    <a:pt x="924866" y="3056573"/>
                    <a:pt x="852952" y="3054382"/>
                  </a:cubicBezTo>
                  <a:cubicBezTo>
                    <a:pt x="739890" y="3050953"/>
                    <a:pt x="626638" y="3038380"/>
                    <a:pt x="519481" y="3002471"/>
                  </a:cubicBezTo>
                  <a:cubicBezTo>
                    <a:pt x="477667" y="2988469"/>
                    <a:pt x="437567" y="2969990"/>
                    <a:pt x="400610" y="2945892"/>
                  </a:cubicBezTo>
                  <a:cubicBezTo>
                    <a:pt x="309836" y="2886837"/>
                    <a:pt x="242876" y="2798731"/>
                    <a:pt x="184868" y="2706910"/>
                  </a:cubicBezTo>
                  <a:cubicBezTo>
                    <a:pt x="134005" y="2626519"/>
                    <a:pt x="91618" y="2541175"/>
                    <a:pt x="59138" y="2451830"/>
                  </a:cubicBezTo>
                  <a:cubicBezTo>
                    <a:pt x="21324" y="2347913"/>
                    <a:pt x="-2870" y="2238947"/>
                    <a:pt x="274" y="2128552"/>
                  </a:cubicBezTo>
                  <a:cubicBezTo>
                    <a:pt x="4941" y="1962531"/>
                    <a:pt x="71044" y="1804797"/>
                    <a:pt x="172200" y="1672590"/>
                  </a:cubicBezTo>
                  <a:cubicBezTo>
                    <a:pt x="245638" y="1576578"/>
                    <a:pt x="336220" y="1493615"/>
                    <a:pt x="446806" y="1445133"/>
                  </a:cubicBezTo>
                  <a:cubicBezTo>
                    <a:pt x="507099" y="1418749"/>
                    <a:pt x="571012" y="1401890"/>
                    <a:pt x="633686" y="1381601"/>
                  </a:cubicBezTo>
                  <a:cubicBezTo>
                    <a:pt x="711696" y="1356455"/>
                    <a:pt x="789992" y="1324356"/>
                    <a:pt x="840188" y="1260348"/>
                  </a:cubicBezTo>
                  <a:cubicBezTo>
                    <a:pt x="874478" y="1216724"/>
                    <a:pt x="891528" y="1162812"/>
                    <a:pt x="904768" y="1108615"/>
                  </a:cubicBezTo>
                  <a:cubicBezTo>
                    <a:pt x="917055" y="1058323"/>
                    <a:pt x="927152" y="1007174"/>
                    <a:pt x="926294" y="955453"/>
                  </a:cubicBezTo>
                  <a:cubicBezTo>
                    <a:pt x="925246" y="891159"/>
                    <a:pt x="907720" y="827913"/>
                    <a:pt x="912959" y="763905"/>
                  </a:cubicBezTo>
                  <a:cubicBezTo>
                    <a:pt x="916198" y="724090"/>
                    <a:pt x="928961" y="685610"/>
                    <a:pt x="949535" y="651320"/>
                  </a:cubicBezTo>
                  <a:cubicBezTo>
                    <a:pt x="983825" y="594170"/>
                    <a:pt x="1037737" y="552640"/>
                    <a:pt x="1089934" y="510826"/>
                  </a:cubicBezTo>
                  <a:cubicBezTo>
                    <a:pt x="1168039" y="448247"/>
                    <a:pt x="1245477" y="384619"/>
                    <a:pt x="1324535" y="323278"/>
                  </a:cubicBezTo>
                  <a:cubicBezTo>
                    <a:pt x="1423785" y="246221"/>
                    <a:pt x="1594854" y="94202"/>
                    <a:pt x="1677721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A28F31-C1FD-4B00-8A52-48952AB443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40193" y="2492025"/>
              <a:ext cx="1468691" cy="2607257"/>
            </a:xfrm>
            <a:custGeom>
              <a:avLst/>
              <a:gdLst>
                <a:gd name="connsiteX0" fmla="*/ 1450689 w 1468691"/>
                <a:gd name="connsiteY0" fmla="*/ 2568321 h 2607257"/>
                <a:gd name="connsiteX1" fmla="*/ 1210183 w 1468691"/>
                <a:gd name="connsiteY1" fmla="*/ 2590609 h 2607257"/>
                <a:gd name="connsiteX2" fmla="*/ 905573 w 1468691"/>
                <a:gd name="connsiteY2" fmla="*/ 2606802 h 2607257"/>
                <a:gd name="connsiteX3" fmla="*/ 558292 w 1468691"/>
                <a:gd name="connsiteY3" fmla="*/ 2587181 h 2607257"/>
                <a:gd name="connsiteX4" fmla="*/ 467138 w 1468691"/>
                <a:gd name="connsiteY4" fmla="*/ 2568702 h 2607257"/>
                <a:gd name="connsiteX5" fmla="*/ 206343 w 1468691"/>
                <a:gd name="connsiteY5" fmla="*/ 2407063 h 2607257"/>
                <a:gd name="connsiteX6" fmla="*/ 78613 w 1468691"/>
                <a:gd name="connsiteY6" fmla="*/ 2211896 h 2607257"/>
                <a:gd name="connsiteX7" fmla="*/ 2032 w 1468691"/>
                <a:gd name="connsiteY7" fmla="*/ 1936623 h 2607257"/>
                <a:gd name="connsiteX8" fmla="*/ 21177 w 1468691"/>
                <a:gd name="connsiteY8" fmla="*/ 1749933 h 2607257"/>
                <a:gd name="connsiteX9" fmla="*/ 116903 w 1468691"/>
                <a:gd name="connsiteY9" fmla="*/ 1594295 h 2607257"/>
                <a:gd name="connsiteX10" fmla="*/ 241300 w 1468691"/>
                <a:gd name="connsiteY10" fmla="*/ 1512951 h 2607257"/>
                <a:gd name="connsiteX11" fmla="*/ 475805 w 1468691"/>
                <a:gd name="connsiteY11" fmla="*/ 1500949 h 2607257"/>
                <a:gd name="connsiteX12" fmla="*/ 664781 w 1468691"/>
                <a:gd name="connsiteY12" fmla="*/ 1541621 h 2607257"/>
                <a:gd name="connsiteX13" fmla="*/ 803560 w 1468691"/>
                <a:gd name="connsiteY13" fmla="*/ 1541621 h 2607257"/>
                <a:gd name="connsiteX14" fmla="*/ 942340 w 1468691"/>
                <a:gd name="connsiteY14" fmla="*/ 1429131 h 2607257"/>
                <a:gd name="connsiteX15" fmla="*/ 1018921 w 1468691"/>
                <a:gd name="connsiteY15" fmla="*/ 1163383 h 2607257"/>
                <a:gd name="connsiteX16" fmla="*/ 1061974 w 1468691"/>
                <a:gd name="connsiteY16" fmla="*/ 811530 h 2607257"/>
                <a:gd name="connsiteX17" fmla="*/ 1114647 w 1468691"/>
                <a:gd name="connsiteY17" fmla="*/ 574548 h 2607257"/>
                <a:gd name="connsiteX18" fmla="*/ 1243806 w 1468691"/>
                <a:gd name="connsiteY18" fmla="*/ 284893 h 2607257"/>
                <a:gd name="connsiteX19" fmla="*/ 1468691 w 1468691"/>
                <a:gd name="connsiteY19" fmla="*/ 0 h 26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8691" h="2607257">
                  <a:moveTo>
                    <a:pt x="1450689" y="2568321"/>
                  </a:moveTo>
                  <a:cubicBezTo>
                    <a:pt x="1398682" y="2574989"/>
                    <a:pt x="1262570" y="2587752"/>
                    <a:pt x="1210183" y="2590609"/>
                  </a:cubicBezTo>
                  <a:cubicBezTo>
                    <a:pt x="1108646" y="2596134"/>
                    <a:pt x="1007205" y="2604707"/>
                    <a:pt x="905573" y="2606802"/>
                  </a:cubicBezTo>
                  <a:cubicBezTo>
                    <a:pt x="789464" y="2609088"/>
                    <a:pt x="673354" y="2602802"/>
                    <a:pt x="558292" y="2587181"/>
                  </a:cubicBezTo>
                  <a:cubicBezTo>
                    <a:pt x="527526" y="2582990"/>
                    <a:pt x="497046" y="2577274"/>
                    <a:pt x="467138" y="2568702"/>
                  </a:cubicBezTo>
                  <a:cubicBezTo>
                    <a:pt x="367220" y="2540222"/>
                    <a:pt x="277876" y="2482501"/>
                    <a:pt x="206343" y="2407063"/>
                  </a:cubicBezTo>
                  <a:cubicBezTo>
                    <a:pt x="152527" y="2350294"/>
                    <a:pt x="111379" y="2283047"/>
                    <a:pt x="78613" y="2211896"/>
                  </a:cubicBezTo>
                  <a:cubicBezTo>
                    <a:pt x="38513" y="2124742"/>
                    <a:pt x="9938" y="2032159"/>
                    <a:pt x="2032" y="1936623"/>
                  </a:cubicBezTo>
                  <a:cubicBezTo>
                    <a:pt x="-3207" y="1873567"/>
                    <a:pt x="1174" y="1809845"/>
                    <a:pt x="21177" y="1749933"/>
                  </a:cubicBezTo>
                  <a:cubicBezTo>
                    <a:pt x="40608" y="1691449"/>
                    <a:pt x="73469" y="1638109"/>
                    <a:pt x="116903" y="1594295"/>
                  </a:cubicBezTo>
                  <a:cubicBezTo>
                    <a:pt x="152241" y="1558576"/>
                    <a:pt x="194151" y="1530001"/>
                    <a:pt x="241300" y="1512951"/>
                  </a:cubicBezTo>
                  <a:cubicBezTo>
                    <a:pt x="315881" y="1485900"/>
                    <a:pt x="397224" y="1487519"/>
                    <a:pt x="475805" y="1500949"/>
                  </a:cubicBezTo>
                  <a:cubicBezTo>
                    <a:pt x="539337" y="1511808"/>
                    <a:pt x="601440" y="1529810"/>
                    <a:pt x="664781" y="1541621"/>
                  </a:cubicBezTo>
                  <a:cubicBezTo>
                    <a:pt x="710977" y="1550194"/>
                    <a:pt x="758412" y="1554194"/>
                    <a:pt x="803560" y="1541621"/>
                  </a:cubicBezTo>
                  <a:cubicBezTo>
                    <a:pt x="862711" y="1525143"/>
                    <a:pt x="909288" y="1481233"/>
                    <a:pt x="942340" y="1429131"/>
                  </a:cubicBezTo>
                  <a:cubicBezTo>
                    <a:pt x="992156" y="1350455"/>
                    <a:pt x="1006919" y="1256157"/>
                    <a:pt x="1018921" y="1163383"/>
                  </a:cubicBezTo>
                  <a:cubicBezTo>
                    <a:pt x="1034065" y="1046131"/>
                    <a:pt x="1043972" y="928306"/>
                    <a:pt x="1061974" y="811530"/>
                  </a:cubicBezTo>
                  <a:cubicBezTo>
                    <a:pt x="1074356" y="731425"/>
                    <a:pt x="1091120" y="652081"/>
                    <a:pt x="1114647" y="574548"/>
                  </a:cubicBezTo>
                  <a:cubicBezTo>
                    <a:pt x="1145413" y="472916"/>
                    <a:pt x="1187990" y="375094"/>
                    <a:pt x="1243806" y="284893"/>
                  </a:cubicBezTo>
                  <a:cubicBezTo>
                    <a:pt x="1307623" y="181832"/>
                    <a:pt x="1388396" y="90868"/>
                    <a:pt x="1468691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E3F6DD-B482-497A-843E-010612C85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58181" y="2783204"/>
              <a:ext cx="1175182" cy="2095685"/>
            </a:xfrm>
            <a:custGeom>
              <a:avLst/>
              <a:gdLst>
                <a:gd name="connsiteX0" fmla="*/ 1175183 w 1175182"/>
                <a:gd name="connsiteY0" fmla="*/ 1950434 h 2095685"/>
                <a:gd name="connsiteX1" fmla="*/ 696075 w 1175182"/>
                <a:gd name="connsiteY1" fmla="*/ 2077307 h 2095685"/>
                <a:gd name="connsiteX2" fmla="*/ 349175 w 1175182"/>
                <a:gd name="connsiteY2" fmla="*/ 2089309 h 2095685"/>
                <a:gd name="connsiteX3" fmla="*/ 73997 w 1175182"/>
                <a:gd name="connsiteY3" fmla="*/ 1987582 h 2095685"/>
                <a:gd name="connsiteX4" fmla="*/ 2179 w 1175182"/>
                <a:gd name="connsiteY4" fmla="*/ 1818037 h 2095685"/>
                <a:gd name="connsiteX5" fmla="*/ 18086 w 1175182"/>
                <a:gd name="connsiteY5" fmla="*/ 1694402 h 2095685"/>
                <a:gd name="connsiteX6" fmla="*/ 161627 w 1175182"/>
                <a:gd name="connsiteY6" fmla="*/ 1594676 h 2095685"/>
                <a:gd name="connsiteX7" fmla="*/ 384893 w 1175182"/>
                <a:gd name="connsiteY7" fmla="*/ 1664494 h 2095685"/>
                <a:gd name="connsiteX8" fmla="*/ 648069 w 1175182"/>
                <a:gd name="connsiteY8" fmla="*/ 1684401 h 2095685"/>
                <a:gd name="connsiteX9" fmla="*/ 831520 w 1175182"/>
                <a:gd name="connsiteY9" fmla="*/ 1550765 h 2095685"/>
                <a:gd name="connsiteX10" fmla="*/ 909245 w 1175182"/>
                <a:gd name="connsiteY10" fmla="*/ 1315402 h 2095685"/>
                <a:gd name="connsiteX11" fmla="*/ 975062 w 1175182"/>
                <a:gd name="connsiteY11" fmla="*/ 876586 h 2095685"/>
                <a:gd name="connsiteX12" fmla="*/ 989064 w 1175182"/>
                <a:gd name="connsiteY12" fmla="*/ 591312 h 2095685"/>
                <a:gd name="connsiteX13" fmla="*/ 1158514 w 1175182"/>
                <a:gd name="connsiteY13" fmla="*/ 0 h 209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5182" h="2095685">
                  <a:moveTo>
                    <a:pt x="1175183" y="1950434"/>
                  </a:moveTo>
                  <a:cubicBezTo>
                    <a:pt x="1097554" y="1973485"/>
                    <a:pt x="775799" y="2063115"/>
                    <a:pt x="696075" y="2077307"/>
                  </a:cubicBezTo>
                  <a:cubicBezTo>
                    <a:pt x="581489" y="2097786"/>
                    <a:pt x="465094" y="2100167"/>
                    <a:pt x="349175" y="2089309"/>
                  </a:cubicBezTo>
                  <a:cubicBezTo>
                    <a:pt x="247638" y="2079784"/>
                    <a:pt x="142292" y="2061401"/>
                    <a:pt x="73997" y="1987582"/>
                  </a:cubicBezTo>
                  <a:cubicBezTo>
                    <a:pt x="31420" y="1941481"/>
                    <a:pt x="9513" y="1880616"/>
                    <a:pt x="2179" y="1818037"/>
                  </a:cubicBezTo>
                  <a:cubicBezTo>
                    <a:pt x="-2774" y="1775746"/>
                    <a:pt x="-12" y="1732693"/>
                    <a:pt x="18086" y="1694402"/>
                  </a:cubicBezTo>
                  <a:cubicBezTo>
                    <a:pt x="44755" y="1638110"/>
                    <a:pt x="99810" y="1600295"/>
                    <a:pt x="161627" y="1594676"/>
                  </a:cubicBezTo>
                  <a:cubicBezTo>
                    <a:pt x="240304" y="1587532"/>
                    <a:pt x="310312" y="1635633"/>
                    <a:pt x="384893" y="1664494"/>
                  </a:cubicBezTo>
                  <a:cubicBezTo>
                    <a:pt x="468904" y="1696974"/>
                    <a:pt x="561392" y="1708594"/>
                    <a:pt x="648069" y="1684401"/>
                  </a:cubicBezTo>
                  <a:cubicBezTo>
                    <a:pt x="723602" y="1663351"/>
                    <a:pt x="788563" y="1616488"/>
                    <a:pt x="831520" y="1550765"/>
                  </a:cubicBezTo>
                  <a:cubicBezTo>
                    <a:pt x="877050" y="1480947"/>
                    <a:pt x="893052" y="1397508"/>
                    <a:pt x="909245" y="1315402"/>
                  </a:cubicBezTo>
                  <a:cubicBezTo>
                    <a:pt x="938010" y="1170051"/>
                    <a:pt x="963156" y="1024128"/>
                    <a:pt x="975062" y="876586"/>
                  </a:cubicBezTo>
                  <a:cubicBezTo>
                    <a:pt x="982682" y="781717"/>
                    <a:pt x="981539" y="686276"/>
                    <a:pt x="989064" y="591312"/>
                  </a:cubicBezTo>
                  <a:cubicBezTo>
                    <a:pt x="998970" y="465296"/>
                    <a:pt x="981730" y="160211"/>
                    <a:pt x="1158514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Bottom Right">
            <a:extLst>
              <a:ext uri="{FF2B5EF4-FFF2-40B4-BE49-F238E27FC236}">
                <a16:creationId xmlns:a16="http://schemas.microsoft.com/office/drawing/2014/main" id="{A5761FD8-9CFD-4F5A-AB69-F179306BC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43" name="Graphic 157">
              <a:extLst>
                <a:ext uri="{FF2B5EF4-FFF2-40B4-BE49-F238E27FC236}">
                  <a16:creationId xmlns:a16="http://schemas.microsoft.com/office/drawing/2014/main" id="{853A7FDC-72AB-4F06-8A0A-EE5BE087D7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F1A41BD-2192-490D-9C88-AB9D242927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2F4F134-CBCA-4B59-8D8A-AEF12063F7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6399BC90-16E2-4AAD-9BB1-6FECCA22B7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93E4470-E7B4-49CF-9EEF-4F40E31F36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25ED4C5-C452-433A-9E42-979F52F8B8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40B2D17D-9313-4262-BB14-4030DE291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33B17B98-027F-4155-A5F5-FED5D0F73C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1EB1739-4A5E-4811-8CCC-6E261D292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19BDE94-F450-DF8B-2FA3-D320D53E5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46145" y="1422400"/>
            <a:ext cx="4537190" cy="3088913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5400" dirty="0">
                <a:solidFill>
                  <a:srgbClr val="FFFFFF"/>
                </a:solidFill>
              </a:rPr>
              <a:t>Open experiences and strategies from Australia</a:t>
            </a:r>
            <a:endParaRPr lang="en-AU" sz="5400" dirty="0">
              <a:solidFill>
                <a:srgbClr val="FFFFFF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8341FE2-F870-9FE5-7283-6EE97B2D6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70988" y="4858923"/>
            <a:ext cx="2187032" cy="522305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rgbClr val="FFFFFF"/>
                </a:solidFill>
              </a:rPr>
              <a:t>Nikki Andersen</a:t>
            </a:r>
            <a:endParaRPr lang="en-AU" sz="2200" dirty="0">
              <a:solidFill>
                <a:srgbClr val="FFFFFF"/>
              </a:solidFill>
            </a:endParaRPr>
          </a:p>
        </p:txBody>
      </p:sp>
      <p:grpSp>
        <p:nvGrpSpPr>
          <p:cNvPr id="53" name="Cross">
            <a:extLst>
              <a:ext uri="{FF2B5EF4-FFF2-40B4-BE49-F238E27FC236}">
                <a16:creationId xmlns:a16="http://schemas.microsoft.com/office/drawing/2014/main" id="{361195DA-BFB4-4917-BAFD-7D3D669EF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37795" y="4013703"/>
            <a:ext cx="118872" cy="118872"/>
            <a:chOff x="1175347" y="3733800"/>
            <a:chExt cx="118872" cy="118872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BA6C567-3C4A-4D67-9D01-9CC2623D4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180C785-A181-4425-9C06-6670254CB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79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ver image for Enhancing Inclusion, Diversity, Equity and Accessibility (IDEA) in Open Educational Resources (OER)">
            <a:extLst>
              <a:ext uri="{FF2B5EF4-FFF2-40B4-BE49-F238E27FC236}">
                <a16:creationId xmlns:a16="http://schemas.microsoft.com/office/drawing/2014/main" id="{6E76F174-7C36-2181-C647-E7012C7DB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8381" y="-18039"/>
            <a:ext cx="4560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C9AEE-946D-E808-6031-508528384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760" y="451523"/>
            <a:ext cx="6002110" cy="149542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badi" panose="020B0604020104020204" pitchFamily="34" charset="0"/>
              </a:rPr>
              <a:t>Framework for Enhancing Inclusion, Diversity, Equity and Accessibility (IDEA) in Open Educational Resources (OER)</a:t>
            </a:r>
            <a:endParaRPr lang="en-AU" sz="3200" dirty="0">
              <a:latin typeface="Abadi" panose="020B0604020104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BF66AE-4455-14B4-6E2A-8CE98D251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760" y="2519367"/>
            <a:ext cx="6002110" cy="3729034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>
                <a:latin typeface="Abadi" panose="020B0604020104020204" pitchFamily="34" charset="0"/>
              </a:rPr>
              <a:t>Diverse and inclusive imagery</a:t>
            </a:r>
          </a:p>
          <a:p>
            <a:r>
              <a:rPr lang="en-US" sz="1900" dirty="0">
                <a:latin typeface="Abadi" panose="020B0604020104020204" pitchFamily="34" charset="0"/>
              </a:rPr>
              <a:t>Diverse example names</a:t>
            </a:r>
          </a:p>
          <a:p>
            <a:r>
              <a:rPr lang="en-US" sz="1900" dirty="0">
                <a:latin typeface="Abadi" panose="020B0604020104020204" pitchFamily="34" charset="0"/>
              </a:rPr>
              <a:t>Inclusive language</a:t>
            </a:r>
          </a:p>
          <a:p>
            <a:r>
              <a:rPr lang="en-US" sz="1900" dirty="0">
                <a:latin typeface="Abadi" panose="020B0604020104020204" pitchFamily="34" charset="0"/>
              </a:rPr>
              <a:t>Diverse researchers and references</a:t>
            </a:r>
          </a:p>
          <a:p>
            <a:r>
              <a:rPr lang="en-US" sz="1900" dirty="0">
                <a:latin typeface="Abadi" panose="020B0604020104020204" pitchFamily="34" charset="0"/>
              </a:rPr>
              <a:t>Diverse examples and balanced perspectives</a:t>
            </a:r>
          </a:p>
          <a:p>
            <a:r>
              <a:rPr lang="en-US" sz="1900" dirty="0">
                <a:latin typeface="Abadi" panose="020B0604020104020204" pitchFamily="34" charset="0"/>
              </a:rPr>
              <a:t>Appropriate terminology and inclusive metadata</a:t>
            </a:r>
          </a:p>
          <a:p>
            <a:r>
              <a:rPr lang="en-US" sz="1900" dirty="0">
                <a:latin typeface="Abadi" panose="020B0604020104020204" pitchFamily="34" charset="0"/>
              </a:rPr>
              <a:t>Indigenisation, </a:t>
            </a:r>
            <a:r>
              <a:rPr lang="en-US" sz="1900" dirty="0" err="1">
                <a:latin typeface="Abadi" panose="020B0604020104020204" pitchFamily="34" charset="0"/>
              </a:rPr>
              <a:t>decolonisation</a:t>
            </a:r>
            <a:r>
              <a:rPr lang="en-US" sz="1900" dirty="0">
                <a:latin typeface="Abadi" panose="020B0604020104020204" pitchFamily="34" charset="0"/>
              </a:rPr>
              <a:t> and cultural inclusion</a:t>
            </a:r>
          </a:p>
          <a:p>
            <a:r>
              <a:rPr lang="en-US" sz="1900" dirty="0">
                <a:latin typeface="Abadi" panose="020B0604020104020204" pitchFamily="34" charset="0"/>
              </a:rPr>
              <a:t>Accessibility, usability and Universal Design for Learning </a:t>
            </a:r>
          </a:p>
          <a:p>
            <a:r>
              <a:rPr lang="en-US" sz="1900" dirty="0">
                <a:latin typeface="Abadi" panose="020B0604020104020204" pitchFamily="34" charset="0"/>
              </a:rPr>
              <a:t>Anti-racist and inclusive open pedagogy </a:t>
            </a:r>
          </a:p>
          <a:p>
            <a:endParaRPr lang="en-AU" sz="1900" dirty="0"/>
          </a:p>
        </p:txBody>
      </p:sp>
    </p:spTree>
    <p:extLst>
      <p:ext uri="{BB962C8B-B14F-4D97-AF65-F5344CB8AC3E}">
        <p14:creationId xmlns:p14="http://schemas.microsoft.com/office/powerpoint/2010/main" val="9828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3D9F5-75C3-1664-5B72-DB379C586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0623" y="3629906"/>
            <a:ext cx="3839379" cy="1325563"/>
          </a:xfrm>
        </p:spPr>
        <p:txBody>
          <a:bodyPr>
            <a:noAutofit/>
          </a:bodyPr>
          <a:lstStyle/>
          <a:p>
            <a:r>
              <a:rPr lang="en-US" sz="5400" dirty="0"/>
              <a:t>Thank you </a:t>
            </a:r>
            <a:br>
              <a:rPr lang="en-US" sz="5400" dirty="0"/>
            </a:br>
            <a:br>
              <a:rPr lang="en-US" sz="5400" dirty="0"/>
            </a:br>
            <a:r>
              <a:rPr lang="az-Cyrl-AZ" sz="5400" dirty="0"/>
              <a:t>дякую</a:t>
            </a:r>
            <a:br>
              <a:rPr lang="en-US" sz="5400" dirty="0"/>
            </a:br>
            <a:br>
              <a:rPr lang="en-US" sz="5400" dirty="0"/>
            </a:br>
            <a:br>
              <a:rPr lang="en-US" sz="5400" dirty="0"/>
            </a:br>
            <a:br>
              <a:rPr lang="en-US" sz="5400" dirty="0"/>
            </a:br>
            <a:endParaRPr lang="en-AU" sz="5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6176F3-CAED-5FBB-3EE0-3E70B32C1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266" y="0"/>
            <a:ext cx="465268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6CE626-47CB-8F8B-BFA0-7F4BACCD0D94}"/>
              </a:ext>
            </a:extLst>
          </p:cNvPr>
          <p:cNvSpPr txBox="1"/>
          <p:nvPr/>
        </p:nvSpPr>
        <p:spPr>
          <a:xfrm>
            <a:off x="4655127" y="6096000"/>
            <a:ext cx="31588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Image</a:t>
            </a:r>
            <a:r>
              <a:rPr lang="en-US" sz="1100" dirty="0"/>
              <a:t> by </a:t>
            </a:r>
            <a:r>
              <a:rPr lang="en-US" sz="1100" dirty="0" err="1"/>
              <a:t>Anina</a:t>
            </a:r>
            <a:r>
              <a:rPr lang="en-US" sz="1100" dirty="0"/>
              <a:t> </a:t>
            </a:r>
            <a:r>
              <a:rPr lang="en-US" sz="1100" dirty="0" err="1"/>
              <a:t>Takeff</a:t>
            </a:r>
            <a:r>
              <a:rPr lang="en-US" sz="1100" dirty="0"/>
              <a:t> licensed under a </a:t>
            </a:r>
            <a:r>
              <a:rPr lang="en-US" sz="1100" dirty="0">
                <a:hlinkClick r:id="rId4"/>
              </a:rPr>
              <a:t>CC BY-NC-SA 4.0 </a:t>
            </a:r>
            <a:r>
              <a:rPr lang="en-US" sz="1100" dirty="0" err="1">
                <a:hlinkClick r:id="rId4"/>
              </a:rPr>
              <a:t>licence</a:t>
            </a:r>
            <a:r>
              <a:rPr lang="en-US" sz="1100" dirty="0">
                <a:hlinkClick r:id="rId4"/>
              </a:rPr>
              <a:t>. 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17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4" name="Rectangle 1123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26" name="Rectangle 1125">
            <a:extLst>
              <a:ext uri="{FF2B5EF4-FFF2-40B4-BE49-F238E27FC236}">
                <a16:creationId xmlns:a16="http://schemas.microsoft.com/office/drawing/2014/main" id="{FBFC6891-CBA5-427E-98AC-BF56BB033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01A37-4821-16E9-FAD6-D17F6DC9D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945" y="4021363"/>
            <a:ext cx="10969381" cy="2031941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University of Southern Queensland</a:t>
            </a:r>
            <a:endParaRPr lang="en-AU" dirty="0"/>
          </a:p>
        </p:txBody>
      </p:sp>
      <p:grpSp>
        <p:nvGrpSpPr>
          <p:cNvPr id="1128" name="Bottom Right">
            <a:extLst>
              <a:ext uri="{FF2B5EF4-FFF2-40B4-BE49-F238E27FC236}">
                <a16:creationId xmlns:a16="http://schemas.microsoft.com/office/drawing/2014/main" id="{4CD73DBB-9AC8-4BE7-AA43-995A7495D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sp>
          <p:nvSpPr>
            <p:cNvPr id="1129" name="Freeform: Shape 1128">
              <a:extLst>
                <a:ext uri="{FF2B5EF4-FFF2-40B4-BE49-F238E27FC236}">
                  <a16:creationId xmlns:a16="http://schemas.microsoft.com/office/drawing/2014/main" id="{512DE672-70F7-4637-B2FF-2FA41F0B02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39256" y="6178637"/>
              <a:ext cx="1482102" cy="67936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grpSp>
          <p:nvGrpSpPr>
            <p:cNvPr id="1130" name="Graphic 157">
              <a:extLst>
                <a:ext uri="{FF2B5EF4-FFF2-40B4-BE49-F238E27FC236}">
                  <a16:creationId xmlns:a16="http://schemas.microsoft.com/office/drawing/2014/main" id="{DD2F0317-76EA-414D-B393-F8B40F19C7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1132" name="Freeform: Shape 1131">
                <a:extLst>
                  <a:ext uri="{FF2B5EF4-FFF2-40B4-BE49-F238E27FC236}">
                    <a16:creationId xmlns:a16="http://schemas.microsoft.com/office/drawing/2014/main" id="{7EDD0BAA-CF8C-4BEE-8C35-300AF20170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3" name="Freeform: Shape 1132">
                <a:extLst>
                  <a:ext uri="{FF2B5EF4-FFF2-40B4-BE49-F238E27FC236}">
                    <a16:creationId xmlns:a16="http://schemas.microsoft.com/office/drawing/2014/main" id="{935A65F3-B3C8-4CC6-BA1A-035AEA210F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4" name="Freeform: Shape 1133">
                <a:extLst>
                  <a:ext uri="{FF2B5EF4-FFF2-40B4-BE49-F238E27FC236}">
                    <a16:creationId xmlns:a16="http://schemas.microsoft.com/office/drawing/2014/main" id="{F0B2B25A-CE08-484B-B756-77C69C3BFE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5" name="Freeform: Shape 1134">
                <a:extLst>
                  <a:ext uri="{FF2B5EF4-FFF2-40B4-BE49-F238E27FC236}">
                    <a16:creationId xmlns:a16="http://schemas.microsoft.com/office/drawing/2014/main" id="{C6F5E584-459A-4F39-9F69-43177D7D66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6" name="Freeform: Shape 1135">
                <a:extLst>
                  <a:ext uri="{FF2B5EF4-FFF2-40B4-BE49-F238E27FC236}">
                    <a16:creationId xmlns:a16="http://schemas.microsoft.com/office/drawing/2014/main" id="{FA96BF44-ED00-4109-9F2F-65716299DE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7" name="Freeform: Shape 1136">
                <a:extLst>
                  <a:ext uri="{FF2B5EF4-FFF2-40B4-BE49-F238E27FC236}">
                    <a16:creationId xmlns:a16="http://schemas.microsoft.com/office/drawing/2014/main" id="{98C01C93-49E2-4D91-BD01-E1E20675B76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8" name="Freeform: Shape 1137">
                <a:extLst>
                  <a:ext uri="{FF2B5EF4-FFF2-40B4-BE49-F238E27FC236}">
                    <a16:creationId xmlns:a16="http://schemas.microsoft.com/office/drawing/2014/main" id="{E961950D-1C40-4BA8-9CCE-D8E2C0AB9E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31" name="Freeform: Shape 1130">
              <a:extLst>
                <a:ext uri="{FF2B5EF4-FFF2-40B4-BE49-F238E27FC236}">
                  <a16:creationId xmlns:a16="http://schemas.microsoft.com/office/drawing/2014/main" id="{C934D714-BCAF-4495-A9AD-F66AC5794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USQ prepares to launch new supercomputer - Hardware - iTnews">
            <a:extLst>
              <a:ext uri="{FF2B5EF4-FFF2-40B4-BE49-F238E27FC236}">
                <a16:creationId xmlns:a16="http://schemas.microsoft.com/office/drawing/2014/main" id="{6E59EF75-DCB4-F11F-0675-191A83BB8B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61" b="1932"/>
          <a:stretch/>
        </p:blipFill>
        <p:spPr bwMode="auto">
          <a:xfrm>
            <a:off x="188468" y="10"/>
            <a:ext cx="11812017" cy="391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40" name="Top Left">
            <a:extLst>
              <a:ext uri="{FF2B5EF4-FFF2-40B4-BE49-F238E27FC236}">
                <a16:creationId xmlns:a16="http://schemas.microsoft.com/office/drawing/2014/main" id="{AAFDD3F2-C28D-4186-A9F0-DA324412D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15178"/>
            <a:ext cx="2198951" cy="3331254"/>
            <a:chOff x="10849" y="15178"/>
            <a:chExt cx="2198951" cy="3331254"/>
          </a:xfrm>
        </p:grpSpPr>
        <p:sp>
          <p:nvSpPr>
            <p:cNvPr id="1141" name="Freeform: Shape 1140">
              <a:extLst>
                <a:ext uri="{FF2B5EF4-FFF2-40B4-BE49-F238E27FC236}">
                  <a16:creationId xmlns:a16="http://schemas.microsoft.com/office/drawing/2014/main" id="{D5302C02-0D50-4BBD-8410-674BE02F9B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2" name="Freeform: Shape 1141">
              <a:extLst>
                <a:ext uri="{FF2B5EF4-FFF2-40B4-BE49-F238E27FC236}">
                  <a16:creationId xmlns:a16="http://schemas.microsoft.com/office/drawing/2014/main" id="{F8C7FBB7-D7DF-46D6-80AF-EA374C31A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3" name="Freeform: Shape 1142">
              <a:extLst>
                <a:ext uri="{FF2B5EF4-FFF2-40B4-BE49-F238E27FC236}">
                  <a16:creationId xmlns:a16="http://schemas.microsoft.com/office/drawing/2014/main" id="{806BD1F9-BA15-455A-AC80-3E40C5B6A9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:a16="http://schemas.microsoft.com/office/drawing/2014/main" id="{5AD4DC37-4D5F-4CFC-B64A-ACA7ED692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:a16="http://schemas.microsoft.com/office/drawing/2014/main" id="{82A0B918-ED2A-45A5-9247-67750B3D0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6" name="Freeform: Shape 1145">
              <a:extLst>
                <a:ext uri="{FF2B5EF4-FFF2-40B4-BE49-F238E27FC236}">
                  <a16:creationId xmlns:a16="http://schemas.microsoft.com/office/drawing/2014/main" id="{3775DAE7-4E0F-4B22-BDD1-4B3F353570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7" name="Freeform: Shape 1146">
              <a:extLst>
                <a:ext uri="{FF2B5EF4-FFF2-40B4-BE49-F238E27FC236}">
                  <a16:creationId xmlns:a16="http://schemas.microsoft.com/office/drawing/2014/main" id="{F80A3A5C-7609-4229-8E65-17AD785E38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9571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F73EC8D8-C118-4A24-B3A2-F22636F20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3A839E4-FE02-4C32-B9F7-07884043E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C10340A-FCF2-4B86-A53A-4AC07E6CF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85F37B-D9B1-4701-B54A-A91E836FA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27C5295-7462-4E42-B19A-682465F9F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2C31CF-3625-4E9F-99FC-C7AA5BBA88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EDCF2F-2C4B-4D4B-964F-F640BCDCE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1B0354D-2FFC-40F9-91E5-A83DDD770D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4F4CED2-0CA8-4824-93F0-00BE4C7D1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A558A7-0908-CE8E-6150-E336A5656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559813"/>
            <a:ext cx="3980254" cy="5577934"/>
          </a:xfrm>
        </p:spPr>
        <p:txBody>
          <a:bodyPr>
            <a:normAutofit/>
          </a:bodyPr>
          <a:lstStyle/>
          <a:p>
            <a:r>
              <a:rPr lang="en-US" dirty="0"/>
              <a:t>Our open journey</a:t>
            </a:r>
            <a:endParaRPr lang="en-AU" dirty="0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3BA0B410-FA41-4CD6-A923-146E029BB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2448B270-CA89-4A7C-8CFC-8237ED03AE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D2ED6FF-1F6E-4BF0-BFFF-5CB8D36F14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F2CCA35-C35D-416B-A083-A167138A57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0FAEE04-D524-4356-8CFE-091D44ED18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F641E2E-FB37-449C-96DA-945907C759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83CE73A-E65A-44EA-9C23-C6F2137AFB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1745A30-6979-4D1D-A629-E7C0C6A535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70C366B-087F-442D-AC20-1319F97A95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2F7A6B-9CB6-4AC5-B906-664FC95A1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63A95F1-AAC4-A5D9-8A31-7BCE003762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728879"/>
              </p:ext>
            </p:extLst>
          </p:nvPr>
        </p:nvGraphicFramePr>
        <p:xfrm>
          <a:off x="5408988" y="341165"/>
          <a:ext cx="6173409" cy="584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607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ndamentals of Anatomy and Physiology book cover">
            <a:extLst>
              <a:ext uri="{FF2B5EF4-FFF2-40B4-BE49-F238E27FC236}">
                <a16:creationId xmlns:a16="http://schemas.microsoft.com/office/drawing/2014/main" id="{5875A065-5D0E-DD16-A7F2-96152702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666054"/>
            <a:ext cx="2081212" cy="332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5896F36-6647-5261-64EC-71295B38CA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5" t="14143" r="22714" b="14571"/>
          <a:stretch/>
        </p:blipFill>
        <p:spPr bwMode="auto">
          <a:xfrm>
            <a:off x="485776" y="3905250"/>
            <a:ext cx="1910726" cy="247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cademic Success book cover">
            <a:extLst>
              <a:ext uri="{FF2B5EF4-FFF2-40B4-BE49-F238E27FC236}">
                <a16:creationId xmlns:a16="http://schemas.microsoft.com/office/drawing/2014/main" id="{AD185D37-C859-205D-302A-5897F2ECB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825" y="571500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OpenStax - &quot;College Success by OpenStax (Official Print Version ...">
            <a:extLst>
              <a:ext uri="{FF2B5EF4-FFF2-40B4-BE49-F238E27FC236}">
                <a16:creationId xmlns:a16="http://schemas.microsoft.com/office/drawing/2014/main" id="{53EF7852-4F63-395A-8EF6-64125FB22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05250"/>
            <a:ext cx="1993900" cy="257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Bent 3">
            <a:extLst>
              <a:ext uri="{FF2B5EF4-FFF2-40B4-BE49-F238E27FC236}">
                <a16:creationId xmlns:a16="http://schemas.microsoft.com/office/drawing/2014/main" id="{45337C13-EA0B-2CC8-6F39-A88EFA37DE0B}"/>
              </a:ext>
            </a:extLst>
          </p:cNvPr>
          <p:cNvSpPr/>
          <p:nvPr/>
        </p:nvSpPr>
        <p:spPr>
          <a:xfrm>
            <a:off x="1333499" y="2142836"/>
            <a:ext cx="1631373" cy="1612313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48CF6295-8483-04F7-7F7B-D16F71846378}"/>
              </a:ext>
            </a:extLst>
          </p:cNvPr>
          <p:cNvSpPr/>
          <p:nvPr/>
        </p:nvSpPr>
        <p:spPr>
          <a:xfrm>
            <a:off x="8336973" y="3692349"/>
            <a:ext cx="1182254" cy="1411432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529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8FFB19-A0E7-071A-C9EB-8E1A2D1EE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12" y="685799"/>
            <a:ext cx="4137949" cy="25622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930A58-79AE-04D3-B0C5-EBBCFE2F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475" y="271463"/>
            <a:ext cx="3209925" cy="3625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D33E67-936F-3CC2-26AE-AE623F970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5918" y="2831777"/>
            <a:ext cx="5310188" cy="36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1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7A131F-D5DE-41A5-B4CF-4F345319B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AF4666D-BD98-40A5-A75F-478B98201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8680585-71F9-4721-A998-4974171D2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2BC95C2-2EEC-4F59-ABA8-660B0D059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6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10600" y="3276600"/>
            <a:ext cx="3529260" cy="3581398"/>
            <a:chOff x="4114800" y="1423987"/>
            <a:chExt cx="3961542" cy="4007547"/>
          </a:xfrm>
          <a:noFill/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3A6C273A-38F2-4D34-98BF-47B248862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E2CF659-EE5D-432C-B47F-10AC4A48A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83AA549-1F0C-46E0-AAD8-DC3DC6CA6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ollection of books with different designs&#10;&#10;Description automatically generated">
            <a:extLst>
              <a:ext uri="{FF2B5EF4-FFF2-40B4-BE49-F238E27FC236}">
                <a16:creationId xmlns:a16="http://schemas.microsoft.com/office/drawing/2014/main" id="{D4F9F50B-35B7-8FD2-A8D1-7F3AD2DBE2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5" r="1" b="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7B2F7E43-35EC-4103-9D95-2ACDB00387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42" name="Graphic 157">
              <a:extLst>
                <a:ext uri="{FF2B5EF4-FFF2-40B4-BE49-F238E27FC236}">
                  <a16:creationId xmlns:a16="http://schemas.microsoft.com/office/drawing/2014/main" id="{4CBE545A-C704-48FA-8193-05D4FDAA2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DFC12F8B-A54C-43DD-B393-14555547B64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E3B33274-B053-4224-A5A0-B90126BFFF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1C7170C7-58C1-4C2A-BCB1-A35DA8E12D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931EDD4-C978-4F30-9A9D-2C5D3B3E4B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E984CF3-8D55-4CD4-8256-69FDFE61C1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9CC4F5D-4692-4689-807E-46C4886AD3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B872E016-A490-4CAF-AAC9-3EE29CBD43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94A6B7E-847F-437A-BC2F-A78EE3F87D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Footer Placeholder 42">
            <a:extLst>
              <a:ext uri="{FF2B5EF4-FFF2-40B4-BE49-F238E27FC236}">
                <a16:creationId xmlns:a16="http://schemas.microsoft.com/office/drawing/2014/main" id="{03E51277-1095-412F-913B-8FA8021AA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cap="all" spc="2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54" name="Graphic 3">
            <a:extLst>
              <a:ext uri="{FF2B5EF4-FFF2-40B4-BE49-F238E27FC236}">
                <a16:creationId xmlns:a16="http://schemas.microsoft.com/office/drawing/2014/main" id="{96F2112D-BBBE-46A6-B66D-A3F02ED328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3087"/>
            <a:ext cx="7921775" cy="6887020"/>
            <a:chOff x="3662362" y="1504950"/>
            <a:chExt cx="4411694" cy="3835431"/>
          </a:xfrm>
          <a:noFill/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12269F1-E4D6-4EEB-8A0F-059FAFC40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595342" y="1540859"/>
              <a:ext cx="2478714" cy="3799522"/>
            </a:xfrm>
            <a:custGeom>
              <a:avLst/>
              <a:gdLst>
                <a:gd name="connsiteX0" fmla="*/ 545711 w 2478714"/>
                <a:gd name="connsiteY0" fmla="*/ 3799523 h 3799522"/>
                <a:gd name="connsiteX1" fmla="*/ 280820 w 2478714"/>
                <a:gd name="connsiteY1" fmla="*/ 3178874 h 3799522"/>
                <a:gd name="connsiteX2" fmla="*/ 43076 w 2478714"/>
                <a:gd name="connsiteY2" fmla="*/ 2663762 h 3799522"/>
                <a:gd name="connsiteX3" fmla="*/ 3167 w 2478714"/>
                <a:gd name="connsiteY3" fmla="*/ 2344769 h 3799522"/>
                <a:gd name="connsiteX4" fmla="*/ 117943 w 2478714"/>
                <a:gd name="connsiteY4" fmla="*/ 1976723 h 3799522"/>
                <a:gd name="connsiteX5" fmla="*/ 224242 w 2478714"/>
                <a:gd name="connsiteY5" fmla="*/ 1744123 h 3799522"/>
                <a:gd name="connsiteX6" fmla="*/ 447222 w 2478714"/>
                <a:gd name="connsiteY6" fmla="*/ 1569244 h 3799522"/>
                <a:gd name="connsiteX7" fmla="*/ 708588 w 2478714"/>
                <a:gd name="connsiteY7" fmla="*/ 1598295 h 3799522"/>
                <a:gd name="connsiteX8" fmla="*/ 1024532 w 2478714"/>
                <a:gd name="connsiteY8" fmla="*/ 1741837 h 3799522"/>
                <a:gd name="connsiteX9" fmla="*/ 1538692 w 2478714"/>
                <a:gd name="connsiteY9" fmla="*/ 1773460 h 3799522"/>
                <a:gd name="connsiteX10" fmla="*/ 1869019 w 2478714"/>
                <a:gd name="connsiteY10" fmla="*/ 1650016 h 3799522"/>
                <a:gd name="connsiteX11" fmla="*/ 2124670 w 2478714"/>
                <a:gd name="connsiteY11" fmla="*/ 1515047 h 3799522"/>
                <a:gd name="connsiteX12" fmla="*/ 2334410 w 2478714"/>
                <a:gd name="connsiteY12" fmla="*/ 1305401 h 3799522"/>
                <a:gd name="connsiteX13" fmla="*/ 2430232 w 2478714"/>
                <a:gd name="connsiteY13" fmla="*/ 933164 h 3799522"/>
                <a:gd name="connsiteX14" fmla="*/ 2430232 w 2478714"/>
                <a:gd name="connsiteY14" fmla="*/ 571786 h 3799522"/>
                <a:gd name="connsiteX15" fmla="*/ 2445472 w 2478714"/>
                <a:gd name="connsiteY15" fmla="*/ 315659 h 3799522"/>
                <a:gd name="connsiteX16" fmla="*/ 2478714 w 2478714"/>
                <a:gd name="connsiteY16" fmla="*/ 0 h 379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8714" h="3799522">
                  <a:moveTo>
                    <a:pt x="545711" y="3799523"/>
                  </a:moveTo>
                  <a:cubicBezTo>
                    <a:pt x="492847" y="3532346"/>
                    <a:pt x="330541" y="3270313"/>
                    <a:pt x="280820" y="3178874"/>
                  </a:cubicBezTo>
                  <a:cubicBezTo>
                    <a:pt x="190047" y="3012281"/>
                    <a:pt x="98988" y="2844832"/>
                    <a:pt x="43076" y="2663762"/>
                  </a:cubicBezTo>
                  <a:cubicBezTo>
                    <a:pt x="11072" y="2560130"/>
                    <a:pt x="-7882" y="2452402"/>
                    <a:pt x="3167" y="2344769"/>
                  </a:cubicBezTo>
                  <a:cubicBezTo>
                    <a:pt x="16311" y="2216468"/>
                    <a:pt x="71175" y="2097310"/>
                    <a:pt x="117943" y="1976723"/>
                  </a:cubicBezTo>
                  <a:cubicBezTo>
                    <a:pt x="148899" y="1896904"/>
                    <a:pt x="177569" y="1815751"/>
                    <a:pt x="224242" y="1744123"/>
                  </a:cubicBezTo>
                  <a:cubicBezTo>
                    <a:pt x="277677" y="1662017"/>
                    <a:pt x="352829" y="1593437"/>
                    <a:pt x="447222" y="1569244"/>
                  </a:cubicBezTo>
                  <a:cubicBezTo>
                    <a:pt x="534090" y="1547051"/>
                    <a:pt x="624387" y="1565910"/>
                    <a:pt x="708588" y="1598295"/>
                  </a:cubicBezTo>
                  <a:cubicBezTo>
                    <a:pt x="816697" y="1640015"/>
                    <a:pt x="915948" y="1701546"/>
                    <a:pt x="1024532" y="1741837"/>
                  </a:cubicBezTo>
                  <a:cubicBezTo>
                    <a:pt x="1188743" y="1802797"/>
                    <a:pt x="1367814" y="1811750"/>
                    <a:pt x="1538692" y="1773460"/>
                  </a:cubicBezTo>
                  <a:cubicBezTo>
                    <a:pt x="1653659" y="1747647"/>
                    <a:pt x="1761863" y="1699355"/>
                    <a:pt x="1869019" y="1650016"/>
                  </a:cubicBezTo>
                  <a:cubicBezTo>
                    <a:pt x="1956744" y="1609630"/>
                    <a:pt x="2044279" y="1568291"/>
                    <a:pt x="2124670" y="1515047"/>
                  </a:cubicBezTo>
                  <a:cubicBezTo>
                    <a:pt x="2208204" y="1459706"/>
                    <a:pt x="2282976" y="1391222"/>
                    <a:pt x="2334410" y="1305401"/>
                  </a:cubicBezTo>
                  <a:cubicBezTo>
                    <a:pt x="2401181" y="1194054"/>
                    <a:pt x="2423565" y="1063276"/>
                    <a:pt x="2430232" y="933164"/>
                  </a:cubicBezTo>
                  <a:cubicBezTo>
                    <a:pt x="2436423" y="812864"/>
                    <a:pt x="2428517" y="692277"/>
                    <a:pt x="2430232" y="571786"/>
                  </a:cubicBezTo>
                  <a:cubicBezTo>
                    <a:pt x="2431470" y="486251"/>
                    <a:pt x="2438233" y="400907"/>
                    <a:pt x="2445472" y="315659"/>
                  </a:cubicBezTo>
                  <a:cubicBezTo>
                    <a:pt x="2454426" y="210217"/>
                    <a:pt x="2463284" y="104680"/>
                    <a:pt x="2478714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88D87B2-D2A4-4577-89DC-7AF275C017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982" y="2388008"/>
              <a:ext cx="2302192" cy="2952373"/>
            </a:xfrm>
            <a:custGeom>
              <a:avLst/>
              <a:gdLst>
                <a:gd name="connsiteX0" fmla="*/ 2302193 w 2302192"/>
                <a:gd name="connsiteY0" fmla="*/ 2952373 h 2952373"/>
                <a:gd name="connsiteX1" fmla="*/ 2022729 w 2302192"/>
                <a:gd name="connsiteY1" fmla="*/ 2442309 h 2952373"/>
                <a:gd name="connsiteX2" fmla="*/ 1834039 w 2302192"/>
                <a:gd name="connsiteY2" fmla="*/ 1937199 h 2952373"/>
                <a:gd name="connsiteX3" fmla="*/ 1789748 w 2302192"/>
                <a:gd name="connsiteY3" fmla="*/ 1609063 h 2952373"/>
                <a:gd name="connsiteX4" fmla="*/ 1870139 w 2302192"/>
                <a:gd name="connsiteY4" fmla="*/ 1183962 h 2952373"/>
                <a:gd name="connsiteX5" fmla="*/ 2021110 w 2302192"/>
                <a:gd name="connsiteY5" fmla="*/ 743621 h 2952373"/>
                <a:gd name="connsiteX6" fmla="*/ 2010061 w 2302192"/>
                <a:gd name="connsiteY6" fmla="*/ 342047 h 2952373"/>
                <a:gd name="connsiteX7" fmla="*/ 1867376 w 2302192"/>
                <a:gd name="connsiteY7" fmla="*/ 55440 h 2952373"/>
                <a:gd name="connsiteX8" fmla="*/ 1652683 w 2302192"/>
                <a:gd name="connsiteY8" fmla="*/ 2862 h 2952373"/>
                <a:gd name="connsiteX9" fmla="*/ 1295305 w 2302192"/>
                <a:gd name="connsiteY9" fmla="*/ 234129 h 2952373"/>
                <a:gd name="connsiteX10" fmla="*/ 812101 w 2302192"/>
                <a:gd name="connsiteY10" fmla="*/ 886401 h 2952373"/>
                <a:gd name="connsiteX11" fmla="*/ 668846 w 2302192"/>
                <a:gd name="connsiteY11" fmla="*/ 1126145 h 2952373"/>
                <a:gd name="connsiteX12" fmla="*/ 498443 w 2302192"/>
                <a:gd name="connsiteY12" fmla="*/ 1405799 h 2952373"/>
                <a:gd name="connsiteX13" fmla="*/ 355759 w 2302192"/>
                <a:gd name="connsiteY13" fmla="*/ 1634304 h 2952373"/>
                <a:gd name="connsiteX14" fmla="*/ 161449 w 2302192"/>
                <a:gd name="connsiteY14" fmla="*/ 1913576 h 2952373"/>
                <a:gd name="connsiteX15" fmla="*/ 0 w 2302192"/>
                <a:gd name="connsiteY15" fmla="*/ 2189802 h 295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02192" h="2952373">
                  <a:moveTo>
                    <a:pt x="2302193" y="2952373"/>
                  </a:moveTo>
                  <a:cubicBezTo>
                    <a:pt x="2141125" y="2809308"/>
                    <a:pt x="2070068" y="2504603"/>
                    <a:pt x="2022729" y="2442309"/>
                  </a:cubicBezTo>
                  <a:cubicBezTo>
                    <a:pt x="1884140" y="2259810"/>
                    <a:pt x="1887760" y="2160274"/>
                    <a:pt x="1834039" y="1937199"/>
                  </a:cubicBezTo>
                  <a:cubicBezTo>
                    <a:pt x="1808131" y="1829376"/>
                    <a:pt x="1789367" y="1719838"/>
                    <a:pt x="1789748" y="1609063"/>
                  </a:cubicBezTo>
                  <a:cubicBezTo>
                    <a:pt x="1790224" y="1464092"/>
                    <a:pt x="1822418" y="1321122"/>
                    <a:pt x="1870139" y="1183962"/>
                  </a:cubicBezTo>
                  <a:cubicBezTo>
                    <a:pt x="1921288" y="1036896"/>
                    <a:pt x="1991868" y="896307"/>
                    <a:pt x="2021110" y="743621"/>
                  </a:cubicBezTo>
                  <a:cubicBezTo>
                    <a:pt x="2046637" y="610842"/>
                    <a:pt x="2036921" y="474730"/>
                    <a:pt x="2010061" y="342047"/>
                  </a:cubicBezTo>
                  <a:cubicBezTo>
                    <a:pt x="1988058" y="233367"/>
                    <a:pt x="1954340" y="122210"/>
                    <a:pt x="1867376" y="55440"/>
                  </a:cubicBezTo>
                  <a:cubicBezTo>
                    <a:pt x="1806512" y="8767"/>
                    <a:pt x="1728883" y="-7140"/>
                    <a:pt x="1652683" y="2862"/>
                  </a:cubicBezTo>
                  <a:cubicBezTo>
                    <a:pt x="1508474" y="21816"/>
                    <a:pt x="1395984" y="127068"/>
                    <a:pt x="1295305" y="234129"/>
                  </a:cubicBezTo>
                  <a:cubicBezTo>
                    <a:pt x="1109377" y="431772"/>
                    <a:pt x="953453" y="654657"/>
                    <a:pt x="812101" y="886401"/>
                  </a:cubicBezTo>
                  <a:cubicBezTo>
                    <a:pt x="763619" y="965934"/>
                    <a:pt x="716566" y="1046230"/>
                    <a:pt x="668846" y="1126145"/>
                  </a:cubicBezTo>
                  <a:cubicBezTo>
                    <a:pt x="612839" y="1219871"/>
                    <a:pt x="555308" y="1312644"/>
                    <a:pt x="498443" y="1405799"/>
                  </a:cubicBezTo>
                  <a:cubicBezTo>
                    <a:pt x="451676" y="1482475"/>
                    <a:pt x="405289" y="1559342"/>
                    <a:pt x="355759" y="1634304"/>
                  </a:cubicBezTo>
                  <a:cubicBezTo>
                    <a:pt x="293275" y="1728887"/>
                    <a:pt x="225362" y="1819946"/>
                    <a:pt x="161449" y="1913576"/>
                  </a:cubicBezTo>
                  <a:cubicBezTo>
                    <a:pt x="86487" y="2023495"/>
                    <a:pt x="0" y="2189802"/>
                    <a:pt x="0" y="2189802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7" name="Graphic 3">
              <a:extLst>
                <a:ext uri="{FF2B5EF4-FFF2-40B4-BE49-F238E27FC236}">
                  <a16:creationId xmlns:a16="http://schemas.microsoft.com/office/drawing/2014/main" id="{96F2112D-BBBE-46A6-B66D-A3F02ED328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62362" y="1504950"/>
              <a:ext cx="1913000" cy="3816381"/>
              <a:chOff x="3662362" y="1504950"/>
              <a:chExt cx="1913000" cy="3816381"/>
            </a:xfrm>
            <a:noFill/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ACCB55F8-F950-431F-9B90-688950D9F3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662362" y="1504950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27D0AA11-2E4E-479C-B953-547285E724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662362" y="1504950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90D86C66-EDF0-4ABB-87F4-A2882A2E02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671791" y="3466048"/>
                <a:ext cx="1604295" cy="1847472"/>
              </a:xfrm>
              <a:custGeom>
                <a:avLst/>
                <a:gdLst>
                  <a:gd name="connsiteX0" fmla="*/ 1604296 w 1604295"/>
                  <a:gd name="connsiteY0" fmla="*/ 1847472 h 1847472"/>
                  <a:gd name="connsiteX1" fmla="*/ 1517809 w 1604295"/>
                  <a:gd name="connsiteY1" fmla="*/ 1544292 h 1847472"/>
                  <a:gd name="connsiteX2" fmla="*/ 1394841 w 1604295"/>
                  <a:gd name="connsiteY2" fmla="*/ 1183771 h 1847472"/>
                  <a:gd name="connsiteX3" fmla="*/ 1318355 w 1604295"/>
                  <a:gd name="connsiteY3" fmla="*/ 695233 h 1847472"/>
                  <a:gd name="connsiteX4" fmla="*/ 1359884 w 1604295"/>
                  <a:gd name="connsiteY4" fmla="*/ 397863 h 1847472"/>
                  <a:gd name="connsiteX5" fmla="*/ 1359884 w 1604295"/>
                  <a:gd name="connsiteY5" fmla="*/ 236700 h 1847472"/>
                  <a:gd name="connsiteX6" fmla="*/ 1351598 w 1604295"/>
                  <a:gd name="connsiteY6" fmla="*/ 67250 h 1847472"/>
                  <a:gd name="connsiteX7" fmla="*/ 1316641 w 1604295"/>
                  <a:gd name="connsiteY7" fmla="*/ 10767 h 1847472"/>
                  <a:gd name="connsiteX8" fmla="*/ 1195292 w 1604295"/>
                  <a:gd name="connsiteY8" fmla="*/ 34008 h 1847472"/>
                  <a:gd name="connsiteX9" fmla="*/ 1005745 w 1604295"/>
                  <a:gd name="connsiteY9" fmla="*/ 254988 h 1847472"/>
                  <a:gd name="connsiteX10" fmla="*/ 763048 w 1604295"/>
                  <a:gd name="connsiteY10" fmla="*/ 587315 h 1847472"/>
                  <a:gd name="connsiteX11" fmla="*/ 548640 w 1604295"/>
                  <a:gd name="connsiteY11" fmla="*/ 861444 h 1847472"/>
                  <a:gd name="connsiteX12" fmla="*/ 328803 w 1604295"/>
                  <a:gd name="connsiteY12" fmla="*/ 1145480 h 1847472"/>
                  <a:gd name="connsiteX13" fmla="*/ 0 w 1604295"/>
                  <a:gd name="connsiteY13" fmla="*/ 1607157 h 1847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04295" h="1847472">
                    <a:moveTo>
                      <a:pt x="1604296" y="1847472"/>
                    </a:moveTo>
                    <a:cubicBezTo>
                      <a:pt x="1573721" y="1753270"/>
                      <a:pt x="1548479" y="1638399"/>
                      <a:pt x="1517809" y="1544292"/>
                    </a:cubicBezTo>
                    <a:cubicBezTo>
                      <a:pt x="1478471" y="1423515"/>
                      <a:pt x="1432846" y="1304929"/>
                      <a:pt x="1394841" y="1183771"/>
                    </a:cubicBezTo>
                    <a:cubicBezTo>
                      <a:pt x="1345025" y="1024893"/>
                      <a:pt x="1305497" y="860778"/>
                      <a:pt x="1318355" y="695233"/>
                    </a:cubicBezTo>
                    <a:cubicBezTo>
                      <a:pt x="1326071" y="595316"/>
                      <a:pt x="1353312" y="497780"/>
                      <a:pt x="1359884" y="397863"/>
                    </a:cubicBezTo>
                    <a:cubicBezTo>
                      <a:pt x="1363409" y="344237"/>
                      <a:pt x="1359503" y="290421"/>
                      <a:pt x="1359884" y="236700"/>
                    </a:cubicBezTo>
                    <a:cubicBezTo>
                      <a:pt x="1360265" y="179740"/>
                      <a:pt x="1366076" y="122114"/>
                      <a:pt x="1351598" y="67250"/>
                    </a:cubicBezTo>
                    <a:cubicBezTo>
                      <a:pt x="1345692" y="44866"/>
                      <a:pt x="1335691" y="23530"/>
                      <a:pt x="1316641" y="10767"/>
                    </a:cubicBezTo>
                    <a:cubicBezTo>
                      <a:pt x="1279874" y="-13998"/>
                      <a:pt x="1233202" y="8290"/>
                      <a:pt x="1195292" y="34008"/>
                    </a:cubicBezTo>
                    <a:cubicBezTo>
                      <a:pt x="1114330" y="89062"/>
                      <a:pt x="1060990" y="173644"/>
                      <a:pt x="1005745" y="254988"/>
                    </a:cubicBezTo>
                    <a:cubicBezTo>
                      <a:pt x="928688" y="368526"/>
                      <a:pt x="847058" y="478825"/>
                      <a:pt x="763048" y="587315"/>
                    </a:cubicBezTo>
                    <a:cubicBezTo>
                      <a:pt x="691991" y="679041"/>
                      <a:pt x="621697" y="771338"/>
                      <a:pt x="548640" y="861444"/>
                    </a:cubicBezTo>
                    <a:cubicBezTo>
                      <a:pt x="425672" y="1012987"/>
                      <a:pt x="453866" y="995747"/>
                      <a:pt x="328803" y="1145480"/>
                    </a:cubicBezTo>
                    <a:cubicBezTo>
                      <a:pt x="294418" y="1186628"/>
                      <a:pt x="21146" y="1558103"/>
                      <a:pt x="0" y="1607157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026082B-E695-4987-8C03-332366C6C9D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683507" y="3153822"/>
                <a:ext cx="1223105" cy="1676495"/>
              </a:xfrm>
              <a:custGeom>
                <a:avLst/>
                <a:gdLst>
                  <a:gd name="connsiteX0" fmla="*/ 1223105 w 1223105"/>
                  <a:gd name="connsiteY0" fmla="*/ 0 h 1676495"/>
                  <a:gd name="connsiteX1" fmla="*/ 1000792 w 1223105"/>
                  <a:gd name="connsiteY1" fmla="*/ 254794 h 1676495"/>
                  <a:gd name="connsiteX2" fmla="*/ 744760 w 1223105"/>
                  <a:gd name="connsiteY2" fmla="*/ 651891 h 1676495"/>
                  <a:gd name="connsiteX3" fmla="*/ 345758 w 1223105"/>
                  <a:gd name="connsiteY3" fmla="*/ 1231773 h 1676495"/>
                  <a:gd name="connsiteX4" fmla="*/ 0 w 1223105"/>
                  <a:gd name="connsiteY4" fmla="*/ 1676495 h 1676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105" h="1676495">
                    <a:moveTo>
                      <a:pt x="1223105" y="0"/>
                    </a:moveTo>
                    <a:cubicBezTo>
                      <a:pt x="1136523" y="72771"/>
                      <a:pt x="1066324" y="162401"/>
                      <a:pt x="1000792" y="254794"/>
                    </a:cubicBezTo>
                    <a:cubicBezTo>
                      <a:pt x="909733" y="383286"/>
                      <a:pt x="827723" y="517970"/>
                      <a:pt x="744760" y="651891"/>
                    </a:cubicBezTo>
                    <a:cubicBezTo>
                      <a:pt x="621030" y="851726"/>
                      <a:pt x="497777" y="1052608"/>
                      <a:pt x="345758" y="1231773"/>
                    </a:cubicBezTo>
                    <a:cubicBezTo>
                      <a:pt x="248888" y="1345978"/>
                      <a:pt x="61722" y="1540764"/>
                      <a:pt x="0" y="1676495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61A8835-D9FC-4CAB-AF19-A5513B17BA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6517" y="3097027"/>
                <a:ext cx="668845" cy="2224304"/>
              </a:xfrm>
              <a:custGeom>
                <a:avLst/>
                <a:gdLst>
                  <a:gd name="connsiteX0" fmla="*/ 668846 w 668845"/>
                  <a:gd name="connsiteY0" fmla="*/ 2224305 h 2224304"/>
                  <a:gd name="connsiteX1" fmla="*/ 486918 w 668845"/>
                  <a:gd name="connsiteY1" fmla="*/ 1944365 h 2224304"/>
                  <a:gd name="connsiteX2" fmla="*/ 376809 w 668845"/>
                  <a:gd name="connsiteY2" fmla="*/ 1659663 h 2224304"/>
                  <a:gd name="connsiteX3" fmla="*/ 319373 w 668845"/>
                  <a:gd name="connsiteY3" fmla="*/ 1425157 h 2224304"/>
                  <a:gd name="connsiteX4" fmla="*/ 264319 w 668845"/>
                  <a:gd name="connsiteY4" fmla="*/ 1130834 h 2224304"/>
                  <a:gd name="connsiteX5" fmla="*/ 278702 w 668845"/>
                  <a:gd name="connsiteY5" fmla="*/ 882041 h 2224304"/>
                  <a:gd name="connsiteX6" fmla="*/ 302609 w 668845"/>
                  <a:gd name="connsiteY6" fmla="*/ 736118 h 2224304"/>
                  <a:gd name="connsiteX7" fmla="*/ 360045 w 668845"/>
                  <a:gd name="connsiteY7" fmla="*/ 444177 h 2224304"/>
                  <a:gd name="connsiteX8" fmla="*/ 386334 w 668845"/>
                  <a:gd name="connsiteY8" fmla="*/ 233675 h 2224304"/>
                  <a:gd name="connsiteX9" fmla="*/ 0 w 668845"/>
                  <a:gd name="connsiteY9" fmla="*/ 56795 h 222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8845" h="2224304">
                    <a:moveTo>
                      <a:pt x="668846" y="2224305"/>
                    </a:moveTo>
                    <a:cubicBezTo>
                      <a:pt x="599218" y="2137151"/>
                      <a:pt x="537210" y="2043996"/>
                      <a:pt x="486918" y="1944365"/>
                    </a:cubicBezTo>
                    <a:cubicBezTo>
                      <a:pt x="441008" y="1853306"/>
                      <a:pt x="404717" y="1757770"/>
                      <a:pt x="376809" y="1659663"/>
                    </a:cubicBezTo>
                    <a:cubicBezTo>
                      <a:pt x="354806" y="1582224"/>
                      <a:pt x="337757" y="1503548"/>
                      <a:pt x="319373" y="1425157"/>
                    </a:cubicBezTo>
                    <a:cubicBezTo>
                      <a:pt x="296418" y="1327811"/>
                      <a:pt x="270510" y="1230657"/>
                      <a:pt x="264319" y="1130834"/>
                    </a:cubicBezTo>
                    <a:cubicBezTo>
                      <a:pt x="259080" y="1047681"/>
                      <a:pt x="266891" y="964528"/>
                      <a:pt x="278702" y="882041"/>
                    </a:cubicBezTo>
                    <a:cubicBezTo>
                      <a:pt x="285655" y="833274"/>
                      <a:pt x="293751" y="784601"/>
                      <a:pt x="302609" y="736118"/>
                    </a:cubicBezTo>
                    <a:cubicBezTo>
                      <a:pt x="320516" y="638582"/>
                      <a:pt x="339471" y="541237"/>
                      <a:pt x="360045" y="444177"/>
                    </a:cubicBezTo>
                    <a:cubicBezTo>
                      <a:pt x="374809" y="374549"/>
                      <a:pt x="389763" y="304541"/>
                      <a:pt x="386334" y="233675"/>
                    </a:cubicBezTo>
                    <a:cubicBezTo>
                      <a:pt x="383191" y="168809"/>
                      <a:pt x="391287" y="-120751"/>
                      <a:pt x="0" y="56795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2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E6BA76-9515-415F-BAC9-76958DA6E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39145" y="4663452"/>
              <a:ext cx="1103852" cy="657879"/>
            </a:xfrm>
            <a:custGeom>
              <a:avLst/>
              <a:gdLst>
                <a:gd name="connsiteX0" fmla="*/ 1103852 w 1103852"/>
                <a:gd name="connsiteY0" fmla="*/ 657879 h 657879"/>
                <a:gd name="connsiteX1" fmla="*/ 883063 w 1103852"/>
                <a:gd name="connsiteY1" fmla="*/ 177724 h 657879"/>
                <a:gd name="connsiteX2" fmla="*/ 678085 w 1103852"/>
                <a:gd name="connsiteY2" fmla="*/ 17132 h 657879"/>
                <a:gd name="connsiteX3" fmla="*/ 461962 w 1103852"/>
                <a:gd name="connsiteY3" fmla="*/ 17132 h 657879"/>
                <a:gd name="connsiteX4" fmla="*/ 136398 w 1103852"/>
                <a:gd name="connsiteY4" fmla="*/ 267735 h 657879"/>
                <a:gd name="connsiteX5" fmla="*/ 0 w 1103852"/>
                <a:gd name="connsiteY5" fmla="*/ 650830 h 65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3852" h="657879">
                  <a:moveTo>
                    <a:pt x="1103852" y="657879"/>
                  </a:moveTo>
                  <a:cubicBezTo>
                    <a:pt x="1071563" y="576250"/>
                    <a:pt x="937546" y="246494"/>
                    <a:pt x="883063" y="177724"/>
                  </a:cubicBezTo>
                  <a:cubicBezTo>
                    <a:pt x="828104" y="108382"/>
                    <a:pt x="761238" y="46279"/>
                    <a:pt x="678085" y="17132"/>
                  </a:cubicBezTo>
                  <a:cubicBezTo>
                    <a:pt x="608171" y="-7347"/>
                    <a:pt x="533210" y="-4013"/>
                    <a:pt x="461962" y="17132"/>
                  </a:cubicBezTo>
                  <a:cubicBezTo>
                    <a:pt x="326898" y="57137"/>
                    <a:pt x="214027" y="150101"/>
                    <a:pt x="136398" y="267735"/>
                  </a:cubicBezTo>
                  <a:cubicBezTo>
                    <a:pt x="86773" y="343078"/>
                    <a:pt x="16764" y="562153"/>
                    <a:pt x="0" y="65083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C120B3D-CF1C-49AE-B5B4-6BF589737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1521047"/>
              <a:ext cx="1271168" cy="2861881"/>
            </a:xfrm>
            <a:custGeom>
              <a:avLst/>
              <a:gdLst>
                <a:gd name="connsiteX0" fmla="*/ 0 w 1271168"/>
                <a:gd name="connsiteY0" fmla="*/ 2861882 h 2861881"/>
                <a:gd name="connsiteX1" fmla="*/ 115157 w 1271168"/>
                <a:gd name="connsiteY1" fmla="*/ 2685002 h 2861881"/>
                <a:gd name="connsiteX2" fmla="*/ 277178 w 1271168"/>
                <a:gd name="connsiteY2" fmla="*/ 2461070 h 2861881"/>
                <a:gd name="connsiteX3" fmla="*/ 421958 w 1271168"/>
                <a:gd name="connsiteY3" fmla="*/ 2209514 h 2861881"/>
                <a:gd name="connsiteX4" fmla="*/ 690848 w 1271168"/>
                <a:gd name="connsiteY4" fmla="*/ 1751267 h 2861881"/>
                <a:gd name="connsiteX5" fmla="*/ 830580 w 1271168"/>
                <a:gd name="connsiteY5" fmla="*/ 1451039 h 2861881"/>
                <a:gd name="connsiteX6" fmla="*/ 917067 w 1271168"/>
                <a:gd name="connsiteY6" fmla="*/ 1276541 h 2861881"/>
                <a:gd name="connsiteX7" fmla="*/ 1114901 w 1271168"/>
                <a:gd name="connsiteY7" fmla="*/ 965835 h 2861881"/>
                <a:gd name="connsiteX8" fmla="*/ 1204627 w 1271168"/>
                <a:gd name="connsiteY8" fmla="*/ 819626 h 2861881"/>
                <a:gd name="connsiteX9" fmla="*/ 1271111 w 1271168"/>
                <a:gd name="connsiteY9" fmla="*/ 585311 h 2861881"/>
                <a:gd name="connsiteX10" fmla="*/ 1128141 w 1271168"/>
                <a:gd name="connsiteY10" fmla="*/ 292894 h 2861881"/>
                <a:gd name="connsiteX11" fmla="*/ 882110 w 1271168"/>
                <a:gd name="connsiteY11" fmla="*/ 135065 h 2861881"/>
                <a:gd name="connsiteX12" fmla="*/ 574929 w 1271168"/>
                <a:gd name="connsiteY12" fmla="*/ 0 h 286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1168" h="2861881">
                  <a:moveTo>
                    <a:pt x="0" y="2861882"/>
                  </a:moveTo>
                  <a:cubicBezTo>
                    <a:pt x="0" y="2861882"/>
                    <a:pt x="67151" y="2751201"/>
                    <a:pt x="115157" y="2685002"/>
                  </a:cubicBezTo>
                  <a:cubicBezTo>
                    <a:pt x="169259" y="2610326"/>
                    <a:pt x="226981" y="2538317"/>
                    <a:pt x="277178" y="2461070"/>
                  </a:cubicBezTo>
                  <a:cubicBezTo>
                    <a:pt x="329946" y="2379917"/>
                    <a:pt x="374142" y="2293715"/>
                    <a:pt x="421958" y="2209514"/>
                  </a:cubicBezTo>
                  <a:cubicBezTo>
                    <a:pt x="509492" y="2055495"/>
                    <a:pt x="609695" y="1908715"/>
                    <a:pt x="690848" y="1751267"/>
                  </a:cubicBezTo>
                  <a:cubicBezTo>
                    <a:pt x="741426" y="1653159"/>
                    <a:pt x="784670" y="1551432"/>
                    <a:pt x="830580" y="1451039"/>
                  </a:cubicBezTo>
                  <a:cubicBezTo>
                    <a:pt x="857631" y="1391984"/>
                    <a:pt x="885635" y="1333405"/>
                    <a:pt x="917067" y="1276541"/>
                  </a:cubicBezTo>
                  <a:cubicBezTo>
                    <a:pt x="976408" y="1169003"/>
                    <a:pt x="1046417" y="1067848"/>
                    <a:pt x="1114901" y="965835"/>
                  </a:cubicBezTo>
                  <a:cubicBezTo>
                    <a:pt x="1146810" y="918305"/>
                    <a:pt x="1177671" y="870109"/>
                    <a:pt x="1204627" y="819626"/>
                  </a:cubicBezTo>
                  <a:cubicBezTo>
                    <a:pt x="1243679" y="746665"/>
                    <a:pt x="1272635" y="667703"/>
                    <a:pt x="1271111" y="585311"/>
                  </a:cubicBezTo>
                  <a:cubicBezTo>
                    <a:pt x="1269111" y="473012"/>
                    <a:pt x="1209485" y="371284"/>
                    <a:pt x="1128141" y="292894"/>
                  </a:cubicBezTo>
                  <a:cubicBezTo>
                    <a:pt x="1057561" y="224790"/>
                    <a:pt x="971836" y="175260"/>
                    <a:pt x="882110" y="135065"/>
                  </a:cubicBezTo>
                  <a:cubicBezTo>
                    <a:pt x="779907" y="89249"/>
                    <a:pt x="672560" y="54673"/>
                    <a:pt x="574929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F7B6392-DF04-4EF6-A433-4A7A757D65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1536477"/>
              <a:ext cx="919096" cy="2636139"/>
            </a:xfrm>
            <a:custGeom>
              <a:avLst/>
              <a:gdLst>
                <a:gd name="connsiteX0" fmla="*/ 0 w 919096"/>
                <a:gd name="connsiteY0" fmla="*/ 2636139 h 2636139"/>
                <a:gd name="connsiteX1" fmla="*/ 274415 w 919096"/>
                <a:gd name="connsiteY1" fmla="*/ 2218277 h 2636139"/>
                <a:gd name="connsiteX2" fmla="*/ 607981 w 919096"/>
                <a:gd name="connsiteY2" fmla="*/ 1655921 h 2636139"/>
                <a:gd name="connsiteX3" fmla="*/ 792290 w 919096"/>
                <a:gd name="connsiteY3" fmla="*/ 1163003 h 2636139"/>
                <a:gd name="connsiteX4" fmla="*/ 914400 w 919096"/>
                <a:gd name="connsiteY4" fmla="*/ 808863 h 2636139"/>
                <a:gd name="connsiteX5" fmla="*/ 847344 w 919096"/>
                <a:gd name="connsiteY5" fmla="*/ 516922 h 2636139"/>
                <a:gd name="connsiteX6" fmla="*/ 610362 w 919096"/>
                <a:gd name="connsiteY6" fmla="*/ 366141 h 2636139"/>
                <a:gd name="connsiteX7" fmla="*/ 361379 w 919096"/>
                <a:gd name="connsiteY7" fmla="*/ 222599 h 2636139"/>
                <a:gd name="connsiteX8" fmla="*/ 67056 w 919096"/>
                <a:gd name="connsiteY8" fmla="*/ 0 h 263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9096" h="2636139">
                  <a:moveTo>
                    <a:pt x="0" y="2636139"/>
                  </a:moveTo>
                  <a:cubicBezTo>
                    <a:pt x="0" y="2636139"/>
                    <a:pt x="162020" y="2392394"/>
                    <a:pt x="274415" y="2218277"/>
                  </a:cubicBezTo>
                  <a:cubicBezTo>
                    <a:pt x="392906" y="2034730"/>
                    <a:pt x="518732" y="1854994"/>
                    <a:pt x="607981" y="1655921"/>
                  </a:cubicBezTo>
                  <a:cubicBezTo>
                    <a:pt x="679799" y="1495806"/>
                    <a:pt x="726091" y="1325594"/>
                    <a:pt x="792290" y="1163003"/>
                  </a:cubicBezTo>
                  <a:cubicBezTo>
                    <a:pt x="839724" y="1046607"/>
                    <a:pt x="897922" y="933164"/>
                    <a:pt x="914400" y="808863"/>
                  </a:cubicBezTo>
                  <a:cubicBezTo>
                    <a:pt x="928116" y="705326"/>
                    <a:pt x="913543" y="596932"/>
                    <a:pt x="847344" y="516922"/>
                  </a:cubicBezTo>
                  <a:cubicBezTo>
                    <a:pt x="786956" y="444056"/>
                    <a:pt x="696087" y="407956"/>
                    <a:pt x="610362" y="366141"/>
                  </a:cubicBezTo>
                  <a:cubicBezTo>
                    <a:pt x="524161" y="324136"/>
                    <a:pt x="442722" y="273272"/>
                    <a:pt x="361379" y="222599"/>
                  </a:cubicBezTo>
                  <a:cubicBezTo>
                    <a:pt x="245459" y="150400"/>
                    <a:pt x="126968" y="121348"/>
                    <a:pt x="67056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FB987BC-4338-4C63-8DB9-5CB9DC489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1717738"/>
              <a:ext cx="625711" cy="2292381"/>
            </a:xfrm>
            <a:custGeom>
              <a:avLst/>
              <a:gdLst>
                <a:gd name="connsiteX0" fmla="*/ 0 w 625711"/>
                <a:gd name="connsiteY0" fmla="*/ 2292382 h 2292381"/>
                <a:gd name="connsiteX1" fmla="*/ 181070 w 625711"/>
                <a:gd name="connsiteY1" fmla="*/ 2019967 h 2292381"/>
                <a:gd name="connsiteX2" fmla="*/ 385000 w 625711"/>
                <a:gd name="connsiteY2" fmla="*/ 1640967 h 2292381"/>
                <a:gd name="connsiteX3" fmla="*/ 514255 w 625711"/>
                <a:gd name="connsiteY3" fmla="*/ 1376839 h 2292381"/>
                <a:gd name="connsiteX4" fmla="*/ 606171 w 625711"/>
                <a:gd name="connsiteY4" fmla="*/ 1015079 h 2292381"/>
                <a:gd name="connsiteX5" fmla="*/ 606171 w 625711"/>
                <a:gd name="connsiteY5" fmla="*/ 673418 h 2292381"/>
                <a:gd name="connsiteX6" fmla="*/ 485489 w 625711"/>
                <a:gd name="connsiteY6" fmla="*/ 475297 h 2292381"/>
                <a:gd name="connsiteX7" fmla="*/ 313182 w 625711"/>
                <a:gd name="connsiteY7" fmla="*/ 328898 h 2292381"/>
                <a:gd name="connsiteX8" fmla="*/ 173831 w 625711"/>
                <a:gd name="connsiteY8" fmla="*/ 189643 h 2292381"/>
                <a:gd name="connsiteX9" fmla="*/ 0 w 625711"/>
                <a:gd name="connsiteY9" fmla="*/ 0 h 2292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711" h="2292381">
                  <a:moveTo>
                    <a:pt x="0" y="2292382"/>
                  </a:moveTo>
                  <a:cubicBezTo>
                    <a:pt x="0" y="2292382"/>
                    <a:pt x="110776" y="2140363"/>
                    <a:pt x="181070" y="2019967"/>
                  </a:cubicBezTo>
                  <a:cubicBezTo>
                    <a:pt x="253460" y="1896047"/>
                    <a:pt x="318325" y="1768031"/>
                    <a:pt x="385000" y="1640967"/>
                  </a:cubicBezTo>
                  <a:cubicBezTo>
                    <a:pt x="430625" y="1554099"/>
                    <a:pt x="478536" y="1468184"/>
                    <a:pt x="514255" y="1376839"/>
                  </a:cubicBezTo>
                  <a:cubicBezTo>
                    <a:pt x="559689" y="1260634"/>
                    <a:pt x="585788" y="1138333"/>
                    <a:pt x="606171" y="1015079"/>
                  </a:cubicBezTo>
                  <a:cubicBezTo>
                    <a:pt x="625031" y="900779"/>
                    <a:pt x="638556" y="784003"/>
                    <a:pt x="606171" y="673418"/>
                  </a:cubicBezTo>
                  <a:cubicBezTo>
                    <a:pt x="584168" y="598075"/>
                    <a:pt x="540258" y="531590"/>
                    <a:pt x="485489" y="475297"/>
                  </a:cubicBezTo>
                  <a:cubicBezTo>
                    <a:pt x="432911" y="421195"/>
                    <a:pt x="369475" y="379095"/>
                    <a:pt x="313182" y="328898"/>
                  </a:cubicBezTo>
                  <a:cubicBezTo>
                    <a:pt x="264128" y="285179"/>
                    <a:pt x="219361" y="237077"/>
                    <a:pt x="173831" y="189643"/>
                  </a:cubicBezTo>
                  <a:cubicBezTo>
                    <a:pt x="109347" y="122111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0B5029E-655F-4CB5-BCA2-B62400CE7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1951196"/>
              <a:ext cx="421548" cy="1865756"/>
            </a:xfrm>
            <a:custGeom>
              <a:avLst/>
              <a:gdLst>
                <a:gd name="connsiteX0" fmla="*/ 0 w 421548"/>
                <a:gd name="connsiteY0" fmla="*/ 0 h 1865756"/>
                <a:gd name="connsiteX1" fmla="*/ 258699 w 421548"/>
                <a:gd name="connsiteY1" fmla="*/ 330803 h 1865756"/>
                <a:gd name="connsiteX2" fmla="*/ 408051 w 421548"/>
                <a:gd name="connsiteY2" fmla="*/ 617887 h 1865756"/>
                <a:gd name="connsiteX3" fmla="*/ 408051 w 421548"/>
                <a:gd name="connsiteY3" fmla="*/ 910781 h 1865756"/>
                <a:gd name="connsiteX4" fmla="*/ 336233 w 421548"/>
                <a:gd name="connsiteY4" fmla="*/ 1269683 h 1865756"/>
                <a:gd name="connsiteX5" fmla="*/ 186881 w 421548"/>
                <a:gd name="connsiteY5" fmla="*/ 1582674 h 1865756"/>
                <a:gd name="connsiteX6" fmla="*/ 0 w 421548"/>
                <a:gd name="connsiteY6" fmla="*/ 1865757 h 186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548" h="1865756">
                  <a:moveTo>
                    <a:pt x="0" y="0"/>
                  </a:moveTo>
                  <a:cubicBezTo>
                    <a:pt x="0" y="0"/>
                    <a:pt x="155734" y="188309"/>
                    <a:pt x="258699" y="330803"/>
                  </a:cubicBezTo>
                  <a:cubicBezTo>
                    <a:pt x="322517" y="419100"/>
                    <a:pt x="383096" y="512255"/>
                    <a:pt x="408051" y="617887"/>
                  </a:cubicBezTo>
                  <a:cubicBezTo>
                    <a:pt x="430625" y="713613"/>
                    <a:pt x="420815" y="812768"/>
                    <a:pt x="408051" y="910781"/>
                  </a:cubicBezTo>
                  <a:cubicBezTo>
                    <a:pt x="392240" y="1032129"/>
                    <a:pt x="376142" y="1154049"/>
                    <a:pt x="336233" y="1269683"/>
                  </a:cubicBezTo>
                  <a:cubicBezTo>
                    <a:pt x="298418" y="1379125"/>
                    <a:pt x="246412" y="1483138"/>
                    <a:pt x="186881" y="1582674"/>
                  </a:cubicBezTo>
                  <a:cubicBezTo>
                    <a:pt x="122777" y="1689640"/>
                    <a:pt x="0" y="1865757"/>
                    <a:pt x="0" y="1865757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66F436B-D502-4927-A05D-0691A99F65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2201418"/>
              <a:ext cx="286935" cy="1358264"/>
            </a:xfrm>
            <a:custGeom>
              <a:avLst/>
              <a:gdLst>
                <a:gd name="connsiteX0" fmla="*/ 11621 w 286935"/>
                <a:gd name="connsiteY0" fmla="*/ 1358265 h 1358264"/>
                <a:gd name="connsiteX1" fmla="*/ 163830 w 286935"/>
                <a:gd name="connsiteY1" fmla="*/ 1157287 h 1358264"/>
                <a:gd name="connsiteX2" fmla="*/ 258604 w 286935"/>
                <a:gd name="connsiteY2" fmla="*/ 858679 h 1358264"/>
                <a:gd name="connsiteX3" fmla="*/ 284417 w 286935"/>
                <a:gd name="connsiteY3" fmla="*/ 577310 h 1358264"/>
                <a:gd name="connsiteX4" fmla="*/ 215456 w 286935"/>
                <a:gd name="connsiteY4" fmla="*/ 330422 h 1358264"/>
                <a:gd name="connsiteX5" fmla="*/ 0 w 286935"/>
                <a:gd name="connsiteY5" fmla="*/ 0 h 1358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935" h="1358264">
                  <a:moveTo>
                    <a:pt x="11621" y="1358265"/>
                  </a:moveTo>
                  <a:cubicBezTo>
                    <a:pt x="11621" y="1358265"/>
                    <a:pt x="104299" y="1269016"/>
                    <a:pt x="163830" y="1157287"/>
                  </a:cubicBezTo>
                  <a:cubicBezTo>
                    <a:pt x="213074" y="1064800"/>
                    <a:pt x="237458" y="961453"/>
                    <a:pt x="258604" y="858679"/>
                  </a:cubicBezTo>
                  <a:cubicBezTo>
                    <a:pt x="277749" y="765905"/>
                    <a:pt x="293180" y="671512"/>
                    <a:pt x="284417" y="577310"/>
                  </a:cubicBezTo>
                  <a:cubicBezTo>
                    <a:pt x="276511" y="491680"/>
                    <a:pt x="250412" y="409099"/>
                    <a:pt x="215456" y="330422"/>
                  </a:cubicBezTo>
                  <a:cubicBezTo>
                    <a:pt x="153353" y="190405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3D19BC0-342A-4662-8B01-078F5BC25F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71887" y="2482500"/>
              <a:ext cx="167300" cy="890873"/>
            </a:xfrm>
            <a:custGeom>
              <a:avLst/>
              <a:gdLst>
                <a:gd name="connsiteX0" fmla="*/ 0 w 167300"/>
                <a:gd name="connsiteY0" fmla="*/ 0 h 890873"/>
                <a:gd name="connsiteX1" fmla="*/ 143732 w 167300"/>
                <a:gd name="connsiteY1" fmla="*/ 233077 h 890873"/>
                <a:gd name="connsiteX2" fmla="*/ 160973 w 167300"/>
                <a:gd name="connsiteY2" fmla="*/ 482822 h 890873"/>
                <a:gd name="connsiteX3" fmla="*/ 0 w 167300"/>
                <a:gd name="connsiteY3" fmla="*/ 890873 h 89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300" h="890873">
                  <a:moveTo>
                    <a:pt x="0" y="0"/>
                  </a:moveTo>
                  <a:cubicBezTo>
                    <a:pt x="0" y="0"/>
                    <a:pt x="110585" y="127254"/>
                    <a:pt x="143732" y="233077"/>
                  </a:cubicBezTo>
                  <a:cubicBezTo>
                    <a:pt x="168974" y="313563"/>
                    <a:pt x="172593" y="399098"/>
                    <a:pt x="160973" y="482822"/>
                  </a:cubicBezTo>
                  <a:cubicBezTo>
                    <a:pt x="136970" y="655892"/>
                    <a:pt x="0" y="890873"/>
                    <a:pt x="0" y="890873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F32521F-B67B-4D14-BB6E-0DD27E1C7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49272" y="1514475"/>
              <a:ext cx="3076098" cy="1677721"/>
            </a:xfrm>
            <a:custGeom>
              <a:avLst/>
              <a:gdLst>
                <a:gd name="connsiteX0" fmla="*/ 3076099 w 3076098"/>
                <a:gd name="connsiteY0" fmla="*/ 12287 h 1677721"/>
                <a:gd name="connsiteX1" fmla="*/ 3054287 w 3076098"/>
                <a:gd name="connsiteY1" fmla="*/ 609029 h 1677721"/>
                <a:gd name="connsiteX2" fmla="*/ 3054287 w 3076098"/>
                <a:gd name="connsiteY2" fmla="*/ 824770 h 1677721"/>
                <a:gd name="connsiteX3" fmla="*/ 3002375 w 3076098"/>
                <a:gd name="connsiteY3" fmla="*/ 1158240 h 1677721"/>
                <a:gd name="connsiteX4" fmla="*/ 2945797 w 3076098"/>
                <a:gd name="connsiteY4" fmla="*/ 1277112 h 1677721"/>
                <a:gd name="connsiteX5" fmla="*/ 2706815 w 3076098"/>
                <a:gd name="connsiteY5" fmla="*/ 1492853 h 1677721"/>
                <a:gd name="connsiteX6" fmla="*/ 2451735 w 3076098"/>
                <a:gd name="connsiteY6" fmla="*/ 1618583 h 1677721"/>
                <a:gd name="connsiteX7" fmla="*/ 2128457 w 3076098"/>
                <a:gd name="connsiteY7" fmla="*/ 1677448 h 1677721"/>
                <a:gd name="connsiteX8" fmla="*/ 1672495 w 3076098"/>
                <a:gd name="connsiteY8" fmla="*/ 1505522 h 1677721"/>
                <a:gd name="connsiteX9" fmla="*/ 1445038 w 3076098"/>
                <a:gd name="connsiteY9" fmla="*/ 1230916 h 1677721"/>
                <a:gd name="connsiteX10" fmla="*/ 1381506 w 3076098"/>
                <a:gd name="connsiteY10" fmla="*/ 1044035 h 1677721"/>
                <a:gd name="connsiteX11" fmla="*/ 1260253 w 3076098"/>
                <a:gd name="connsiteY11" fmla="*/ 837533 h 1677721"/>
                <a:gd name="connsiteX12" fmla="*/ 1108520 w 3076098"/>
                <a:gd name="connsiteY12" fmla="*/ 772954 h 1677721"/>
                <a:gd name="connsiteX13" fmla="*/ 955358 w 3076098"/>
                <a:gd name="connsiteY13" fmla="*/ 751427 h 1677721"/>
                <a:gd name="connsiteX14" fmla="*/ 763810 w 3076098"/>
                <a:gd name="connsiteY14" fmla="*/ 764762 h 1677721"/>
                <a:gd name="connsiteX15" fmla="*/ 651224 w 3076098"/>
                <a:gd name="connsiteY15" fmla="*/ 728186 h 1677721"/>
                <a:gd name="connsiteX16" fmla="*/ 510730 w 3076098"/>
                <a:gd name="connsiteY16" fmla="*/ 587788 h 1677721"/>
                <a:gd name="connsiteX17" fmla="*/ 323183 w 3076098"/>
                <a:gd name="connsiteY17" fmla="*/ 353187 h 1677721"/>
                <a:gd name="connsiteX18" fmla="*/ 0 w 3076098"/>
                <a:gd name="connsiteY18" fmla="*/ 0 h 167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76098" h="1677721">
                  <a:moveTo>
                    <a:pt x="3076099" y="12287"/>
                  </a:moveTo>
                  <a:cubicBezTo>
                    <a:pt x="3069336" y="183071"/>
                    <a:pt x="3053525" y="438150"/>
                    <a:pt x="3054287" y="609029"/>
                  </a:cubicBezTo>
                  <a:cubicBezTo>
                    <a:pt x="3054572" y="680942"/>
                    <a:pt x="3056477" y="752856"/>
                    <a:pt x="3054287" y="824770"/>
                  </a:cubicBezTo>
                  <a:cubicBezTo>
                    <a:pt x="3050858" y="937832"/>
                    <a:pt x="3038285" y="1051084"/>
                    <a:pt x="3002375" y="1158240"/>
                  </a:cubicBezTo>
                  <a:cubicBezTo>
                    <a:pt x="2988374" y="1200055"/>
                    <a:pt x="2969895" y="1240155"/>
                    <a:pt x="2945797" y="1277112"/>
                  </a:cubicBezTo>
                  <a:cubicBezTo>
                    <a:pt x="2886742" y="1367885"/>
                    <a:pt x="2798636" y="1434846"/>
                    <a:pt x="2706815" y="1492853"/>
                  </a:cubicBezTo>
                  <a:cubicBezTo>
                    <a:pt x="2626424" y="1543717"/>
                    <a:pt x="2541080" y="1586103"/>
                    <a:pt x="2451735" y="1618583"/>
                  </a:cubicBezTo>
                  <a:cubicBezTo>
                    <a:pt x="2347817" y="1656398"/>
                    <a:pt x="2238851" y="1680591"/>
                    <a:pt x="2128457" y="1677448"/>
                  </a:cubicBezTo>
                  <a:cubicBezTo>
                    <a:pt x="1962436" y="1672781"/>
                    <a:pt x="1804702" y="1606677"/>
                    <a:pt x="1672495" y="1505522"/>
                  </a:cubicBezTo>
                  <a:cubicBezTo>
                    <a:pt x="1576483" y="1432084"/>
                    <a:pt x="1493520" y="1341501"/>
                    <a:pt x="1445038" y="1230916"/>
                  </a:cubicBezTo>
                  <a:cubicBezTo>
                    <a:pt x="1418653" y="1170623"/>
                    <a:pt x="1401794" y="1106710"/>
                    <a:pt x="1381506" y="1044035"/>
                  </a:cubicBezTo>
                  <a:cubicBezTo>
                    <a:pt x="1356360" y="966026"/>
                    <a:pt x="1324261" y="887730"/>
                    <a:pt x="1260253" y="837533"/>
                  </a:cubicBezTo>
                  <a:cubicBezTo>
                    <a:pt x="1216628" y="803243"/>
                    <a:pt x="1162717" y="786194"/>
                    <a:pt x="1108520" y="772954"/>
                  </a:cubicBezTo>
                  <a:cubicBezTo>
                    <a:pt x="1058228" y="760667"/>
                    <a:pt x="1007078" y="750570"/>
                    <a:pt x="955358" y="751427"/>
                  </a:cubicBezTo>
                  <a:cubicBezTo>
                    <a:pt x="891064" y="752475"/>
                    <a:pt x="827818" y="770001"/>
                    <a:pt x="763810" y="764762"/>
                  </a:cubicBezTo>
                  <a:cubicBezTo>
                    <a:pt x="723995" y="761524"/>
                    <a:pt x="685514" y="748760"/>
                    <a:pt x="651224" y="728186"/>
                  </a:cubicBezTo>
                  <a:cubicBezTo>
                    <a:pt x="594074" y="693896"/>
                    <a:pt x="552545" y="639985"/>
                    <a:pt x="510730" y="587788"/>
                  </a:cubicBezTo>
                  <a:cubicBezTo>
                    <a:pt x="448151" y="509683"/>
                    <a:pt x="384524" y="432245"/>
                    <a:pt x="323183" y="353187"/>
                  </a:cubicBezTo>
                  <a:cubicBezTo>
                    <a:pt x="246221" y="253937"/>
                    <a:pt x="94202" y="82868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6F73602-5ACB-4102-894B-D140E71E6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59025" y="1548764"/>
              <a:ext cx="2607257" cy="1468691"/>
            </a:xfrm>
            <a:custGeom>
              <a:avLst/>
              <a:gdLst>
                <a:gd name="connsiteX0" fmla="*/ 2568321 w 2607257"/>
                <a:gd name="connsiteY0" fmla="*/ 18002 h 1468691"/>
                <a:gd name="connsiteX1" fmla="*/ 2590609 w 2607257"/>
                <a:gd name="connsiteY1" fmla="*/ 258509 h 1468691"/>
                <a:gd name="connsiteX2" fmla="*/ 2606802 w 2607257"/>
                <a:gd name="connsiteY2" fmla="*/ 563118 h 1468691"/>
                <a:gd name="connsiteX3" fmla="*/ 2587181 w 2607257"/>
                <a:gd name="connsiteY3" fmla="*/ 910400 h 1468691"/>
                <a:gd name="connsiteX4" fmla="*/ 2568702 w 2607257"/>
                <a:gd name="connsiteY4" fmla="*/ 1001554 h 1468691"/>
                <a:gd name="connsiteX5" fmla="*/ 2407063 w 2607257"/>
                <a:gd name="connsiteY5" fmla="*/ 1262348 h 1468691"/>
                <a:gd name="connsiteX6" fmla="*/ 2211896 w 2607257"/>
                <a:gd name="connsiteY6" fmla="*/ 1390078 h 1468691"/>
                <a:gd name="connsiteX7" fmla="*/ 1936623 w 2607257"/>
                <a:gd name="connsiteY7" fmla="*/ 1466660 h 1468691"/>
                <a:gd name="connsiteX8" fmla="*/ 1749933 w 2607257"/>
                <a:gd name="connsiteY8" fmla="*/ 1447514 h 1468691"/>
                <a:gd name="connsiteX9" fmla="*/ 1594295 w 2607257"/>
                <a:gd name="connsiteY9" fmla="*/ 1351788 h 1468691"/>
                <a:gd name="connsiteX10" fmla="*/ 1512951 w 2607257"/>
                <a:gd name="connsiteY10" fmla="*/ 1227392 h 1468691"/>
                <a:gd name="connsiteX11" fmla="*/ 1500949 w 2607257"/>
                <a:gd name="connsiteY11" fmla="*/ 992886 h 1468691"/>
                <a:gd name="connsiteX12" fmla="*/ 1541621 w 2607257"/>
                <a:gd name="connsiteY12" fmla="*/ 803910 h 1468691"/>
                <a:gd name="connsiteX13" fmla="*/ 1541621 w 2607257"/>
                <a:gd name="connsiteY13" fmla="*/ 665131 h 1468691"/>
                <a:gd name="connsiteX14" fmla="*/ 1429131 w 2607257"/>
                <a:gd name="connsiteY14" fmla="*/ 526352 h 1468691"/>
                <a:gd name="connsiteX15" fmla="*/ 1163383 w 2607257"/>
                <a:gd name="connsiteY15" fmla="*/ 449771 h 1468691"/>
                <a:gd name="connsiteX16" fmla="*/ 811530 w 2607257"/>
                <a:gd name="connsiteY16" fmla="*/ 406718 h 1468691"/>
                <a:gd name="connsiteX17" fmla="*/ 574548 w 2607257"/>
                <a:gd name="connsiteY17" fmla="*/ 354044 h 1468691"/>
                <a:gd name="connsiteX18" fmla="*/ 284893 w 2607257"/>
                <a:gd name="connsiteY18" fmla="*/ 224885 h 1468691"/>
                <a:gd name="connsiteX19" fmla="*/ 0 w 2607257"/>
                <a:gd name="connsiteY19" fmla="*/ 0 h 1468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07257" h="1468691">
                  <a:moveTo>
                    <a:pt x="2568321" y="18002"/>
                  </a:moveTo>
                  <a:cubicBezTo>
                    <a:pt x="2574989" y="70009"/>
                    <a:pt x="2587752" y="206121"/>
                    <a:pt x="2590609" y="258509"/>
                  </a:cubicBezTo>
                  <a:cubicBezTo>
                    <a:pt x="2596134" y="360045"/>
                    <a:pt x="2604707" y="461486"/>
                    <a:pt x="2606802" y="563118"/>
                  </a:cubicBezTo>
                  <a:cubicBezTo>
                    <a:pt x="2609088" y="679228"/>
                    <a:pt x="2602802" y="795338"/>
                    <a:pt x="2587181" y="910400"/>
                  </a:cubicBezTo>
                  <a:cubicBezTo>
                    <a:pt x="2582990" y="941165"/>
                    <a:pt x="2577274" y="971645"/>
                    <a:pt x="2568702" y="1001554"/>
                  </a:cubicBezTo>
                  <a:cubicBezTo>
                    <a:pt x="2540222" y="1101471"/>
                    <a:pt x="2482501" y="1190816"/>
                    <a:pt x="2407063" y="1262348"/>
                  </a:cubicBezTo>
                  <a:cubicBezTo>
                    <a:pt x="2350294" y="1316165"/>
                    <a:pt x="2283047" y="1357313"/>
                    <a:pt x="2211896" y="1390078"/>
                  </a:cubicBezTo>
                  <a:cubicBezTo>
                    <a:pt x="2124742" y="1430179"/>
                    <a:pt x="2032159" y="1458754"/>
                    <a:pt x="1936623" y="1466660"/>
                  </a:cubicBezTo>
                  <a:cubicBezTo>
                    <a:pt x="1873567" y="1471898"/>
                    <a:pt x="1809845" y="1467517"/>
                    <a:pt x="1749933" y="1447514"/>
                  </a:cubicBezTo>
                  <a:cubicBezTo>
                    <a:pt x="1691449" y="1428083"/>
                    <a:pt x="1638109" y="1395222"/>
                    <a:pt x="1594295" y="1351788"/>
                  </a:cubicBezTo>
                  <a:cubicBezTo>
                    <a:pt x="1558576" y="1316450"/>
                    <a:pt x="1530001" y="1274540"/>
                    <a:pt x="1512951" y="1227392"/>
                  </a:cubicBezTo>
                  <a:cubicBezTo>
                    <a:pt x="1485900" y="1152811"/>
                    <a:pt x="1487519" y="1071467"/>
                    <a:pt x="1500949" y="992886"/>
                  </a:cubicBezTo>
                  <a:cubicBezTo>
                    <a:pt x="1511808" y="929354"/>
                    <a:pt x="1529810" y="867251"/>
                    <a:pt x="1541621" y="803910"/>
                  </a:cubicBezTo>
                  <a:cubicBezTo>
                    <a:pt x="1550194" y="757714"/>
                    <a:pt x="1554194" y="710279"/>
                    <a:pt x="1541621" y="665131"/>
                  </a:cubicBezTo>
                  <a:cubicBezTo>
                    <a:pt x="1525143" y="605981"/>
                    <a:pt x="1481233" y="559403"/>
                    <a:pt x="1429131" y="526352"/>
                  </a:cubicBezTo>
                  <a:cubicBezTo>
                    <a:pt x="1350455" y="476536"/>
                    <a:pt x="1256157" y="461772"/>
                    <a:pt x="1163383" y="449771"/>
                  </a:cubicBezTo>
                  <a:cubicBezTo>
                    <a:pt x="1046131" y="434626"/>
                    <a:pt x="928306" y="424720"/>
                    <a:pt x="811530" y="406718"/>
                  </a:cubicBezTo>
                  <a:cubicBezTo>
                    <a:pt x="731425" y="394335"/>
                    <a:pt x="652081" y="377571"/>
                    <a:pt x="574548" y="354044"/>
                  </a:cubicBezTo>
                  <a:cubicBezTo>
                    <a:pt x="472916" y="323279"/>
                    <a:pt x="375094" y="280702"/>
                    <a:pt x="284893" y="224885"/>
                  </a:cubicBezTo>
                  <a:cubicBezTo>
                    <a:pt x="181832" y="161068"/>
                    <a:pt x="90868" y="80296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87FA368-45DC-4276-A257-F67A12B2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50204" y="1524380"/>
              <a:ext cx="2095685" cy="1175182"/>
            </a:xfrm>
            <a:custGeom>
              <a:avLst/>
              <a:gdLst>
                <a:gd name="connsiteX0" fmla="*/ 1950434 w 2095685"/>
                <a:gd name="connsiteY0" fmla="*/ 0 h 1175182"/>
                <a:gd name="connsiteX1" fmla="*/ 2077307 w 2095685"/>
                <a:gd name="connsiteY1" fmla="*/ 479108 h 1175182"/>
                <a:gd name="connsiteX2" fmla="*/ 2089309 w 2095685"/>
                <a:gd name="connsiteY2" fmla="*/ 826008 h 1175182"/>
                <a:gd name="connsiteX3" fmla="*/ 1987582 w 2095685"/>
                <a:gd name="connsiteY3" fmla="*/ 1101185 h 1175182"/>
                <a:gd name="connsiteX4" fmla="*/ 1818037 w 2095685"/>
                <a:gd name="connsiteY4" fmla="*/ 1173004 h 1175182"/>
                <a:gd name="connsiteX5" fmla="*/ 1694402 w 2095685"/>
                <a:gd name="connsiteY5" fmla="*/ 1157097 h 1175182"/>
                <a:gd name="connsiteX6" fmla="*/ 1594676 w 2095685"/>
                <a:gd name="connsiteY6" fmla="*/ 1013555 h 1175182"/>
                <a:gd name="connsiteX7" fmla="*/ 1664494 w 2095685"/>
                <a:gd name="connsiteY7" fmla="*/ 790289 h 1175182"/>
                <a:gd name="connsiteX8" fmla="*/ 1684401 w 2095685"/>
                <a:gd name="connsiteY8" fmla="*/ 527114 h 1175182"/>
                <a:gd name="connsiteX9" fmla="*/ 1550765 w 2095685"/>
                <a:gd name="connsiteY9" fmla="*/ 343662 h 1175182"/>
                <a:gd name="connsiteX10" fmla="*/ 1315402 w 2095685"/>
                <a:gd name="connsiteY10" fmla="*/ 265938 h 1175182"/>
                <a:gd name="connsiteX11" fmla="*/ 876586 w 2095685"/>
                <a:gd name="connsiteY11" fmla="*/ 200120 h 1175182"/>
                <a:gd name="connsiteX12" fmla="*/ 591312 w 2095685"/>
                <a:gd name="connsiteY12" fmla="*/ 186119 h 1175182"/>
                <a:gd name="connsiteX13" fmla="*/ 0 w 2095685"/>
                <a:gd name="connsiteY13" fmla="*/ 16669 h 11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685" h="1175182">
                  <a:moveTo>
                    <a:pt x="1950434" y="0"/>
                  </a:moveTo>
                  <a:cubicBezTo>
                    <a:pt x="1973485" y="77629"/>
                    <a:pt x="2063115" y="399383"/>
                    <a:pt x="2077307" y="479108"/>
                  </a:cubicBezTo>
                  <a:cubicBezTo>
                    <a:pt x="2097786" y="593693"/>
                    <a:pt x="2100167" y="710089"/>
                    <a:pt x="2089309" y="826008"/>
                  </a:cubicBezTo>
                  <a:cubicBezTo>
                    <a:pt x="2079784" y="927545"/>
                    <a:pt x="2061401" y="1032891"/>
                    <a:pt x="1987582" y="1101185"/>
                  </a:cubicBezTo>
                  <a:cubicBezTo>
                    <a:pt x="1941481" y="1143762"/>
                    <a:pt x="1880616" y="1165670"/>
                    <a:pt x="1818037" y="1173004"/>
                  </a:cubicBezTo>
                  <a:cubicBezTo>
                    <a:pt x="1775746" y="1177957"/>
                    <a:pt x="1732693" y="1175195"/>
                    <a:pt x="1694402" y="1157097"/>
                  </a:cubicBezTo>
                  <a:cubicBezTo>
                    <a:pt x="1638110" y="1130427"/>
                    <a:pt x="1600295" y="1075373"/>
                    <a:pt x="1594676" y="1013555"/>
                  </a:cubicBezTo>
                  <a:cubicBezTo>
                    <a:pt x="1587532" y="934879"/>
                    <a:pt x="1635633" y="864870"/>
                    <a:pt x="1664494" y="790289"/>
                  </a:cubicBezTo>
                  <a:cubicBezTo>
                    <a:pt x="1696974" y="706279"/>
                    <a:pt x="1708594" y="613791"/>
                    <a:pt x="1684401" y="527114"/>
                  </a:cubicBezTo>
                  <a:cubicBezTo>
                    <a:pt x="1663351" y="451580"/>
                    <a:pt x="1616488" y="386620"/>
                    <a:pt x="1550765" y="343662"/>
                  </a:cubicBezTo>
                  <a:cubicBezTo>
                    <a:pt x="1480947" y="298133"/>
                    <a:pt x="1397508" y="282131"/>
                    <a:pt x="1315402" y="265938"/>
                  </a:cubicBezTo>
                  <a:cubicBezTo>
                    <a:pt x="1170051" y="237173"/>
                    <a:pt x="1024128" y="212027"/>
                    <a:pt x="876586" y="200120"/>
                  </a:cubicBezTo>
                  <a:cubicBezTo>
                    <a:pt x="781717" y="192500"/>
                    <a:pt x="686276" y="193643"/>
                    <a:pt x="591312" y="186119"/>
                  </a:cubicBezTo>
                  <a:cubicBezTo>
                    <a:pt x="465296" y="176213"/>
                    <a:pt x="160211" y="193453"/>
                    <a:pt x="0" y="16669"/>
                  </a:cubicBezTo>
                </a:path>
              </a:pathLst>
            </a:custGeom>
            <a:noFill/>
            <a:ln w="9525" cap="rnd">
              <a:solidFill>
                <a:schemeClr val="bg2">
                  <a:alpha val="2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076" name="Picture 4" descr="Social Science Research: Principles, Methods and Practices (Revised edition) book cover">
            <a:extLst>
              <a:ext uri="{FF2B5EF4-FFF2-40B4-BE49-F238E27FC236}">
                <a16:creationId xmlns:a16="http://schemas.microsoft.com/office/drawing/2014/main" id="{E939C1AD-91BF-CEAA-4DD6-64FA7DA96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87" y="291017"/>
            <a:ext cx="1244602" cy="178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tatistics for Research Students book cover">
            <a:extLst>
              <a:ext uri="{FF2B5EF4-FFF2-40B4-BE49-F238E27FC236}">
                <a16:creationId xmlns:a16="http://schemas.microsoft.com/office/drawing/2014/main" id="{7653B39D-00B0-1188-0951-22E1E6142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80" y="2427406"/>
            <a:ext cx="1343364" cy="184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eveloping Human Services Practitioners: Scaffolding Student Learning in Professional Placements book cover">
            <a:extLst>
              <a:ext uri="{FF2B5EF4-FFF2-40B4-BE49-F238E27FC236}">
                <a16:creationId xmlns:a16="http://schemas.microsoft.com/office/drawing/2014/main" id="{E51667DC-0AB3-2B6E-494B-F2ACB1FC8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016" y="342016"/>
            <a:ext cx="1352794" cy="17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Opening Eyes onto Inclusion and Diversity book cover">
            <a:extLst>
              <a:ext uri="{FF2B5EF4-FFF2-40B4-BE49-F238E27FC236}">
                <a16:creationId xmlns:a16="http://schemas.microsoft.com/office/drawing/2014/main" id="{EFD89AD8-3BC7-563A-EA43-FBF04D58C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876" y="235314"/>
            <a:ext cx="1281948" cy="18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Wellbeing in Educational Contexts book cover">
            <a:extLst>
              <a:ext uri="{FF2B5EF4-FFF2-40B4-BE49-F238E27FC236}">
                <a16:creationId xmlns:a16="http://schemas.microsoft.com/office/drawing/2014/main" id="{364DC7B5-A097-3A48-EF39-79AB3E581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265" y="252110"/>
            <a:ext cx="1252228" cy="188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Trauma Informed Behaviour Support: A Practical Guide to Developing Resilient Learners book cover">
            <a:extLst>
              <a:ext uri="{FF2B5EF4-FFF2-40B4-BE49-F238E27FC236}">
                <a16:creationId xmlns:a16="http://schemas.microsoft.com/office/drawing/2014/main" id="{C3954B26-A165-7678-1EA4-2A21FB305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010" y="235314"/>
            <a:ext cx="1281948" cy="184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Gems and nuggets book cover">
            <a:extLst>
              <a:ext uri="{FF2B5EF4-FFF2-40B4-BE49-F238E27FC236}">
                <a16:creationId xmlns:a16="http://schemas.microsoft.com/office/drawing/2014/main" id="{57F6BBC6-ADB1-6245-A9FD-C92E97274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447" y="240034"/>
            <a:ext cx="1253987" cy="178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Visuals for influence: in project management and beyond book cover">
            <a:extLst>
              <a:ext uri="{FF2B5EF4-FFF2-40B4-BE49-F238E27FC236}">
                <a16:creationId xmlns:a16="http://schemas.microsoft.com/office/drawing/2014/main" id="{E840E4F6-0A46-3D6D-FCC2-4FE38AA74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451" y="2449311"/>
            <a:ext cx="1284891" cy="182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A Possession Forever book cover">
            <a:extLst>
              <a:ext uri="{FF2B5EF4-FFF2-40B4-BE49-F238E27FC236}">
                <a16:creationId xmlns:a16="http://schemas.microsoft.com/office/drawing/2014/main" id="{5C92E8D4-2002-14E5-449B-3D0F6229C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403" y="2496144"/>
            <a:ext cx="1281267" cy="184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Deleting Dystopia: Re-Asserting Human Priorities in the Age of Surveillance Capitalism book cover">
            <a:extLst>
              <a:ext uri="{FF2B5EF4-FFF2-40B4-BE49-F238E27FC236}">
                <a16:creationId xmlns:a16="http://schemas.microsoft.com/office/drawing/2014/main" id="{7DD66E0E-2C1E-C466-59B7-2E86F56FF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943" y="2523255"/>
            <a:ext cx="1207682" cy="181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idden Treasures book cover">
            <a:extLst>
              <a:ext uri="{FF2B5EF4-FFF2-40B4-BE49-F238E27FC236}">
                <a16:creationId xmlns:a16="http://schemas.microsoft.com/office/drawing/2014/main" id="{2951C835-77CA-5EED-01A1-3EE87888C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96" y="2456337"/>
            <a:ext cx="1281267" cy="182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Academic Success book cover">
            <a:extLst>
              <a:ext uri="{FF2B5EF4-FFF2-40B4-BE49-F238E27FC236}">
                <a16:creationId xmlns:a16="http://schemas.microsoft.com/office/drawing/2014/main" id="{D6CD7410-DD60-61A3-A751-0F0E2A5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330" y="291017"/>
            <a:ext cx="1340568" cy="17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Fundamentals of Anatomy and Physiology book cover">
            <a:extLst>
              <a:ext uri="{FF2B5EF4-FFF2-40B4-BE49-F238E27FC236}">
                <a16:creationId xmlns:a16="http://schemas.microsoft.com/office/drawing/2014/main" id="{6C1194CC-2FFA-EF3A-65FF-C425BA131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007" y="298547"/>
            <a:ext cx="1293739" cy="181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earts and Minds book cover">
            <a:extLst>
              <a:ext uri="{FF2B5EF4-FFF2-40B4-BE49-F238E27FC236}">
                <a16:creationId xmlns:a16="http://schemas.microsoft.com/office/drawing/2014/main" id="{5CD60DDE-36FC-77BC-1743-FFFC4B62E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513" y="2414976"/>
            <a:ext cx="1359965" cy="18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ow To Do Science book cover">
            <a:extLst>
              <a:ext uri="{FF2B5EF4-FFF2-40B4-BE49-F238E27FC236}">
                <a16:creationId xmlns:a16="http://schemas.microsoft.com/office/drawing/2014/main" id="{AF97EEE3-44D8-7F71-8815-7F68D0A7B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056" y="2466983"/>
            <a:ext cx="1359172" cy="181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The Australian Handbook for Careers in Psychological Science book cover">
            <a:extLst>
              <a:ext uri="{FF2B5EF4-FFF2-40B4-BE49-F238E27FC236}">
                <a16:creationId xmlns:a16="http://schemas.microsoft.com/office/drawing/2014/main" id="{B7FF70FF-50F3-5F5E-616D-7E41DD0DF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528" y="2496143"/>
            <a:ext cx="1294561" cy="182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Trauma Informed Education book cover">
            <a:extLst>
              <a:ext uri="{FF2B5EF4-FFF2-40B4-BE49-F238E27FC236}">
                <a16:creationId xmlns:a16="http://schemas.microsoft.com/office/drawing/2014/main" id="{DCDB52A2-67B0-999D-CD89-37FF38C67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863" y="4641045"/>
            <a:ext cx="1266301" cy="188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Co-creating Multimodal Texts with Young Children book cover">
            <a:extLst>
              <a:ext uri="{FF2B5EF4-FFF2-40B4-BE49-F238E27FC236}">
                <a16:creationId xmlns:a16="http://schemas.microsoft.com/office/drawing/2014/main" id="{3CEA3ADB-C353-CE2E-FA49-9764189FC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91" y="4673612"/>
            <a:ext cx="1262053" cy="178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Enhancing Inclusion, Diversity, Equity and Accessibility (IDEA) in Open Educational Resources (OER) book cover">
            <a:extLst>
              <a:ext uri="{FF2B5EF4-FFF2-40B4-BE49-F238E27FC236}">
                <a16:creationId xmlns:a16="http://schemas.microsoft.com/office/drawing/2014/main" id="{70E8DDCA-286A-0575-7AC7-90AF6F836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720" y="4592925"/>
            <a:ext cx="1241158" cy="182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Common Client Issues in Counselling: An Australian Perspective book cover">
            <a:extLst>
              <a:ext uri="{FF2B5EF4-FFF2-40B4-BE49-F238E27FC236}">
                <a16:creationId xmlns:a16="http://schemas.microsoft.com/office/drawing/2014/main" id="{2BFDCFD0-E730-BEA4-A8D9-37626CD85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876" y="4595075"/>
            <a:ext cx="1308388" cy="174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Lost Without It book cover">
            <a:extLst>
              <a:ext uri="{FF2B5EF4-FFF2-40B4-BE49-F238E27FC236}">
                <a16:creationId xmlns:a16="http://schemas.microsoft.com/office/drawing/2014/main" id="{04ACB6A9-148A-73FD-4FAE-96EEB0902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731" y="4603477"/>
            <a:ext cx="1340568" cy="17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Open Publishing Guide for Authors book cover">
            <a:extLst>
              <a:ext uri="{FF2B5EF4-FFF2-40B4-BE49-F238E27FC236}">
                <a16:creationId xmlns:a16="http://schemas.microsoft.com/office/drawing/2014/main" id="{B6BBD1D2-3FFF-C326-F248-0818F4052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517" y="4617887"/>
            <a:ext cx="1308389" cy="174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0" name="Picture 48" descr="Book 1: Biosciences for Health Professionals cover">
            <a:extLst>
              <a:ext uri="{FF2B5EF4-FFF2-40B4-BE49-F238E27FC236}">
                <a16:creationId xmlns:a16="http://schemas.microsoft.com/office/drawing/2014/main" id="{AE490448-0FBC-6C9F-CDB4-994776440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125" y="4531405"/>
            <a:ext cx="1302034" cy="18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Communication Across Cultures cover">
            <a:extLst>
              <a:ext uri="{FF2B5EF4-FFF2-40B4-BE49-F238E27FC236}">
                <a16:creationId xmlns:a16="http://schemas.microsoft.com/office/drawing/2014/main" id="{60A86DB8-50AF-C1FA-01C3-5999BE3C6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1804" y="4608661"/>
            <a:ext cx="1332359" cy="177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5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australia with text and numbers&#10;&#10;Description automatically generated">
            <a:extLst>
              <a:ext uri="{FF2B5EF4-FFF2-40B4-BE49-F238E27FC236}">
                <a16:creationId xmlns:a16="http://schemas.microsoft.com/office/drawing/2014/main" id="{1EFBE437-B98F-F47E-25BF-9C39637A19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6725" y="314920"/>
            <a:ext cx="11258550" cy="6332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919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Open Educational Resources Collective Workflow. Initiate. Plan. Draft. Design. Review. Publish. Evaluate. CAUL Council of Australian University Librarians">
            <a:extLst>
              <a:ext uri="{FF2B5EF4-FFF2-40B4-BE49-F238E27FC236}">
                <a16:creationId xmlns:a16="http://schemas.microsoft.com/office/drawing/2014/main" id="{9009B48C-414A-4B73-A7A1-9872017C4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1" y="313334"/>
            <a:ext cx="8693150" cy="585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816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rry vision">
            <a:extLst>
              <a:ext uri="{FF2B5EF4-FFF2-40B4-BE49-F238E27FC236}">
                <a16:creationId xmlns:a16="http://schemas.microsoft.com/office/drawing/2014/main" id="{0B75F3F4-A51C-1D69-78CA-0C2739FEB0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r="20651" b="1"/>
          <a:stretch/>
        </p:blipFill>
        <p:spPr>
          <a:xfrm>
            <a:off x="3782177" y="753580"/>
            <a:ext cx="4627646" cy="4627648"/>
          </a:xfrm>
          <a:custGeom>
            <a:avLst/>
            <a:gdLst/>
            <a:ahLst/>
            <a:cxnLst/>
            <a:rect l="l" t="t" r="r" b="b"/>
            <a:pathLst>
              <a:path w="4627646" h="4627648">
                <a:moveTo>
                  <a:pt x="2313823" y="0"/>
                </a:moveTo>
                <a:cubicBezTo>
                  <a:pt x="3591712" y="0"/>
                  <a:pt x="4627646" y="1035934"/>
                  <a:pt x="4627646" y="2313824"/>
                </a:cubicBezTo>
                <a:cubicBezTo>
                  <a:pt x="4627646" y="3591714"/>
                  <a:pt x="3591712" y="4627648"/>
                  <a:pt x="2313823" y="4627648"/>
                </a:cubicBezTo>
                <a:cubicBezTo>
                  <a:pt x="1035934" y="4627648"/>
                  <a:pt x="0" y="3591714"/>
                  <a:pt x="0" y="2313824"/>
                </a:cubicBezTo>
                <a:cubicBezTo>
                  <a:pt x="0" y="1035934"/>
                  <a:pt x="1035934" y="0"/>
                  <a:pt x="2313823" y="0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Blurry vision">
            <a:extLst>
              <a:ext uri="{FF2B5EF4-FFF2-40B4-BE49-F238E27FC236}">
                <a16:creationId xmlns:a16="http://schemas.microsoft.com/office/drawing/2014/main" id="{EFF46F63-264D-75E3-EF47-121C53478A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0" r="26045" b="-3"/>
          <a:stretch/>
        </p:blipFill>
        <p:spPr>
          <a:xfrm>
            <a:off x="1319706" y="1757695"/>
            <a:ext cx="2590737" cy="2926956"/>
          </a:xfrm>
          <a:custGeom>
            <a:avLst/>
            <a:gdLst/>
            <a:ahLst/>
            <a:cxnLst/>
            <a:rect l="l" t="t" r="r" b="b"/>
            <a:pathLst>
              <a:path w="2590737" h="2926956">
                <a:moveTo>
                  <a:pt x="1463478" y="0"/>
                </a:moveTo>
                <a:cubicBezTo>
                  <a:pt x="1867606" y="0"/>
                  <a:pt x="2233476" y="163805"/>
                  <a:pt x="2498313" y="428643"/>
                </a:cubicBezTo>
                <a:lnTo>
                  <a:pt x="2501029" y="431631"/>
                </a:lnTo>
                <a:lnTo>
                  <a:pt x="2445696" y="582811"/>
                </a:lnTo>
                <a:cubicBezTo>
                  <a:pt x="2374039" y="813196"/>
                  <a:pt x="2335437" y="1058145"/>
                  <a:pt x="2335437" y="1312109"/>
                </a:cubicBezTo>
                <a:cubicBezTo>
                  <a:pt x="2335437" y="1650728"/>
                  <a:pt x="2404063" y="1973319"/>
                  <a:pt x="2528166" y="2266732"/>
                </a:cubicBezTo>
                <a:lnTo>
                  <a:pt x="2590737" y="2396622"/>
                </a:lnTo>
                <a:lnTo>
                  <a:pt x="2498313" y="2498313"/>
                </a:lnTo>
                <a:cubicBezTo>
                  <a:pt x="2233476" y="2763151"/>
                  <a:pt x="1867606" y="2926956"/>
                  <a:pt x="1463478" y="2926956"/>
                </a:cubicBezTo>
                <a:cubicBezTo>
                  <a:pt x="655221" y="2926956"/>
                  <a:pt x="0" y="2271735"/>
                  <a:pt x="0" y="1463478"/>
                </a:cubicBezTo>
                <a:cubicBezTo>
                  <a:pt x="0" y="655221"/>
                  <a:pt x="655221" y="0"/>
                  <a:pt x="1463478" y="0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 descr="Blurry vision">
            <a:extLst>
              <a:ext uri="{FF2B5EF4-FFF2-40B4-BE49-F238E27FC236}">
                <a16:creationId xmlns:a16="http://schemas.microsoft.com/office/drawing/2014/main" id="{6B2AF9FF-0E9B-26DF-6155-9D3202CC27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" r="15715" b="4"/>
          <a:stretch/>
        </p:blipFill>
        <p:spPr>
          <a:xfrm>
            <a:off x="8297994" y="1757695"/>
            <a:ext cx="2577829" cy="2926956"/>
          </a:xfrm>
          <a:custGeom>
            <a:avLst/>
            <a:gdLst/>
            <a:ahLst/>
            <a:cxnLst/>
            <a:rect l="l" t="t" r="r" b="b"/>
            <a:pathLst>
              <a:path w="2577829" h="2926956">
                <a:moveTo>
                  <a:pt x="1114351" y="0"/>
                </a:moveTo>
                <a:cubicBezTo>
                  <a:pt x="1922608" y="0"/>
                  <a:pt x="2577829" y="655221"/>
                  <a:pt x="2577829" y="1463478"/>
                </a:cubicBezTo>
                <a:cubicBezTo>
                  <a:pt x="2577829" y="2271735"/>
                  <a:pt x="1922608" y="2926956"/>
                  <a:pt x="1114351" y="2926956"/>
                </a:cubicBezTo>
                <a:cubicBezTo>
                  <a:pt x="710223" y="2926956"/>
                  <a:pt x="344353" y="2763151"/>
                  <a:pt x="79516" y="2498313"/>
                </a:cubicBezTo>
                <a:lnTo>
                  <a:pt x="0" y="2410824"/>
                </a:lnTo>
                <a:lnTo>
                  <a:pt x="69413" y="2266732"/>
                </a:lnTo>
                <a:cubicBezTo>
                  <a:pt x="193516" y="1973319"/>
                  <a:pt x="262142" y="1650728"/>
                  <a:pt x="262142" y="1312109"/>
                </a:cubicBezTo>
                <a:cubicBezTo>
                  <a:pt x="262142" y="1058145"/>
                  <a:pt x="223540" y="813196"/>
                  <a:pt x="151883" y="582811"/>
                </a:cubicBezTo>
                <a:lnTo>
                  <a:pt x="91478" y="417771"/>
                </a:lnTo>
                <a:lnTo>
                  <a:pt x="183443" y="334187"/>
                </a:lnTo>
                <a:cubicBezTo>
                  <a:pt x="436418" y="125413"/>
                  <a:pt x="760739" y="0"/>
                  <a:pt x="1114351" y="0"/>
                </a:cubicBezTo>
                <a:close/>
              </a:path>
            </a:pathLst>
          </a:custGeom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EC436D-8A29-C3DA-CED6-886C9BCA7CD4}"/>
              </a:ext>
            </a:extLst>
          </p:cNvPr>
          <p:cNvSpPr txBox="1"/>
          <p:nvPr/>
        </p:nvSpPr>
        <p:spPr>
          <a:xfrm>
            <a:off x="4405744" y="5688921"/>
            <a:ext cx="3768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My story</a:t>
            </a:r>
            <a:endParaRPr lang="en-AU" sz="4800" b="1" dirty="0"/>
          </a:p>
        </p:txBody>
      </p:sp>
    </p:spTree>
    <p:extLst>
      <p:ext uri="{BB962C8B-B14F-4D97-AF65-F5344CB8AC3E}">
        <p14:creationId xmlns:p14="http://schemas.microsoft.com/office/powerpoint/2010/main" val="2014817548"/>
      </p:ext>
    </p:extLst>
  </p:cSld>
  <p:clrMapOvr>
    <a:masterClrMapping/>
  </p:clrMapOvr>
</p:sld>
</file>

<file path=ppt/theme/theme1.xml><?xml version="1.0" encoding="utf-8"?>
<a:theme xmlns:a="http://schemas.openxmlformats.org/drawingml/2006/main" name="ExploreVTI">
  <a:themeElements>
    <a:clrScheme name="AnalogousFromLightSeed_2SEEDS">
      <a:dk1>
        <a:srgbClr val="000000"/>
      </a:dk1>
      <a:lt1>
        <a:srgbClr val="FFFFFF"/>
      </a:lt1>
      <a:dk2>
        <a:srgbClr val="413424"/>
      </a:dk2>
      <a:lt2>
        <a:srgbClr val="E8E6E2"/>
      </a:lt2>
      <a:accent1>
        <a:srgbClr val="7F93BA"/>
      </a:accent1>
      <a:accent2>
        <a:srgbClr val="7BA9B8"/>
      </a:accent2>
      <a:accent3>
        <a:srgbClr val="9A96C6"/>
      </a:accent3>
      <a:accent4>
        <a:srgbClr val="BA877F"/>
      </a:accent4>
      <a:accent5>
        <a:srgbClr val="BA9F7F"/>
      </a:accent5>
      <a:accent6>
        <a:srgbClr val="A8A672"/>
      </a:accent6>
      <a:hlink>
        <a:srgbClr val="948059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Metadata/LabelInfo.xml><?xml version="1.0" encoding="utf-8"?>
<clbl:labelList xmlns:clbl="http://schemas.microsoft.com/office/2020/mipLabelMetadata">
  <clbl:label id="{b4fff8a3-050f-428f-b966-cc56f581f9b1}" enabled="1" method="Standard" siteId="{7dfbfb93-19b6-4985-ac7e-501a3793845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127</Words>
  <Application>Microsoft Office PowerPoint</Application>
  <PresentationFormat>Widescreen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Abadi</vt:lpstr>
      <vt:lpstr>Arial</vt:lpstr>
      <vt:lpstr>Avenir Next LT Pro</vt:lpstr>
      <vt:lpstr>AvenirNext LT Pro Medium</vt:lpstr>
      <vt:lpstr>Posterama</vt:lpstr>
      <vt:lpstr>Segoe UI Semilight</vt:lpstr>
      <vt:lpstr>ExploreVTI</vt:lpstr>
      <vt:lpstr>Open experiences and strategies from Australia</vt:lpstr>
      <vt:lpstr>The University of Southern Queensland</vt:lpstr>
      <vt:lpstr>Our open journey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Framework for Enhancing Inclusion, Diversity, Equity and Accessibility (IDEA) in Open Educational Resources (OER)</vt:lpstr>
      <vt:lpstr>Thank you   дякую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experiences and strategies from Australia</dc:title>
  <dc:creator>Nikki Andersen</dc:creator>
  <cp:lastModifiedBy>Nikki Andersen</cp:lastModifiedBy>
  <cp:revision>3</cp:revision>
  <dcterms:created xsi:type="dcterms:W3CDTF">2024-03-02T01:43:46Z</dcterms:created>
  <dcterms:modified xsi:type="dcterms:W3CDTF">2024-03-02T05:10:22Z</dcterms:modified>
</cp:coreProperties>
</file>