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10287000" cx="18288000"/>
  <p:notesSz cx="6858000" cy="9144000"/>
  <p:embeddedFontLst>
    <p:embeddedFont>
      <p:font typeface="Cardo"/>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i3vcLyq8L3KhseX+5d62IaPhi64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font" Target="fonts/Cardo-bold.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6"/>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7"/>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8"/>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8"/>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0"/>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0"/>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1"/>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2"/>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2"/>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2"/>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22"/>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4"/>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4"/>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24"/>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5"/>
          <p:cNvSpPr/>
          <p:nvPr>
            <p:ph idx="2" type="pic"/>
          </p:nvPr>
        </p:nvSpPr>
        <p:spPr>
          <a:xfrm>
            <a:off x="1792288" y="612775"/>
            <a:ext cx="5486400" cy="4114800"/>
          </a:xfrm>
          <a:prstGeom prst="rect">
            <a:avLst/>
          </a:prstGeom>
          <a:noFill/>
          <a:ln>
            <a:noFill/>
          </a:ln>
        </p:spPr>
      </p:sp>
      <p:sp>
        <p:nvSpPr>
          <p:cNvPr id="64" name="Google Shape;64;p25"/>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2.png"/><Relationship Id="rId4" Type="http://schemas.openxmlformats.org/officeDocument/2006/relationships/image" Target="../media/image5.png"/><Relationship Id="rId9"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8.png"/><Relationship Id="rId8"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3.png"/><Relationship Id="rId8"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3.png"/><Relationship Id="rId8"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5.png"/><Relationship Id="rId9"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hyperlink" Target="https://www.webce.com/news/2020/07/16/professional" TargetMode="External"/><Relationship Id="rId8"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6.png"/><Relationship Id="rId7"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2.png"/><Relationship Id="rId8"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3.png"/><Relationship Id="rId8"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2.png"/><Relationship Id="rId4" Type="http://schemas.openxmlformats.org/officeDocument/2006/relationships/image" Target="../media/image5.png"/><Relationship Id="rId9" Type="http://schemas.openxmlformats.org/officeDocument/2006/relationships/image" Target="../media/image19.jp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8.png"/><Relationship Id="rId8"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27.png"/><Relationship Id="rId5" Type="http://schemas.openxmlformats.org/officeDocument/2006/relationships/image" Target="../media/image23.png"/><Relationship Id="rId6" Type="http://schemas.openxmlformats.org/officeDocument/2006/relationships/image" Target="../media/image5.png"/><Relationship Id="rId7" Type="http://schemas.openxmlformats.org/officeDocument/2006/relationships/image" Target="../media/image4.png"/><Relationship Id="rId8"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2.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7DFE9"/>
        </a:solidFill>
      </p:bgPr>
    </p:bg>
    <p:spTree>
      <p:nvGrpSpPr>
        <p:cNvPr id="83" name="Shape 83"/>
        <p:cNvGrpSpPr/>
        <p:nvPr/>
      </p:nvGrpSpPr>
      <p:grpSpPr>
        <a:xfrm>
          <a:off x="0" y="0"/>
          <a:ext cx="0" cy="0"/>
          <a:chOff x="0" y="0"/>
          <a:chExt cx="0" cy="0"/>
        </a:xfrm>
      </p:grpSpPr>
      <p:sp>
        <p:nvSpPr>
          <p:cNvPr id="84" name="Google Shape;84;p1"/>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5" name="Google Shape;85;p1"/>
          <p:cNvGrpSpPr/>
          <p:nvPr/>
        </p:nvGrpSpPr>
        <p:grpSpPr>
          <a:xfrm>
            <a:off x="1524952" y="1036439"/>
            <a:ext cx="15478098" cy="8374261"/>
            <a:chOff x="0" y="-38100"/>
            <a:chExt cx="4076536" cy="2205567"/>
          </a:xfrm>
        </p:grpSpPr>
        <p:sp>
          <p:nvSpPr>
            <p:cNvPr id="86" name="Google Shape;86;p1"/>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 name="Google Shape;87;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 name="Google Shape;88;p1"/>
          <p:cNvGrpSpPr/>
          <p:nvPr/>
        </p:nvGrpSpPr>
        <p:grpSpPr>
          <a:xfrm>
            <a:off x="1372552" y="884039"/>
            <a:ext cx="15478098" cy="8374261"/>
            <a:chOff x="0" y="-38100"/>
            <a:chExt cx="4076536" cy="2205567"/>
          </a:xfrm>
        </p:grpSpPr>
        <p:sp>
          <p:nvSpPr>
            <p:cNvPr id="89" name="Google Shape;89;p1"/>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 name="Google Shape;90;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1" name="Google Shape;91;p1"/>
          <p:cNvGrpSpPr/>
          <p:nvPr/>
        </p:nvGrpSpPr>
        <p:grpSpPr>
          <a:xfrm>
            <a:off x="16333519" y="3265005"/>
            <a:ext cx="3086104" cy="3230758"/>
            <a:chOff x="0" y="-38100"/>
            <a:chExt cx="812800" cy="850900"/>
          </a:xfrm>
        </p:grpSpPr>
        <p:sp>
          <p:nvSpPr>
            <p:cNvPr id="92" name="Google Shape;92;p1"/>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 name="Google Shape;93;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94" name="Google Shape;94;p1"/>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95" name="Google Shape;95;p1"/>
          <p:cNvGrpSpPr/>
          <p:nvPr/>
        </p:nvGrpSpPr>
        <p:grpSpPr>
          <a:xfrm>
            <a:off x="1810584" y="1576131"/>
            <a:ext cx="751645" cy="751645"/>
            <a:chOff x="0" y="0"/>
            <a:chExt cx="812800" cy="812800"/>
          </a:xfrm>
        </p:grpSpPr>
        <p:sp>
          <p:nvSpPr>
            <p:cNvPr id="96" name="Google Shape;96;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 name="Google Shape;97;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8" name="Google Shape;98;p1"/>
          <p:cNvGrpSpPr/>
          <p:nvPr/>
        </p:nvGrpSpPr>
        <p:grpSpPr>
          <a:xfrm>
            <a:off x="2750273" y="1576131"/>
            <a:ext cx="751645" cy="751645"/>
            <a:chOff x="0" y="0"/>
            <a:chExt cx="812800" cy="812800"/>
          </a:xfrm>
        </p:grpSpPr>
        <p:sp>
          <p:nvSpPr>
            <p:cNvPr id="99" name="Google Shape;99;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 name="Google Shape;100;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1" name="Google Shape;101;p1"/>
          <p:cNvGrpSpPr/>
          <p:nvPr/>
        </p:nvGrpSpPr>
        <p:grpSpPr>
          <a:xfrm>
            <a:off x="3689962" y="1576131"/>
            <a:ext cx="751645" cy="751645"/>
            <a:chOff x="0" y="0"/>
            <a:chExt cx="812800" cy="812800"/>
          </a:xfrm>
        </p:grpSpPr>
        <p:sp>
          <p:nvSpPr>
            <p:cNvPr id="102" name="Google Shape;102;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 name="Google Shape;103;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4" name="Google Shape;104;p1"/>
          <p:cNvGrpSpPr/>
          <p:nvPr/>
        </p:nvGrpSpPr>
        <p:grpSpPr>
          <a:xfrm>
            <a:off x="1907630" y="1660849"/>
            <a:ext cx="751645" cy="751645"/>
            <a:chOff x="0" y="0"/>
            <a:chExt cx="812800" cy="812800"/>
          </a:xfrm>
        </p:grpSpPr>
        <p:sp>
          <p:nvSpPr>
            <p:cNvPr id="105" name="Google Shape;105;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7" name="Google Shape;107;p1"/>
          <p:cNvGrpSpPr/>
          <p:nvPr/>
        </p:nvGrpSpPr>
        <p:grpSpPr>
          <a:xfrm>
            <a:off x="2876147" y="1660849"/>
            <a:ext cx="751645" cy="751645"/>
            <a:chOff x="0" y="0"/>
            <a:chExt cx="812800" cy="812800"/>
          </a:xfrm>
        </p:grpSpPr>
        <p:sp>
          <p:nvSpPr>
            <p:cNvPr id="108" name="Google Shape;108;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 name="Google Shape;109;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0" name="Google Shape;110;p1"/>
          <p:cNvGrpSpPr/>
          <p:nvPr/>
        </p:nvGrpSpPr>
        <p:grpSpPr>
          <a:xfrm>
            <a:off x="3844664" y="1660849"/>
            <a:ext cx="751645" cy="751645"/>
            <a:chOff x="0" y="0"/>
            <a:chExt cx="812800" cy="812800"/>
          </a:xfrm>
        </p:grpSpPr>
        <p:sp>
          <p:nvSpPr>
            <p:cNvPr id="111" name="Google Shape;111;p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 name="Google Shape;112;p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3" name="Google Shape;113;p1"/>
          <p:cNvGrpSpPr/>
          <p:nvPr/>
        </p:nvGrpSpPr>
        <p:grpSpPr>
          <a:xfrm>
            <a:off x="14872229" y="2267832"/>
            <a:ext cx="3086099" cy="3230760"/>
            <a:chOff x="0" y="-38100"/>
            <a:chExt cx="812800" cy="850900"/>
          </a:xfrm>
        </p:grpSpPr>
        <p:sp>
          <p:nvSpPr>
            <p:cNvPr id="114" name="Google Shape;114;p1"/>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 name="Google Shape;115;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6" name="Google Shape;116;p1"/>
          <p:cNvGrpSpPr/>
          <p:nvPr/>
        </p:nvGrpSpPr>
        <p:grpSpPr>
          <a:xfrm>
            <a:off x="12919045" y="2267832"/>
            <a:ext cx="3086096" cy="3230760"/>
            <a:chOff x="0" y="-38100"/>
            <a:chExt cx="812800" cy="850900"/>
          </a:xfrm>
        </p:grpSpPr>
        <p:sp>
          <p:nvSpPr>
            <p:cNvPr id="117" name="Google Shape;117;p1"/>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 name="Google Shape;118;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19" name="Google Shape;119;p1"/>
          <p:cNvGrpSpPr/>
          <p:nvPr/>
        </p:nvGrpSpPr>
        <p:grpSpPr>
          <a:xfrm>
            <a:off x="13803057" y="2267832"/>
            <a:ext cx="3086096" cy="3230760"/>
            <a:chOff x="0" y="-38100"/>
            <a:chExt cx="812800" cy="850900"/>
          </a:xfrm>
        </p:grpSpPr>
        <p:sp>
          <p:nvSpPr>
            <p:cNvPr id="120" name="Google Shape;120;p1"/>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 name="Google Shape;121;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2" name="Google Shape;122;p1"/>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1"/>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 name="Google Shape;124;p1"/>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1"/>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126" name="Google Shape;126;p1"/>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grpSp>
        <p:nvGrpSpPr>
          <p:cNvPr id="127" name="Google Shape;127;p1"/>
          <p:cNvGrpSpPr/>
          <p:nvPr/>
        </p:nvGrpSpPr>
        <p:grpSpPr>
          <a:xfrm>
            <a:off x="15798745" y="6743585"/>
            <a:ext cx="3086098" cy="3230761"/>
            <a:chOff x="0" y="-38100"/>
            <a:chExt cx="812800" cy="850900"/>
          </a:xfrm>
        </p:grpSpPr>
        <p:sp>
          <p:nvSpPr>
            <p:cNvPr id="128" name="Google Shape;128;p1"/>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E9C7E4"/>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0" name="Google Shape;130;p1"/>
          <p:cNvGrpSpPr/>
          <p:nvPr/>
        </p:nvGrpSpPr>
        <p:grpSpPr>
          <a:xfrm>
            <a:off x="560648" y="3842834"/>
            <a:ext cx="3086098" cy="3230761"/>
            <a:chOff x="0" y="-38100"/>
            <a:chExt cx="812800" cy="850900"/>
          </a:xfrm>
        </p:grpSpPr>
        <p:sp>
          <p:nvSpPr>
            <p:cNvPr id="131" name="Google Shape;131;p1"/>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 name="Google Shape;132;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3" name="Google Shape;133;p1"/>
          <p:cNvGrpSpPr/>
          <p:nvPr/>
        </p:nvGrpSpPr>
        <p:grpSpPr>
          <a:xfrm>
            <a:off x="6592089" y="6816378"/>
            <a:ext cx="7237646" cy="1788967"/>
            <a:chOff x="0" y="-38100"/>
            <a:chExt cx="1084068" cy="850900"/>
          </a:xfrm>
        </p:grpSpPr>
        <p:sp>
          <p:nvSpPr>
            <p:cNvPr id="134" name="Google Shape;134;p1"/>
            <p:cNvSpPr/>
            <p:nvPr/>
          </p:nvSpPr>
          <p:spPr>
            <a:xfrm>
              <a:off x="0" y="0"/>
              <a:ext cx="1084068" cy="329411"/>
            </a:xfrm>
            <a:custGeom>
              <a:rect b="b" l="l" r="r" t="t"/>
              <a:pathLst>
                <a:path extrusionOk="0" h="329411" w="1084068">
                  <a:moveTo>
                    <a:pt x="62070" y="0"/>
                  </a:moveTo>
                  <a:lnTo>
                    <a:pt x="1021998" y="0"/>
                  </a:lnTo>
                  <a:cubicBezTo>
                    <a:pt x="1038460" y="0"/>
                    <a:pt x="1054248" y="6539"/>
                    <a:pt x="1065888" y="18180"/>
                  </a:cubicBezTo>
                  <a:cubicBezTo>
                    <a:pt x="1077529" y="29820"/>
                    <a:pt x="1084068" y="45608"/>
                    <a:pt x="1084068" y="62070"/>
                  </a:cubicBezTo>
                  <a:lnTo>
                    <a:pt x="1084068" y="267341"/>
                  </a:lnTo>
                  <a:cubicBezTo>
                    <a:pt x="1084068" y="283803"/>
                    <a:pt x="1077529" y="299591"/>
                    <a:pt x="1065888" y="311231"/>
                  </a:cubicBezTo>
                  <a:cubicBezTo>
                    <a:pt x="1054248" y="322872"/>
                    <a:pt x="1038460" y="329411"/>
                    <a:pt x="1021998" y="329411"/>
                  </a:cubicBezTo>
                  <a:lnTo>
                    <a:pt x="62070" y="329411"/>
                  </a:lnTo>
                  <a:cubicBezTo>
                    <a:pt x="45608" y="329411"/>
                    <a:pt x="29820" y="322872"/>
                    <a:pt x="18180" y="311231"/>
                  </a:cubicBezTo>
                  <a:cubicBezTo>
                    <a:pt x="6539" y="299591"/>
                    <a:pt x="0" y="283803"/>
                    <a:pt x="0" y="267341"/>
                  </a:cubicBezTo>
                  <a:lnTo>
                    <a:pt x="0" y="62070"/>
                  </a:lnTo>
                  <a:cubicBezTo>
                    <a:pt x="0" y="45608"/>
                    <a:pt x="6539" y="29820"/>
                    <a:pt x="18180" y="18180"/>
                  </a:cubicBezTo>
                  <a:cubicBezTo>
                    <a:pt x="29820" y="6539"/>
                    <a:pt x="45608" y="0"/>
                    <a:pt x="62070" y="0"/>
                  </a:cubicBezTo>
                  <a:close/>
                </a:path>
              </a:pathLst>
            </a:custGeom>
            <a:solidFill>
              <a:srgbClr val="E9C7E4"/>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Times New Roman"/>
                  <a:ea typeface="Times New Roman"/>
                  <a:cs typeface="Times New Roman"/>
                  <a:sym typeface="Times New Roman"/>
                </a:rPr>
                <a:t>MELCHOR T. MANTILLA, RL, MLIS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6" name="Google Shape;136;p1"/>
          <p:cNvSpPr/>
          <p:nvPr/>
        </p:nvSpPr>
        <p:spPr>
          <a:xfrm>
            <a:off x="137343" y="3933109"/>
            <a:ext cx="2523007" cy="1894549"/>
          </a:xfrm>
          <a:custGeom>
            <a:rect b="b" l="l" r="r" t="t"/>
            <a:pathLst>
              <a:path extrusionOk="0" h="1894549" w="2523007">
                <a:moveTo>
                  <a:pt x="0" y="0"/>
                </a:moveTo>
                <a:lnTo>
                  <a:pt x="2523007" y="0"/>
                </a:lnTo>
                <a:lnTo>
                  <a:pt x="2523007" y="1894549"/>
                </a:lnTo>
                <a:lnTo>
                  <a:pt x="0" y="1894549"/>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1"/>
          <p:cNvSpPr/>
          <p:nvPr/>
        </p:nvSpPr>
        <p:spPr>
          <a:xfrm>
            <a:off x="14872229" y="7026312"/>
            <a:ext cx="2855123" cy="1609251"/>
          </a:xfrm>
          <a:custGeom>
            <a:rect b="b" l="l" r="r" t="t"/>
            <a:pathLst>
              <a:path extrusionOk="0" h="1609251" w="2855123">
                <a:moveTo>
                  <a:pt x="0" y="0"/>
                </a:moveTo>
                <a:lnTo>
                  <a:pt x="2855123" y="0"/>
                </a:lnTo>
                <a:lnTo>
                  <a:pt x="2855123" y="1609251"/>
                </a:lnTo>
                <a:lnTo>
                  <a:pt x="0" y="1609251"/>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1"/>
          <p:cNvSpPr txBox="1"/>
          <p:nvPr/>
        </p:nvSpPr>
        <p:spPr>
          <a:xfrm>
            <a:off x="2549042" y="3811084"/>
            <a:ext cx="13416705" cy="2215991"/>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1"/>
              </a:buClr>
              <a:buSzPts val="3600"/>
              <a:buFont typeface="Arial"/>
              <a:buNone/>
            </a:pPr>
            <a:r>
              <a:rPr b="1" i="0" lang="en-US" sz="4800" u="none" cap="none" strike="noStrike">
                <a:solidFill>
                  <a:schemeClr val="dk1"/>
                </a:solidFill>
                <a:latin typeface="Times New Roman"/>
                <a:ea typeface="Times New Roman"/>
                <a:cs typeface="Times New Roman"/>
                <a:sym typeface="Times New Roman"/>
              </a:rPr>
              <a:t>Digital Knowledge, Skills and Application among Librarians and Library Staff of MUNPARLAS Library Association, Incorporated</a:t>
            </a:r>
            <a:endParaRPr/>
          </a:p>
        </p:txBody>
      </p:sp>
      <p:sp>
        <p:nvSpPr>
          <p:cNvPr id="139" name="Google Shape;139;p1"/>
          <p:cNvSpPr txBox="1"/>
          <p:nvPr/>
        </p:nvSpPr>
        <p:spPr>
          <a:xfrm>
            <a:off x="14994463" y="2568121"/>
            <a:ext cx="1389850" cy="414827"/>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01</a:t>
            </a:r>
            <a:endParaRPr/>
          </a:p>
        </p:txBody>
      </p:sp>
      <p:sp>
        <p:nvSpPr>
          <p:cNvPr id="140" name="Google Shape;140;p1"/>
          <p:cNvSpPr txBox="1"/>
          <p:nvPr/>
        </p:nvSpPr>
        <p:spPr>
          <a:xfrm>
            <a:off x="6019706" y="7644670"/>
            <a:ext cx="8382412"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2800"/>
              <a:buFont typeface="Times New Roman"/>
              <a:buNone/>
            </a:pPr>
            <a:r>
              <a:rPr lang="en-US" sz="2800">
                <a:solidFill>
                  <a:schemeClr val="dk1"/>
                </a:solidFill>
                <a:latin typeface="Times New Roman"/>
                <a:ea typeface="Times New Roman"/>
                <a:cs typeface="Times New Roman"/>
                <a:sym typeface="Times New Roman"/>
              </a:rPr>
              <a:t>University of Perpetual Help System Laguna</a:t>
            </a:r>
            <a:endParaRPr sz="2800">
              <a:solidFill>
                <a:schemeClr val="dk1"/>
              </a:solidFill>
              <a:latin typeface="Calibri"/>
              <a:ea typeface="Calibri"/>
              <a:cs typeface="Calibri"/>
              <a:sym typeface="Calibri"/>
            </a:endParaRPr>
          </a:p>
          <a:p>
            <a:pPr indent="0" lvl="0" marL="0" marR="0" rtl="0" algn="ctr">
              <a:spcBef>
                <a:spcPts val="0"/>
              </a:spcBef>
              <a:spcAft>
                <a:spcPts val="0"/>
              </a:spcAft>
              <a:buClr>
                <a:schemeClr val="dk1"/>
              </a:buClr>
              <a:buSzPts val="2800"/>
              <a:buFont typeface="Times New Roman"/>
              <a:buNone/>
            </a:pPr>
            <a:r>
              <a:rPr lang="en-US" sz="2800">
                <a:solidFill>
                  <a:schemeClr val="dk1"/>
                </a:solidFill>
                <a:latin typeface="Times New Roman"/>
                <a:ea typeface="Times New Roman"/>
                <a:cs typeface="Times New Roman"/>
                <a:sym typeface="Times New Roman"/>
              </a:rPr>
              <a:t>Philippines</a:t>
            </a:r>
            <a:endParaRPr/>
          </a:p>
        </p:txBody>
      </p:sp>
      <p:pic>
        <p:nvPicPr>
          <p:cNvPr id="141" name="Google Shape;141;p1"/>
          <p:cNvPicPr preferRelativeResize="0"/>
          <p:nvPr/>
        </p:nvPicPr>
        <p:blipFill rotWithShape="1">
          <a:blip r:embed="rId9">
            <a:alphaModFix/>
          </a:blip>
          <a:srcRect b="0" l="0" r="0" t="0"/>
          <a:stretch/>
        </p:blipFill>
        <p:spPr>
          <a:xfrm>
            <a:off x="2002840" y="5304106"/>
            <a:ext cx="3366115" cy="395419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703"/>
        </a:solidFill>
      </p:bgPr>
    </p:bg>
    <p:spTree>
      <p:nvGrpSpPr>
        <p:cNvPr id="692" name="Shape 692"/>
        <p:cNvGrpSpPr/>
        <p:nvPr/>
      </p:nvGrpSpPr>
      <p:grpSpPr>
        <a:xfrm>
          <a:off x="0" y="0"/>
          <a:ext cx="0" cy="0"/>
          <a:chOff x="0" y="0"/>
          <a:chExt cx="0" cy="0"/>
        </a:xfrm>
      </p:grpSpPr>
      <p:sp>
        <p:nvSpPr>
          <p:cNvPr id="693" name="Google Shape;693;p10"/>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94" name="Google Shape;694;p10"/>
          <p:cNvGrpSpPr/>
          <p:nvPr/>
        </p:nvGrpSpPr>
        <p:grpSpPr>
          <a:xfrm>
            <a:off x="1524952" y="1036439"/>
            <a:ext cx="15478098" cy="8374261"/>
            <a:chOff x="0" y="-38100"/>
            <a:chExt cx="4076536" cy="2205567"/>
          </a:xfrm>
        </p:grpSpPr>
        <p:sp>
          <p:nvSpPr>
            <p:cNvPr id="695" name="Google Shape;695;p10"/>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6" name="Google Shape;696;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97" name="Google Shape;697;p10"/>
          <p:cNvGrpSpPr/>
          <p:nvPr/>
        </p:nvGrpSpPr>
        <p:grpSpPr>
          <a:xfrm>
            <a:off x="1372552" y="884039"/>
            <a:ext cx="15478098" cy="8374261"/>
            <a:chOff x="0" y="-38100"/>
            <a:chExt cx="4076536" cy="2205567"/>
          </a:xfrm>
        </p:grpSpPr>
        <p:sp>
          <p:nvSpPr>
            <p:cNvPr id="698" name="Google Shape;698;p10"/>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9" name="Google Shape;699;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00" name="Google Shape;700;p10"/>
          <p:cNvGrpSpPr/>
          <p:nvPr/>
        </p:nvGrpSpPr>
        <p:grpSpPr>
          <a:xfrm>
            <a:off x="16333519" y="3265005"/>
            <a:ext cx="3086104" cy="3230758"/>
            <a:chOff x="0" y="-38100"/>
            <a:chExt cx="812800" cy="850900"/>
          </a:xfrm>
        </p:grpSpPr>
        <p:sp>
          <p:nvSpPr>
            <p:cNvPr id="701" name="Google Shape;701;p10"/>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2" name="Google Shape;702;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703" name="Google Shape;703;p10"/>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704" name="Google Shape;704;p10"/>
          <p:cNvGrpSpPr/>
          <p:nvPr/>
        </p:nvGrpSpPr>
        <p:grpSpPr>
          <a:xfrm>
            <a:off x="1810584" y="1576131"/>
            <a:ext cx="751645" cy="751645"/>
            <a:chOff x="0" y="0"/>
            <a:chExt cx="812800" cy="812800"/>
          </a:xfrm>
        </p:grpSpPr>
        <p:sp>
          <p:nvSpPr>
            <p:cNvPr id="705" name="Google Shape;705;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6" name="Google Shape;706;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07" name="Google Shape;707;p10"/>
          <p:cNvGrpSpPr/>
          <p:nvPr/>
        </p:nvGrpSpPr>
        <p:grpSpPr>
          <a:xfrm>
            <a:off x="2750273" y="1576131"/>
            <a:ext cx="751645" cy="751645"/>
            <a:chOff x="0" y="0"/>
            <a:chExt cx="812800" cy="812800"/>
          </a:xfrm>
        </p:grpSpPr>
        <p:sp>
          <p:nvSpPr>
            <p:cNvPr id="708" name="Google Shape;708;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9" name="Google Shape;709;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10" name="Google Shape;710;p10"/>
          <p:cNvGrpSpPr/>
          <p:nvPr/>
        </p:nvGrpSpPr>
        <p:grpSpPr>
          <a:xfrm>
            <a:off x="3689962" y="1576131"/>
            <a:ext cx="751645" cy="751645"/>
            <a:chOff x="0" y="0"/>
            <a:chExt cx="812800" cy="812800"/>
          </a:xfrm>
        </p:grpSpPr>
        <p:sp>
          <p:nvSpPr>
            <p:cNvPr id="711" name="Google Shape;711;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2" name="Google Shape;712;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13" name="Google Shape;713;p10"/>
          <p:cNvGrpSpPr/>
          <p:nvPr/>
        </p:nvGrpSpPr>
        <p:grpSpPr>
          <a:xfrm>
            <a:off x="1907630" y="1660849"/>
            <a:ext cx="751645" cy="751645"/>
            <a:chOff x="0" y="0"/>
            <a:chExt cx="812800" cy="812800"/>
          </a:xfrm>
        </p:grpSpPr>
        <p:sp>
          <p:nvSpPr>
            <p:cNvPr id="714" name="Google Shape;714;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5" name="Google Shape;715;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16" name="Google Shape;716;p10"/>
          <p:cNvGrpSpPr/>
          <p:nvPr/>
        </p:nvGrpSpPr>
        <p:grpSpPr>
          <a:xfrm>
            <a:off x="2876147" y="1660849"/>
            <a:ext cx="751645" cy="751645"/>
            <a:chOff x="0" y="0"/>
            <a:chExt cx="812800" cy="812800"/>
          </a:xfrm>
        </p:grpSpPr>
        <p:sp>
          <p:nvSpPr>
            <p:cNvPr id="717" name="Google Shape;717;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8" name="Google Shape;718;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19" name="Google Shape;719;p10"/>
          <p:cNvGrpSpPr/>
          <p:nvPr/>
        </p:nvGrpSpPr>
        <p:grpSpPr>
          <a:xfrm>
            <a:off x="3844664" y="1660849"/>
            <a:ext cx="751645" cy="751645"/>
            <a:chOff x="0" y="0"/>
            <a:chExt cx="812800" cy="812800"/>
          </a:xfrm>
        </p:grpSpPr>
        <p:sp>
          <p:nvSpPr>
            <p:cNvPr id="720" name="Google Shape;720;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1" name="Google Shape;721;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22" name="Google Shape;722;p10"/>
          <p:cNvGrpSpPr/>
          <p:nvPr/>
        </p:nvGrpSpPr>
        <p:grpSpPr>
          <a:xfrm>
            <a:off x="14872229" y="2267832"/>
            <a:ext cx="3086099" cy="3230760"/>
            <a:chOff x="0" y="-38100"/>
            <a:chExt cx="812800" cy="850900"/>
          </a:xfrm>
        </p:grpSpPr>
        <p:sp>
          <p:nvSpPr>
            <p:cNvPr id="723" name="Google Shape;723;p10"/>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4" name="Google Shape;724;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25" name="Google Shape;725;p10"/>
          <p:cNvGrpSpPr/>
          <p:nvPr/>
        </p:nvGrpSpPr>
        <p:grpSpPr>
          <a:xfrm>
            <a:off x="12919045" y="2267832"/>
            <a:ext cx="3086096" cy="3230760"/>
            <a:chOff x="0" y="-38100"/>
            <a:chExt cx="812800" cy="850900"/>
          </a:xfrm>
        </p:grpSpPr>
        <p:sp>
          <p:nvSpPr>
            <p:cNvPr id="726" name="Google Shape;726;p10"/>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7" name="Google Shape;727;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28" name="Google Shape;728;p10"/>
          <p:cNvGrpSpPr/>
          <p:nvPr/>
        </p:nvGrpSpPr>
        <p:grpSpPr>
          <a:xfrm>
            <a:off x="13803057" y="2267832"/>
            <a:ext cx="3086096" cy="3230760"/>
            <a:chOff x="0" y="-38100"/>
            <a:chExt cx="812800" cy="850900"/>
          </a:xfrm>
        </p:grpSpPr>
        <p:sp>
          <p:nvSpPr>
            <p:cNvPr id="729" name="Google Shape;729;p10"/>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0" name="Google Shape;730;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31" name="Google Shape;731;p10"/>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2" name="Google Shape;732;p10"/>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Google Shape;733;p10"/>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4" name="Google Shape;734;p10"/>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735" name="Google Shape;735;p10"/>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736" name="Google Shape;736;p10"/>
          <p:cNvSpPr txBox="1"/>
          <p:nvPr/>
        </p:nvSpPr>
        <p:spPr>
          <a:xfrm>
            <a:off x="2303307" y="3914892"/>
            <a:ext cx="13065909" cy="4173578"/>
          </a:xfrm>
          <a:prstGeom prst="rect">
            <a:avLst/>
          </a:prstGeom>
          <a:noFill/>
          <a:ln>
            <a:noFill/>
          </a:ln>
        </p:spPr>
        <p:txBody>
          <a:bodyPr anchorCtr="0" anchor="t" bIns="0" lIns="0" spcFirstLastPara="1" rIns="0" wrap="square" tIns="0">
            <a:spAutoFit/>
          </a:bodyPr>
          <a:lstStyle/>
          <a:p>
            <a:pPr indent="0" lvl="0" marL="0" marR="0" rtl="0" algn="just">
              <a:lnSpc>
                <a:spcPct val="140010"/>
              </a:lnSpc>
              <a:spcBef>
                <a:spcPts val="0"/>
              </a:spcBef>
              <a:spcAft>
                <a:spcPts val="0"/>
              </a:spcAft>
              <a:buNone/>
            </a:pPr>
            <a:r>
              <a:rPr lang="en-US" sz="3924">
                <a:solidFill>
                  <a:srgbClr val="000000"/>
                </a:solidFill>
                <a:latin typeface="Times New Roman"/>
                <a:ea typeface="Times New Roman"/>
                <a:cs typeface="Times New Roman"/>
                <a:sym typeface="Times New Roman"/>
              </a:rPr>
              <a:t>The study revealed that the librarians and library staff demonstrated a very high level of digital knowledge, digital skills, and digital application. The results also demonstrated significant positive relationships between these three aspects, highlighting the interconnectedness of digital competencies in the library profession.</a:t>
            </a:r>
            <a:endParaRPr/>
          </a:p>
        </p:txBody>
      </p:sp>
      <p:grpSp>
        <p:nvGrpSpPr>
          <p:cNvPr id="737" name="Google Shape;737;p10"/>
          <p:cNvGrpSpPr/>
          <p:nvPr/>
        </p:nvGrpSpPr>
        <p:grpSpPr>
          <a:xfrm>
            <a:off x="16038747" y="6375528"/>
            <a:ext cx="3086098" cy="3230761"/>
            <a:chOff x="0" y="-38100"/>
            <a:chExt cx="812800" cy="850900"/>
          </a:xfrm>
        </p:grpSpPr>
        <p:sp>
          <p:nvSpPr>
            <p:cNvPr id="738" name="Google Shape;738;p10"/>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9" name="Google Shape;739;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40" name="Google Shape;740;p10"/>
          <p:cNvGrpSpPr/>
          <p:nvPr/>
        </p:nvGrpSpPr>
        <p:grpSpPr>
          <a:xfrm>
            <a:off x="-118022" y="3642703"/>
            <a:ext cx="3086098" cy="3230761"/>
            <a:chOff x="0" y="-38100"/>
            <a:chExt cx="812800" cy="850900"/>
          </a:xfrm>
        </p:grpSpPr>
        <p:sp>
          <p:nvSpPr>
            <p:cNvPr id="741" name="Google Shape;741;p10"/>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2" name="Google Shape;742;p10"/>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43" name="Google Shape;743;p10"/>
          <p:cNvSpPr/>
          <p:nvPr/>
        </p:nvSpPr>
        <p:spPr>
          <a:xfrm>
            <a:off x="-761808" y="3787364"/>
            <a:ext cx="2948214" cy="1661721"/>
          </a:xfrm>
          <a:custGeom>
            <a:rect b="b" l="l" r="r" t="t"/>
            <a:pathLst>
              <a:path extrusionOk="0" h="1661721" w="2948214">
                <a:moveTo>
                  <a:pt x="0" y="0"/>
                </a:moveTo>
                <a:lnTo>
                  <a:pt x="2948214" y="0"/>
                </a:lnTo>
                <a:lnTo>
                  <a:pt x="2948214" y="1661720"/>
                </a:lnTo>
                <a:lnTo>
                  <a:pt x="0" y="1661720"/>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4" name="Google Shape;744;p10"/>
          <p:cNvSpPr/>
          <p:nvPr/>
        </p:nvSpPr>
        <p:spPr>
          <a:xfrm>
            <a:off x="15114250" y="6863089"/>
            <a:ext cx="3777601" cy="1511040"/>
          </a:xfrm>
          <a:custGeom>
            <a:rect b="b" l="l" r="r" t="t"/>
            <a:pathLst>
              <a:path extrusionOk="0" h="1511040" w="3777601">
                <a:moveTo>
                  <a:pt x="0" y="0"/>
                </a:moveTo>
                <a:lnTo>
                  <a:pt x="3777600" y="0"/>
                </a:lnTo>
                <a:lnTo>
                  <a:pt x="3777600" y="1511040"/>
                </a:lnTo>
                <a:lnTo>
                  <a:pt x="0" y="1511040"/>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5" name="Google Shape;745;p10"/>
          <p:cNvSpPr txBox="1"/>
          <p:nvPr/>
        </p:nvSpPr>
        <p:spPr>
          <a:xfrm>
            <a:off x="4731600" y="1218177"/>
            <a:ext cx="7741711" cy="1636987"/>
          </a:xfrm>
          <a:prstGeom prst="rect">
            <a:avLst/>
          </a:prstGeom>
          <a:noFill/>
          <a:ln>
            <a:noFill/>
          </a:ln>
        </p:spPr>
        <p:txBody>
          <a:bodyPr anchorCtr="0" anchor="t" bIns="0" lIns="0" spcFirstLastPara="1" rIns="0" wrap="square" tIns="0">
            <a:spAutoFit/>
          </a:bodyPr>
          <a:lstStyle/>
          <a:p>
            <a:pPr indent="0" lvl="0" marL="0" marR="0" rtl="0" algn="ctr">
              <a:lnSpc>
                <a:spcPct val="140005"/>
              </a:lnSpc>
              <a:spcBef>
                <a:spcPts val="0"/>
              </a:spcBef>
              <a:spcAft>
                <a:spcPts val="0"/>
              </a:spcAft>
              <a:buNone/>
            </a:pPr>
            <a:r>
              <a:rPr lang="en-US" sz="10201">
                <a:solidFill>
                  <a:srgbClr val="000000"/>
                </a:solidFill>
                <a:latin typeface="Arial"/>
                <a:ea typeface="Arial"/>
                <a:cs typeface="Arial"/>
                <a:sym typeface="Arial"/>
              </a:rPr>
              <a:t>Conclusion</a:t>
            </a:r>
            <a:endParaRPr/>
          </a:p>
        </p:txBody>
      </p:sp>
      <p:sp>
        <p:nvSpPr>
          <p:cNvPr id="746" name="Google Shape;746;p10"/>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a:t>
            </a:r>
            <a:r>
              <a:rPr b="1" lang="en-US" sz="2418">
                <a:latin typeface="Cardo"/>
                <a:ea typeface="Cardo"/>
                <a:cs typeface="Cardo"/>
                <a:sym typeface="Cardo"/>
              </a:rPr>
              <a:t>10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703"/>
        </a:solidFill>
      </p:bgPr>
    </p:bg>
    <p:spTree>
      <p:nvGrpSpPr>
        <p:cNvPr id="750" name="Shape 750"/>
        <p:cNvGrpSpPr/>
        <p:nvPr/>
      </p:nvGrpSpPr>
      <p:grpSpPr>
        <a:xfrm>
          <a:off x="0" y="0"/>
          <a:ext cx="0" cy="0"/>
          <a:chOff x="0" y="0"/>
          <a:chExt cx="0" cy="0"/>
        </a:xfrm>
      </p:grpSpPr>
      <p:sp>
        <p:nvSpPr>
          <p:cNvPr id="751" name="Google Shape;751;p11"/>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52" name="Google Shape;752;p11"/>
          <p:cNvGrpSpPr/>
          <p:nvPr/>
        </p:nvGrpSpPr>
        <p:grpSpPr>
          <a:xfrm>
            <a:off x="1524952" y="1036439"/>
            <a:ext cx="15478098" cy="8374261"/>
            <a:chOff x="0" y="-38100"/>
            <a:chExt cx="4076536" cy="2205567"/>
          </a:xfrm>
        </p:grpSpPr>
        <p:sp>
          <p:nvSpPr>
            <p:cNvPr id="753" name="Google Shape;753;p11"/>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4" name="Google Shape;754;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55" name="Google Shape;755;p11"/>
          <p:cNvGrpSpPr/>
          <p:nvPr/>
        </p:nvGrpSpPr>
        <p:grpSpPr>
          <a:xfrm>
            <a:off x="1372552" y="884039"/>
            <a:ext cx="15478098" cy="8374261"/>
            <a:chOff x="0" y="-38100"/>
            <a:chExt cx="4076536" cy="2205567"/>
          </a:xfrm>
        </p:grpSpPr>
        <p:sp>
          <p:nvSpPr>
            <p:cNvPr id="756" name="Google Shape;756;p11"/>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7" name="Google Shape;757;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58" name="Google Shape;758;p11"/>
          <p:cNvGrpSpPr/>
          <p:nvPr/>
        </p:nvGrpSpPr>
        <p:grpSpPr>
          <a:xfrm>
            <a:off x="16333519" y="3265005"/>
            <a:ext cx="3086104" cy="3230758"/>
            <a:chOff x="0" y="-38100"/>
            <a:chExt cx="812800" cy="850900"/>
          </a:xfrm>
        </p:grpSpPr>
        <p:sp>
          <p:nvSpPr>
            <p:cNvPr id="759" name="Google Shape;759;p11"/>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0" name="Google Shape;760;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761" name="Google Shape;761;p11"/>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762" name="Google Shape;762;p11"/>
          <p:cNvGrpSpPr/>
          <p:nvPr/>
        </p:nvGrpSpPr>
        <p:grpSpPr>
          <a:xfrm>
            <a:off x="1810584" y="1576131"/>
            <a:ext cx="751645" cy="751645"/>
            <a:chOff x="0" y="0"/>
            <a:chExt cx="812800" cy="812800"/>
          </a:xfrm>
        </p:grpSpPr>
        <p:sp>
          <p:nvSpPr>
            <p:cNvPr id="763" name="Google Shape;763;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4" name="Google Shape;764;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65" name="Google Shape;765;p11"/>
          <p:cNvGrpSpPr/>
          <p:nvPr/>
        </p:nvGrpSpPr>
        <p:grpSpPr>
          <a:xfrm>
            <a:off x="2750273" y="1576131"/>
            <a:ext cx="751645" cy="751645"/>
            <a:chOff x="0" y="0"/>
            <a:chExt cx="812800" cy="812800"/>
          </a:xfrm>
        </p:grpSpPr>
        <p:sp>
          <p:nvSpPr>
            <p:cNvPr id="766" name="Google Shape;766;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7" name="Google Shape;767;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68" name="Google Shape;768;p11"/>
          <p:cNvGrpSpPr/>
          <p:nvPr/>
        </p:nvGrpSpPr>
        <p:grpSpPr>
          <a:xfrm>
            <a:off x="3689962" y="1576131"/>
            <a:ext cx="751645" cy="751645"/>
            <a:chOff x="0" y="0"/>
            <a:chExt cx="812800" cy="812800"/>
          </a:xfrm>
        </p:grpSpPr>
        <p:sp>
          <p:nvSpPr>
            <p:cNvPr id="769" name="Google Shape;769;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0" name="Google Shape;770;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71" name="Google Shape;771;p11"/>
          <p:cNvGrpSpPr/>
          <p:nvPr/>
        </p:nvGrpSpPr>
        <p:grpSpPr>
          <a:xfrm>
            <a:off x="1907630" y="1660849"/>
            <a:ext cx="751645" cy="751645"/>
            <a:chOff x="0" y="0"/>
            <a:chExt cx="812800" cy="812800"/>
          </a:xfrm>
        </p:grpSpPr>
        <p:sp>
          <p:nvSpPr>
            <p:cNvPr id="772" name="Google Shape;772;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3" name="Google Shape;773;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74" name="Google Shape;774;p11"/>
          <p:cNvGrpSpPr/>
          <p:nvPr/>
        </p:nvGrpSpPr>
        <p:grpSpPr>
          <a:xfrm>
            <a:off x="2876147" y="1660849"/>
            <a:ext cx="751645" cy="751645"/>
            <a:chOff x="0" y="0"/>
            <a:chExt cx="812800" cy="812800"/>
          </a:xfrm>
        </p:grpSpPr>
        <p:sp>
          <p:nvSpPr>
            <p:cNvPr id="775" name="Google Shape;775;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6" name="Google Shape;776;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77" name="Google Shape;777;p11"/>
          <p:cNvGrpSpPr/>
          <p:nvPr/>
        </p:nvGrpSpPr>
        <p:grpSpPr>
          <a:xfrm>
            <a:off x="3844664" y="1660849"/>
            <a:ext cx="751645" cy="751645"/>
            <a:chOff x="0" y="0"/>
            <a:chExt cx="812800" cy="812800"/>
          </a:xfrm>
        </p:grpSpPr>
        <p:sp>
          <p:nvSpPr>
            <p:cNvPr id="778" name="Google Shape;778;p11"/>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9" name="Google Shape;779;p11"/>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80" name="Google Shape;780;p11"/>
          <p:cNvGrpSpPr/>
          <p:nvPr/>
        </p:nvGrpSpPr>
        <p:grpSpPr>
          <a:xfrm>
            <a:off x="14872229" y="2267832"/>
            <a:ext cx="3086099" cy="3230760"/>
            <a:chOff x="0" y="-38100"/>
            <a:chExt cx="812800" cy="850900"/>
          </a:xfrm>
        </p:grpSpPr>
        <p:sp>
          <p:nvSpPr>
            <p:cNvPr id="781" name="Google Shape;781;p11"/>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2" name="Google Shape;782;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83" name="Google Shape;783;p11"/>
          <p:cNvGrpSpPr/>
          <p:nvPr/>
        </p:nvGrpSpPr>
        <p:grpSpPr>
          <a:xfrm>
            <a:off x="12919045" y="2267832"/>
            <a:ext cx="3086096" cy="3230760"/>
            <a:chOff x="0" y="-38100"/>
            <a:chExt cx="812800" cy="850900"/>
          </a:xfrm>
        </p:grpSpPr>
        <p:sp>
          <p:nvSpPr>
            <p:cNvPr id="784" name="Google Shape;784;p11"/>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5" name="Google Shape;785;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86" name="Google Shape;786;p11"/>
          <p:cNvGrpSpPr/>
          <p:nvPr/>
        </p:nvGrpSpPr>
        <p:grpSpPr>
          <a:xfrm>
            <a:off x="13803057" y="2267832"/>
            <a:ext cx="3086096" cy="3230760"/>
            <a:chOff x="0" y="-38100"/>
            <a:chExt cx="812800" cy="850900"/>
          </a:xfrm>
        </p:grpSpPr>
        <p:sp>
          <p:nvSpPr>
            <p:cNvPr id="787" name="Google Shape;787;p11"/>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8" name="Google Shape;788;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89" name="Google Shape;789;p11"/>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0" name="Google Shape;790;p11"/>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1" name="Google Shape;791;p11"/>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2" name="Google Shape;792;p11"/>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793" name="Google Shape;793;p11"/>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794" name="Google Shape;794;p11"/>
          <p:cNvSpPr txBox="1"/>
          <p:nvPr/>
        </p:nvSpPr>
        <p:spPr>
          <a:xfrm>
            <a:off x="2387198" y="4146568"/>
            <a:ext cx="13065909" cy="3468257"/>
          </a:xfrm>
          <a:prstGeom prst="rect">
            <a:avLst/>
          </a:prstGeom>
          <a:noFill/>
          <a:ln>
            <a:noFill/>
          </a:ln>
        </p:spPr>
        <p:txBody>
          <a:bodyPr anchorCtr="0" anchor="t" bIns="0" lIns="0" spcFirstLastPara="1" rIns="0" wrap="square" tIns="0">
            <a:spAutoFit/>
          </a:bodyPr>
          <a:lstStyle/>
          <a:p>
            <a:pPr indent="0" lvl="0" marL="0" marR="0" rtl="0" algn="just">
              <a:lnSpc>
                <a:spcPct val="140010"/>
              </a:lnSpc>
              <a:spcBef>
                <a:spcPts val="0"/>
              </a:spcBef>
              <a:spcAft>
                <a:spcPts val="0"/>
              </a:spcAft>
              <a:buNone/>
            </a:pPr>
            <a:r>
              <a:rPr lang="en-US" sz="3924">
                <a:solidFill>
                  <a:srgbClr val="000000"/>
                </a:solidFill>
                <a:latin typeface="Times New Roman"/>
                <a:ea typeface="Times New Roman"/>
                <a:cs typeface="Times New Roman"/>
                <a:sym typeface="Times New Roman"/>
              </a:rPr>
              <a:t>The findings emphasize the critical role of digital literacy within the realm of librarianship. In today's rapidly evolving information landscape, libraries and their staff must be well-equipped to harness digital tools and technologies to meet the changing needs of library users.</a:t>
            </a:r>
            <a:endParaRPr/>
          </a:p>
        </p:txBody>
      </p:sp>
      <p:grpSp>
        <p:nvGrpSpPr>
          <p:cNvPr id="795" name="Google Shape;795;p11"/>
          <p:cNvGrpSpPr/>
          <p:nvPr/>
        </p:nvGrpSpPr>
        <p:grpSpPr>
          <a:xfrm>
            <a:off x="16038747" y="6375528"/>
            <a:ext cx="3086098" cy="3230761"/>
            <a:chOff x="0" y="-38100"/>
            <a:chExt cx="812800" cy="850900"/>
          </a:xfrm>
        </p:grpSpPr>
        <p:sp>
          <p:nvSpPr>
            <p:cNvPr id="796" name="Google Shape;796;p11"/>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7" name="Google Shape;797;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98" name="Google Shape;798;p11"/>
          <p:cNvGrpSpPr/>
          <p:nvPr/>
        </p:nvGrpSpPr>
        <p:grpSpPr>
          <a:xfrm>
            <a:off x="-118022" y="3642703"/>
            <a:ext cx="3086098" cy="3230761"/>
            <a:chOff x="0" y="-38100"/>
            <a:chExt cx="812800" cy="850900"/>
          </a:xfrm>
        </p:grpSpPr>
        <p:sp>
          <p:nvSpPr>
            <p:cNvPr id="799" name="Google Shape;799;p11"/>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0" name="Google Shape;800;p11"/>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01" name="Google Shape;801;p11"/>
          <p:cNvSpPr/>
          <p:nvPr/>
        </p:nvSpPr>
        <p:spPr>
          <a:xfrm>
            <a:off x="-761808" y="3787364"/>
            <a:ext cx="2948214" cy="1661721"/>
          </a:xfrm>
          <a:custGeom>
            <a:rect b="b" l="l" r="r" t="t"/>
            <a:pathLst>
              <a:path extrusionOk="0" h="1661721" w="2948214">
                <a:moveTo>
                  <a:pt x="0" y="0"/>
                </a:moveTo>
                <a:lnTo>
                  <a:pt x="2948214" y="0"/>
                </a:lnTo>
                <a:lnTo>
                  <a:pt x="2948214" y="1661720"/>
                </a:lnTo>
                <a:lnTo>
                  <a:pt x="0" y="1661720"/>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2" name="Google Shape;802;p11"/>
          <p:cNvSpPr/>
          <p:nvPr/>
        </p:nvSpPr>
        <p:spPr>
          <a:xfrm>
            <a:off x="15114250" y="6863089"/>
            <a:ext cx="3777601" cy="1511040"/>
          </a:xfrm>
          <a:custGeom>
            <a:rect b="b" l="l" r="r" t="t"/>
            <a:pathLst>
              <a:path extrusionOk="0" h="1511040" w="3777601">
                <a:moveTo>
                  <a:pt x="0" y="0"/>
                </a:moveTo>
                <a:lnTo>
                  <a:pt x="3777600" y="0"/>
                </a:lnTo>
                <a:lnTo>
                  <a:pt x="3777600" y="1511040"/>
                </a:lnTo>
                <a:lnTo>
                  <a:pt x="0" y="1511040"/>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3" name="Google Shape;803;p11"/>
          <p:cNvSpPr txBox="1"/>
          <p:nvPr/>
        </p:nvSpPr>
        <p:spPr>
          <a:xfrm>
            <a:off x="4731600" y="1218177"/>
            <a:ext cx="7741711" cy="1636987"/>
          </a:xfrm>
          <a:prstGeom prst="rect">
            <a:avLst/>
          </a:prstGeom>
          <a:noFill/>
          <a:ln>
            <a:noFill/>
          </a:ln>
        </p:spPr>
        <p:txBody>
          <a:bodyPr anchorCtr="0" anchor="t" bIns="0" lIns="0" spcFirstLastPara="1" rIns="0" wrap="square" tIns="0">
            <a:spAutoFit/>
          </a:bodyPr>
          <a:lstStyle/>
          <a:p>
            <a:pPr indent="0" lvl="0" marL="0" marR="0" rtl="0" algn="ctr">
              <a:lnSpc>
                <a:spcPct val="140005"/>
              </a:lnSpc>
              <a:spcBef>
                <a:spcPts val="0"/>
              </a:spcBef>
              <a:spcAft>
                <a:spcPts val="0"/>
              </a:spcAft>
              <a:buNone/>
            </a:pPr>
            <a:r>
              <a:rPr lang="en-US" sz="10201">
                <a:solidFill>
                  <a:srgbClr val="000000"/>
                </a:solidFill>
                <a:latin typeface="Arial"/>
                <a:ea typeface="Arial"/>
                <a:cs typeface="Arial"/>
                <a:sym typeface="Arial"/>
              </a:rPr>
              <a:t>Conclusion</a:t>
            </a:r>
            <a:endParaRPr/>
          </a:p>
        </p:txBody>
      </p:sp>
      <p:sp>
        <p:nvSpPr>
          <p:cNvPr id="804" name="Google Shape;804;p11"/>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a:t>
            </a:r>
            <a:r>
              <a:rPr b="1" lang="en-US" sz="2418">
                <a:latin typeface="Cardo"/>
                <a:ea typeface="Cardo"/>
                <a:cs typeface="Cardo"/>
                <a:sym typeface="Cardo"/>
              </a:rPr>
              <a:t>11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7DFE9"/>
        </a:solidFill>
      </p:bgPr>
    </p:bg>
    <p:spTree>
      <p:nvGrpSpPr>
        <p:cNvPr id="808" name="Shape 808"/>
        <p:cNvGrpSpPr/>
        <p:nvPr/>
      </p:nvGrpSpPr>
      <p:grpSpPr>
        <a:xfrm>
          <a:off x="0" y="0"/>
          <a:ext cx="0" cy="0"/>
          <a:chOff x="0" y="0"/>
          <a:chExt cx="0" cy="0"/>
        </a:xfrm>
      </p:grpSpPr>
      <p:sp>
        <p:nvSpPr>
          <p:cNvPr id="809" name="Google Shape;809;p12"/>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10" name="Google Shape;810;p12"/>
          <p:cNvGrpSpPr/>
          <p:nvPr/>
        </p:nvGrpSpPr>
        <p:grpSpPr>
          <a:xfrm>
            <a:off x="1524952" y="1036439"/>
            <a:ext cx="15478098" cy="8374261"/>
            <a:chOff x="0" y="-38100"/>
            <a:chExt cx="4076536" cy="2205567"/>
          </a:xfrm>
        </p:grpSpPr>
        <p:sp>
          <p:nvSpPr>
            <p:cNvPr id="811" name="Google Shape;811;p12"/>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2" name="Google Shape;812;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13" name="Google Shape;813;p12"/>
          <p:cNvGrpSpPr/>
          <p:nvPr/>
        </p:nvGrpSpPr>
        <p:grpSpPr>
          <a:xfrm>
            <a:off x="1372552" y="884039"/>
            <a:ext cx="15478098" cy="8374261"/>
            <a:chOff x="0" y="-38100"/>
            <a:chExt cx="4076536" cy="2205567"/>
          </a:xfrm>
        </p:grpSpPr>
        <p:sp>
          <p:nvSpPr>
            <p:cNvPr id="814" name="Google Shape;814;p12"/>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5" name="Google Shape;815;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16" name="Google Shape;816;p12"/>
          <p:cNvGrpSpPr/>
          <p:nvPr/>
        </p:nvGrpSpPr>
        <p:grpSpPr>
          <a:xfrm>
            <a:off x="16333519" y="3265005"/>
            <a:ext cx="3086104" cy="3230758"/>
            <a:chOff x="0" y="-38100"/>
            <a:chExt cx="812800" cy="850900"/>
          </a:xfrm>
        </p:grpSpPr>
        <p:sp>
          <p:nvSpPr>
            <p:cNvPr id="817" name="Google Shape;817;p12"/>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8" name="Google Shape;818;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819" name="Google Shape;819;p12"/>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820" name="Google Shape;820;p12"/>
          <p:cNvGrpSpPr/>
          <p:nvPr/>
        </p:nvGrpSpPr>
        <p:grpSpPr>
          <a:xfrm>
            <a:off x="1810584" y="1576131"/>
            <a:ext cx="751645" cy="751645"/>
            <a:chOff x="0" y="0"/>
            <a:chExt cx="812800" cy="812800"/>
          </a:xfrm>
        </p:grpSpPr>
        <p:sp>
          <p:nvSpPr>
            <p:cNvPr id="821" name="Google Shape;821;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2" name="Google Shape;822;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23" name="Google Shape;823;p12"/>
          <p:cNvGrpSpPr/>
          <p:nvPr/>
        </p:nvGrpSpPr>
        <p:grpSpPr>
          <a:xfrm>
            <a:off x="2750273" y="1576131"/>
            <a:ext cx="751645" cy="751645"/>
            <a:chOff x="0" y="0"/>
            <a:chExt cx="812800" cy="812800"/>
          </a:xfrm>
        </p:grpSpPr>
        <p:sp>
          <p:nvSpPr>
            <p:cNvPr id="824" name="Google Shape;824;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5" name="Google Shape;825;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26" name="Google Shape;826;p12"/>
          <p:cNvGrpSpPr/>
          <p:nvPr/>
        </p:nvGrpSpPr>
        <p:grpSpPr>
          <a:xfrm>
            <a:off x="3689962" y="1576131"/>
            <a:ext cx="751645" cy="751645"/>
            <a:chOff x="0" y="0"/>
            <a:chExt cx="812800" cy="812800"/>
          </a:xfrm>
        </p:grpSpPr>
        <p:sp>
          <p:nvSpPr>
            <p:cNvPr id="827" name="Google Shape;827;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8" name="Google Shape;828;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29" name="Google Shape;829;p12"/>
          <p:cNvGrpSpPr/>
          <p:nvPr/>
        </p:nvGrpSpPr>
        <p:grpSpPr>
          <a:xfrm>
            <a:off x="1907630" y="1660849"/>
            <a:ext cx="751645" cy="751645"/>
            <a:chOff x="0" y="0"/>
            <a:chExt cx="812800" cy="812800"/>
          </a:xfrm>
        </p:grpSpPr>
        <p:sp>
          <p:nvSpPr>
            <p:cNvPr id="830" name="Google Shape;830;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1" name="Google Shape;831;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32" name="Google Shape;832;p12"/>
          <p:cNvGrpSpPr/>
          <p:nvPr/>
        </p:nvGrpSpPr>
        <p:grpSpPr>
          <a:xfrm>
            <a:off x="2876147" y="1660849"/>
            <a:ext cx="751645" cy="751645"/>
            <a:chOff x="0" y="0"/>
            <a:chExt cx="812800" cy="812800"/>
          </a:xfrm>
        </p:grpSpPr>
        <p:sp>
          <p:nvSpPr>
            <p:cNvPr id="833" name="Google Shape;833;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4" name="Google Shape;834;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35" name="Google Shape;835;p12"/>
          <p:cNvGrpSpPr/>
          <p:nvPr/>
        </p:nvGrpSpPr>
        <p:grpSpPr>
          <a:xfrm>
            <a:off x="3844664" y="1660849"/>
            <a:ext cx="751645" cy="751645"/>
            <a:chOff x="0" y="0"/>
            <a:chExt cx="812800" cy="812800"/>
          </a:xfrm>
        </p:grpSpPr>
        <p:sp>
          <p:nvSpPr>
            <p:cNvPr id="836" name="Google Shape;836;p1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7" name="Google Shape;837;p1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38" name="Google Shape;838;p12"/>
          <p:cNvGrpSpPr/>
          <p:nvPr/>
        </p:nvGrpSpPr>
        <p:grpSpPr>
          <a:xfrm>
            <a:off x="14872229" y="2267832"/>
            <a:ext cx="3086099" cy="3230760"/>
            <a:chOff x="0" y="-38100"/>
            <a:chExt cx="812800" cy="850900"/>
          </a:xfrm>
        </p:grpSpPr>
        <p:sp>
          <p:nvSpPr>
            <p:cNvPr id="839" name="Google Shape;839;p12"/>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0" name="Google Shape;840;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41" name="Google Shape;841;p12"/>
          <p:cNvGrpSpPr/>
          <p:nvPr/>
        </p:nvGrpSpPr>
        <p:grpSpPr>
          <a:xfrm>
            <a:off x="12919045" y="2267832"/>
            <a:ext cx="3086096" cy="3230760"/>
            <a:chOff x="0" y="-38100"/>
            <a:chExt cx="812800" cy="850900"/>
          </a:xfrm>
        </p:grpSpPr>
        <p:sp>
          <p:nvSpPr>
            <p:cNvPr id="842" name="Google Shape;842;p12"/>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3" name="Google Shape;843;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44" name="Google Shape;844;p12"/>
          <p:cNvGrpSpPr/>
          <p:nvPr/>
        </p:nvGrpSpPr>
        <p:grpSpPr>
          <a:xfrm>
            <a:off x="13803057" y="2267832"/>
            <a:ext cx="3086096" cy="3230760"/>
            <a:chOff x="0" y="-38100"/>
            <a:chExt cx="812800" cy="850900"/>
          </a:xfrm>
        </p:grpSpPr>
        <p:sp>
          <p:nvSpPr>
            <p:cNvPr id="845" name="Google Shape;845;p12"/>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6" name="Google Shape;846;p1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47" name="Google Shape;847;p12"/>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8" name="Google Shape;848;p12"/>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9" name="Google Shape;849;p12"/>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0" name="Google Shape;850;p12"/>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851" name="Google Shape;851;p12"/>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852" name="Google Shape;852;p12"/>
          <p:cNvSpPr/>
          <p:nvPr/>
        </p:nvSpPr>
        <p:spPr>
          <a:xfrm>
            <a:off x="-202267" y="-197142"/>
            <a:ext cx="4422754" cy="1471571"/>
          </a:xfrm>
          <a:custGeom>
            <a:rect b="b" l="l" r="r" t="t"/>
            <a:pathLst>
              <a:path extrusionOk="0" h="1471571" w="4422754">
                <a:moveTo>
                  <a:pt x="0" y="0"/>
                </a:moveTo>
                <a:lnTo>
                  <a:pt x="4422753" y="0"/>
                </a:lnTo>
                <a:lnTo>
                  <a:pt x="4422753" y="1471571"/>
                </a:lnTo>
                <a:lnTo>
                  <a:pt x="0" y="1471571"/>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3" name="Google Shape;853;p12"/>
          <p:cNvSpPr txBox="1"/>
          <p:nvPr/>
        </p:nvSpPr>
        <p:spPr>
          <a:xfrm>
            <a:off x="4724956" y="1384184"/>
            <a:ext cx="8232851" cy="130497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Recommendations</a:t>
            </a:r>
            <a:endParaRPr/>
          </a:p>
        </p:txBody>
      </p:sp>
      <p:sp>
        <p:nvSpPr>
          <p:cNvPr id="854" name="Google Shape;854;p12"/>
          <p:cNvSpPr txBox="1"/>
          <p:nvPr/>
        </p:nvSpPr>
        <p:spPr>
          <a:xfrm>
            <a:off x="1948096" y="5628259"/>
            <a:ext cx="4285618" cy="1000274"/>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Conduct Seminars and Online Training</a:t>
            </a:r>
            <a:endParaRPr/>
          </a:p>
        </p:txBody>
      </p:sp>
      <p:sp>
        <p:nvSpPr>
          <p:cNvPr id="855" name="Google Shape;855;p12"/>
          <p:cNvSpPr txBox="1"/>
          <p:nvPr/>
        </p:nvSpPr>
        <p:spPr>
          <a:xfrm>
            <a:off x="2776081" y="3838291"/>
            <a:ext cx="2312856" cy="158841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01</a:t>
            </a:r>
            <a:endParaRPr/>
          </a:p>
        </p:txBody>
      </p:sp>
      <p:sp>
        <p:nvSpPr>
          <p:cNvPr id="856" name="Google Shape;856;p12"/>
          <p:cNvSpPr txBox="1"/>
          <p:nvPr/>
        </p:nvSpPr>
        <p:spPr>
          <a:xfrm>
            <a:off x="6795567" y="5669616"/>
            <a:ext cx="4285618" cy="971420"/>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Prioritize Digital Skills Development</a:t>
            </a:r>
            <a:endParaRPr/>
          </a:p>
        </p:txBody>
      </p:sp>
      <p:sp>
        <p:nvSpPr>
          <p:cNvPr id="857" name="Google Shape;857;p12"/>
          <p:cNvSpPr txBox="1"/>
          <p:nvPr/>
        </p:nvSpPr>
        <p:spPr>
          <a:xfrm>
            <a:off x="7558466" y="3838291"/>
            <a:ext cx="2312856" cy="158841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02</a:t>
            </a:r>
            <a:endParaRPr/>
          </a:p>
        </p:txBody>
      </p:sp>
      <p:sp>
        <p:nvSpPr>
          <p:cNvPr id="858" name="Google Shape;858;p12"/>
          <p:cNvSpPr txBox="1"/>
          <p:nvPr/>
        </p:nvSpPr>
        <p:spPr>
          <a:xfrm>
            <a:off x="11545493" y="5741504"/>
            <a:ext cx="4285618" cy="971420"/>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Comprehensive Digital Skills Training</a:t>
            </a:r>
            <a:endParaRPr/>
          </a:p>
        </p:txBody>
      </p:sp>
      <p:sp>
        <p:nvSpPr>
          <p:cNvPr id="859" name="Google Shape;859;p12"/>
          <p:cNvSpPr txBox="1"/>
          <p:nvPr/>
        </p:nvSpPr>
        <p:spPr>
          <a:xfrm>
            <a:off x="12340852" y="3838291"/>
            <a:ext cx="2312856" cy="158841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03</a:t>
            </a:r>
            <a:endParaRPr/>
          </a:p>
        </p:txBody>
      </p:sp>
      <p:sp>
        <p:nvSpPr>
          <p:cNvPr id="860" name="Google Shape;860;p12"/>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a:t>
            </a:r>
            <a:r>
              <a:rPr b="1" lang="en-US" sz="2418">
                <a:latin typeface="Cardo"/>
                <a:ea typeface="Cardo"/>
                <a:cs typeface="Cardo"/>
                <a:sym typeface="Cardo"/>
              </a:rPr>
              <a:t>12</a:t>
            </a:r>
            <a:endParaRPr/>
          </a:p>
        </p:txBody>
      </p:sp>
      <p:sp>
        <p:nvSpPr>
          <p:cNvPr id="861" name="Google Shape;861;p12"/>
          <p:cNvSpPr/>
          <p:nvPr/>
        </p:nvSpPr>
        <p:spPr>
          <a:xfrm>
            <a:off x="14791673" y="8775173"/>
            <a:ext cx="4422754" cy="1471571"/>
          </a:xfrm>
          <a:custGeom>
            <a:rect b="b" l="l" r="r" t="t"/>
            <a:pathLst>
              <a:path extrusionOk="0" h="1471571" w="4422754">
                <a:moveTo>
                  <a:pt x="0" y="0"/>
                </a:moveTo>
                <a:lnTo>
                  <a:pt x="4422754" y="0"/>
                </a:lnTo>
                <a:lnTo>
                  <a:pt x="4422754" y="1471571"/>
                </a:lnTo>
                <a:lnTo>
                  <a:pt x="0" y="1471571"/>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7DFE9"/>
        </a:solidFill>
      </p:bgPr>
    </p:bg>
    <p:spTree>
      <p:nvGrpSpPr>
        <p:cNvPr id="865" name="Shape 865"/>
        <p:cNvGrpSpPr/>
        <p:nvPr/>
      </p:nvGrpSpPr>
      <p:grpSpPr>
        <a:xfrm>
          <a:off x="0" y="0"/>
          <a:ext cx="0" cy="0"/>
          <a:chOff x="0" y="0"/>
          <a:chExt cx="0" cy="0"/>
        </a:xfrm>
      </p:grpSpPr>
      <p:sp>
        <p:nvSpPr>
          <p:cNvPr id="866" name="Google Shape;866;p13"/>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67" name="Google Shape;867;p13"/>
          <p:cNvGrpSpPr/>
          <p:nvPr/>
        </p:nvGrpSpPr>
        <p:grpSpPr>
          <a:xfrm>
            <a:off x="1524952" y="1036439"/>
            <a:ext cx="15478098" cy="8374261"/>
            <a:chOff x="0" y="-38100"/>
            <a:chExt cx="4076536" cy="2205567"/>
          </a:xfrm>
        </p:grpSpPr>
        <p:sp>
          <p:nvSpPr>
            <p:cNvPr id="868" name="Google Shape;868;p13"/>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9" name="Google Shape;869;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70" name="Google Shape;870;p13"/>
          <p:cNvGrpSpPr/>
          <p:nvPr/>
        </p:nvGrpSpPr>
        <p:grpSpPr>
          <a:xfrm>
            <a:off x="1372552" y="884039"/>
            <a:ext cx="15478098" cy="8374261"/>
            <a:chOff x="0" y="-38100"/>
            <a:chExt cx="4076536" cy="2205567"/>
          </a:xfrm>
        </p:grpSpPr>
        <p:sp>
          <p:nvSpPr>
            <p:cNvPr id="871" name="Google Shape;871;p13"/>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2" name="Google Shape;872;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73" name="Google Shape;873;p13"/>
          <p:cNvGrpSpPr/>
          <p:nvPr/>
        </p:nvGrpSpPr>
        <p:grpSpPr>
          <a:xfrm>
            <a:off x="16333519" y="3265005"/>
            <a:ext cx="3086104" cy="3230758"/>
            <a:chOff x="0" y="-38100"/>
            <a:chExt cx="812800" cy="850900"/>
          </a:xfrm>
        </p:grpSpPr>
        <p:sp>
          <p:nvSpPr>
            <p:cNvPr id="874" name="Google Shape;874;p13"/>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5" name="Google Shape;875;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876" name="Google Shape;876;p13"/>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877" name="Google Shape;877;p13"/>
          <p:cNvGrpSpPr/>
          <p:nvPr/>
        </p:nvGrpSpPr>
        <p:grpSpPr>
          <a:xfrm>
            <a:off x="1810584" y="1576131"/>
            <a:ext cx="751645" cy="751645"/>
            <a:chOff x="0" y="0"/>
            <a:chExt cx="812800" cy="812800"/>
          </a:xfrm>
        </p:grpSpPr>
        <p:sp>
          <p:nvSpPr>
            <p:cNvPr id="878" name="Google Shape;878;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9" name="Google Shape;879;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0" name="Google Shape;880;p13"/>
          <p:cNvGrpSpPr/>
          <p:nvPr/>
        </p:nvGrpSpPr>
        <p:grpSpPr>
          <a:xfrm>
            <a:off x="2750273" y="1576131"/>
            <a:ext cx="751645" cy="751645"/>
            <a:chOff x="0" y="0"/>
            <a:chExt cx="812800" cy="812800"/>
          </a:xfrm>
        </p:grpSpPr>
        <p:sp>
          <p:nvSpPr>
            <p:cNvPr id="881" name="Google Shape;881;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2" name="Google Shape;882;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3" name="Google Shape;883;p13"/>
          <p:cNvGrpSpPr/>
          <p:nvPr/>
        </p:nvGrpSpPr>
        <p:grpSpPr>
          <a:xfrm>
            <a:off x="3689962" y="1576131"/>
            <a:ext cx="751645" cy="751645"/>
            <a:chOff x="0" y="0"/>
            <a:chExt cx="812800" cy="812800"/>
          </a:xfrm>
        </p:grpSpPr>
        <p:sp>
          <p:nvSpPr>
            <p:cNvPr id="884" name="Google Shape;884;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5" name="Google Shape;885;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6" name="Google Shape;886;p13"/>
          <p:cNvGrpSpPr/>
          <p:nvPr/>
        </p:nvGrpSpPr>
        <p:grpSpPr>
          <a:xfrm>
            <a:off x="1907630" y="1660849"/>
            <a:ext cx="751645" cy="751645"/>
            <a:chOff x="0" y="0"/>
            <a:chExt cx="812800" cy="812800"/>
          </a:xfrm>
        </p:grpSpPr>
        <p:sp>
          <p:nvSpPr>
            <p:cNvPr id="887" name="Google Shape;887;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8" name="Google Shape;888;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9" name="Google Shape;889;p13"/>
          <p:cNvGrpSpPr/>
          <p:nvPr/>
        </p:nvGrpSpPr>
        <p:grpSpPr>
          <a:xfrm>
            <a:off x="2876147" y="1660849"/>
            <a:ext cx="751645" cy="751645"/>
            <a:chOff x="0" y="0"/>
            <a:chExt cx="812800" cy="812800"/>
          </a:xfrm>
        </p:grpSpPr>
        <p:sp>
          <p:nvSpPr>
            <p:cNvPr id="890" name="Google Shape;890;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1" name="Google Shape;891;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92" name="Google Shape;892;p13"/>
          <p:cNvGrpSpPr/>
          <p:nvPr/>
        </p:nvGrpSpPr>
        <p:grpSpPr>
          <a:xfrm>
            <a:off x="3844664" y="1660849"/>
            <a:ext cx="751645" cy="751645"/>
            <a:chOff x="0" y="0"/>
            <a:chExt cx="812800" cy="812800"/>
          </a:xfrm>
        </p:grpSpPr>
        <p:sp>
          <p:nvSpPr>
            <p:cNvPr id="893" name="Google Shape;893;p1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4" name="Google Shape;894;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95" name="Google Shape;895;p13"/>
          <p:cNvGrpSpPr/>
          <p:nvPr/>
        </p:nvGrpSpPr>
        <p:grpSpPr>
          <a:xfrm>
            <a:off x="14872229" y="2267832"/>
            <a:ext cx="3086099" cy="3230760"/>
            <a:chOff x="0" y="-38100"/>
            <a:chExt cx="812800" cy="850900"/>
          </a:xfrm>
        </p:grpSpPr>
        <p:sp>
          <p:nvSpPr>
            <p:cNvPr id="896" name="Google Shape;896;p13"/>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7" name="Google Shape;897;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98" name="Google Shape;898;p13"/>
          <p:cNvGrpSpPr/>
          <p:nvPr/>
        </p:nvGrpSpPr>
        <p:grpSpPr>
          <a:xfrm>
            <a:off x="12919045" y="2267832"/>
            <a:ext cx="3086096" cy="3230760"/>
            <a:chOff x="0" y="-38100"/>
            <a:chExt cx="812800" cy="850900"/>
          </a:xfrm>
        </p:grpSpPr>
        <p:sp>
          <p:nvSpPr>
            <p:cNvPr id="899" name="Google Shape;899;p13"/>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0" name="Google Shape;900;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01" name="Google Shape;901;p13"/>
          <p:cNvGrpSpPr/>
          <p:nvPr/>
        </p:nvGrpSpPr>
        <p:grpSpPr>
          <a:xfrm>
            <a:off x="13803057" y="2267832"/>
            <a:ext cx="3086096" cy="3230760"/>
            <a:chOff x="0" y="-38100"/>
            <a:chExt cx="812800" cy="850900"/>
          </a:xfrm>
        </p:grpSpPr>
        <p:sp>
          <p:nvSpPr>
            <p:cNvPr id="902" name="Google Shape;902;p13"/>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3" name="Google Shape;903;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04" name="Google Shape;904;p13"/>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5" name="Google Shape;905;p13"/>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6" name="Google Shape;906;p13"/>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7" name="Google Shape;907;p13"/>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908" name="Google Shape;908;p13"/>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909" name="Google Shape;909;p13"/>
          <p:cNvSpPr/>
          <p:nvPr/>
        </p:nvSpPr>
        <p:spPr>
          <a:xfrm>
            <a:off x="-202267" y="-197142"/>
            <a:ext cx="4422754" cy="1471571"/>
          </a:xfrm>
          <a:custGeom>
            <a:rect b="b" l="l" r="r" t="t"/>
            <a:pathLst>
              <a:path extrusionOk="0" h="1471571" w="4422754">
                <a:moveTo>
                  <a:pt x="0" y="0"/>
                </a:moveTo>
                <a:lnTo>
                  <a:pt x="4422753" y="0"/>
                </a:lnTo>
                <a:lnTo>
                  <a:pt x="4422753" y="1471571"/>
                </a:lnTo>
                <a:lnTo>
                  <a:pt x="0" y="1471571"/>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0" name="Google Shape;910;p13"/>
          <p:cNvSpPr txBox="1"/>
          <p:nvPr/>
        </p:nvSpPr>
        <p:spPr>
          <a:xfrm>
            <a:off x="4724956" y="1384184"/>
            <a:ext cx="8232851" cy="130497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Recommendations</a:t>
            </a:r>
            <a:endParaRPr/>
          </a:p>
        </p:txBody>
      </p:sp>
      <p:sp>
        <p:nvSpPr>
          <p:cNvPr id="911" name="Google Shape;911;p13"/>
          <p:cNvSpPr txBox="1"/>
          <p:nvPr/>
        </p:nvSpPr>
        <p:spPr>
          <a:xfrm>
            <a:off x="1948096" y="5628259"/>
            <a:ext cx="4285618" cy="1000274"/>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Strengthen Digital Applications</a:t>
            </a:r>
            <a:endParaRPr/>
          </a:p>
        </p:txBody>
      </p:sp>
      <p:sp>
        <p:nvSpPr>
          <p:cNvPr id="912" name="Google Shape;912;p13"/>
          <p:cNvSpPr txBox="1"/>
          <p:nvPr/>
        </p:nvSpPr>
        <p:spPr>
          <a:xfrm>
            <a:off x="2776081" y="3838291"/>
            <a:ext cx="2312856" cy="130497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04</a:t>
            </a:r>
            <a:endParaRPr/>
          </a:p>
        </p:txBody>
      </p:sp>
      <p:sp>
        <p:nvSpPr>
          <p:cNvPr id="913" name="Google Shape;913;p13"/>
          <p:cNvSpPr txBox="1"/>
          <p:nvPr/>
        </p:nvSpPr>
        <p:spPr>
          <a:xfrm>
            <a:off x="6795567" y="5669616"/>
            <a:ext cx="4285618" cy="971420"/>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Foster Knowledge Sharing</a:t>
            </a:r>
            <a:endParaRPr/>
          </a:p>
        </p:txBody>
      </p:sp>
      <p:sp>
        <p:nvSpPr>
          <p:cNvPr id="914" name="Google Shape;914;p13"/>
          <p:cNvSpPr txBox="1"/>
          <p:nvPr/>
        </p:nvSpPr>
        <p:spPr>
          <a:xfrm>
            <a:off x="7558466" y="3838291"/>
            <a:ext cx="2312856" cy="130497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05</a:t>
            </a:r>
            <a:endParaRPr/>
          </a:p>
        </p:txBody>
      </p:sp>
      <p:sp>
        <p:nvSpPr>
          <p:cNvPr id="915" name="Google Shape;915;p13"/>
          <p:cNvSpPr txBox="1"/>
          <p:nvPr/>
        </p:nvSpPr>
        <p:spPr>
          <a:xfrm>
            <a:off x="11545493" y="5741504"/>
            <a:ext cx="4285618" cy="971420"/>
          </a:xfrm>
          <a:prstGeom prst="rect">
            <a:avLst/>
          </a:prstGeom>
          <a:noFill/>
          <a:ln>
            <a:noFill/>
          </a:ln>
        </p:spPr>
        <p:txBody>
          <a:bodyPr anchorCtr="0" anchor="t" bIns="0" lIns="0" spcFirstLastPara="1" rIns="0" wrap="square" tIns="0">
            <a:spAutoFit/>
          </a:bodyPr>
          <a:lstStyle/>
          <a:p>
            <a:pPr indent="0" lvl="0" marL="0" marR="0" rtl="0" algn="ctr">
              <a:lnSpc>
                <a:spcPct val="121812"/>
              </a:lnSpc>
              <a:spcBef>
                <a:spcPts val="0"/>
              </a:spcBef>
              <a:spcAft>
                <a:spcPts val="0"/>
              </a:spcAft>
              <a:buNone/>
            </a:pPr>
            <a:r>
              <a:rPr b="1" lang="en-US" sz="3200">
                <a:solidFill>
                  <a:srgbClr val="000000"/>
                </a:solidFill>
                <a:latin typeface="Times New Roman"/>
                <a:ea typeface="Times New Roman"/>
                <a:cs typeface="Times New Roman"/>
                <a:sym typeface="Times New Roman"/>
              </a:rPr>
              <a:t>Evaluate Competency Growth</a:t>
            </a:r>
            <a:endParaRPr/>
          </a:p>
        </p:txBody>
      </p:sp>
      <p:sp>
        <p:nvSpPr>
          <p:cNvPr id="916" name="Google Shape;916;p13"/>
          <p:cNvSpPr txBox="1"/>
          <p:nvPr/>
        </p:nvSpPr>
        <p:spPr>
          <a:xfrm>
            <a:off x="12340852" y="3838291"/>
            <a:ext cx="2312856" cy="130497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8130">
                <a:solidFill>
                  <a:srgbClr val="000000"/>
                </a:solidFill>
                <a:latin typeface="Arial"/>
                <a:ea typeface="Arial"/>
                <a:cs typeface="Arial"/>
                <a:sym typeface="Arial"/>
              </a:rPr>
              <a:t>06</a:t>
            </a:r>
            <a:endParaRPr/>
          </a:p>
        </p:txBody>
      </p:sp>
      <p:sp>
        <p:nvSpPr>
          <p:cNvPr id="917" name="Google Shape;917;p13"/>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a:t>
            </a:r>
            <a:r>
              <a:rPr b="1" lang="en-US" sz="2418">
                <a:latin typeface="Cardo"/>
                <a:ea typeface="Cardo"/>
                <a:cs typeface="Cardo"/>
                <a:sym typeface="Cardo"/>
              </a:rPr>
              <a:t>13</a:t>
            </a:r>
            <a:endParaRPr/>
          </a:p>
        </p:txBody>
      </p:sp>
      <p:sp>
        <p:nvSpPr>
          <p:cNvPr id="918" name="Google Shape;918;p13"/>
          <p:cNvSpPr/>
          <p:nvPr/>
        </p:nvSpPr>
        <p:spPr>
          <a:xfrm>
            <a:off x="14791673" y="8775173"/>
            <a:ext cx="4422754" cy="1471571"/>
          </a:xfrm>
          <a:custGeom>
            <a:rect b="b" l="l" r="r" t="t"/>
            <a:pathLst>
              <a:path extrusionOk="0" h="1471571" w="4422754">
                <a:moveTo>
                  <a:pt x="0" y="0"/>
                </a:moveTo>
                <a:lnTo>
                  <a:pt x="4422754" y="0"/>
                </a:lnTo>
                <a:lnTo>
                  <a:pt x="4422754" y="1471571"/>
                </a:lnTo>
                <a:lnTo>
                  <a:pt x="0" y="1471571"/>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703"/>
        </a:solidFill>
      </p:bgPr>
    </p:bg>
    <p:spTree>
      <p:nvGrpSpPr>
        <p:cNvPr id="922" name="Shape 922"/>
        <p:cNvGrpSpPr/>
        <p:nvPr/>
      </p:nvGrpSpPr>
      <p:grpSpPr>
        <a:xfrm>
          <a:off x="0" y="0"/>
          <a:ext cx="0" cy="0"/>
          <a:chOff x="0" y="0"/>
          <a:chExt cx="0" cy="0"/>
        </a:xfrm>
      </p:grpSpPr>
      <p:sp>
        <p:nvSpPr>
          <p:cNvPr id="923" name="Google Shape;923;p14"/>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24" name="Google Shape;924;p14"/>
          <p:cNvGrpSpPr/>
          <p:nvPr/>
        </p:nvGrpSpPr>
        <p:grpSpPr>
          <a:xfrm>
            <a:off x="1524952" y="1036439"/>
            <a:ext cx="15478098" cy="8374261"/>
            <a:chOff x="0" y="-38100"/>
            <a:chExt cx="4076536" cy="2205567"/>
          </a:xfrm>
        </p:grpSpPr>
        <p:sp>
          <p:nvSpPr>
            <p:cNvPr id="925" name="Google Shape;925;p14"/>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6" name="Google Shape;926;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27" name="Google Shape;927;p14"/>
          <p:cNvGrpSpPr/>
          <p:nvPr/>
        </p:nvGrpSpPr>
        <p:grpSpPr>
          <a:xfrm>
            <a:off x="1372552" y="884039"/>
            <a:ext cx="15478098" cy="8374261"/>
            <a:chOff x="0" y="-38100"/>
            <a:chExt cx="4076536" cy="2205567"/>
          </a:xfrm>
        </p:grpSpPr>
        <p:sp>
          <p:nvSpPr>
            <p:cNvPr id="928" name="Google Shape;928;p14"/>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9" name="Google Shape;929;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30" name="Google Shape;930;p14"/>
          <p:cNvGrpSpPr/>
          <p:nvPr/>
        </p:nvGrpSpPr>
        <p:grpSpPr>
          <a:xfrm>
            <a:off x="16333519" y="3265005"/>
            <a:ext cx="3086104" cy="3230758"/>
            <a:chOff x="0" y="-38100"/>
            <a:chExt cx="812800" cy="850900"/>
          </a:xfrm>
        </p:grpSpPr>
        <p:sp>
          <p:nvSpPr>
            <p:cNvPr id="931" name="Google Shape;931;p14"/>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2" name="Google Shape;932;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933" name="Google Shape;933;p14"/>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934" name="Google Shape;934;p14"/>
          <p:cNvGrpSpPr/>
          <p:nvPr/>
        </p:nvGrpSpPr>
        <p:grpSpPr>
          <a:xfrm>
            <a:off x="1810584" y="1576131"/>
            <a:ext cx="751645" cy="751645"/>
            <a:chOff x="0" y="0"/>
            <a:chExt cx="812800" cy="812800"/>
          </a:xfrm>
        </p:grpSpPr>
        <p:sp>
          <p:nvSpPr>
            <p:cNvPr id="935" name="Google Shape;935;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6" name="Google Shape;936;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37" name="Google Shape;937;p14"/>
          <p:cNvGrpSpPr/>
          <p:nvPr/>
        </p:nvGrpSpPr>
        <p:grpSpPr>
          <a:xfrm>
            <a:off x="2750273" y="1576131"/>
            <a:ext cx="751645" cy="751645"/>
            <a:chOff x="0" y="0"/>
            <a:chExt cx="812800" cy="812800"/>
          </a:xfrm>
        </p:grpSpPr>
        <p:sp>
          <p:nvSpPr>
            <p:cNvPr id="938" name="Google Shape;938;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9" name="Google Shape;939;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40" name="Google Shape;940;p14"/>
          <p:cNvGrpSpPr/>
          <p:nvPr/>
        </p:nvGrpSpPr>
        <p:grpSpPr>
          <a:xfrm>
            <a:off x="3689962" y="1576131"/>
            <a:ext cx="751645" cy="751645"/>
            <a:chOff x="0" y="0"/>
            <a:chExt cx="812800" cy="812800"/>
          </a:xfrm>
        </p:grpSpPr>
        <p:sp>
          <p:nvSpPr>
            <p:cNvPr id="941" name="Google Shape;941;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2" name="Google Shape;942;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43" name="Google Shape;943;p14"/>
          <p:cNvGrpSpPr/>
          <p:nvPr/>
        </p:nvGrpSpPr>
        <p:grpSpPr>
          <a:xfrm>
            <a:off x="1907630" y="1660849"/>
            <a:ext cx="751645" cy="751645"/>
            <a:chOff x="0" y="0"/>
            <a:chExt cx="812800" cy="812800"/>
          </a:xfrm>
        </p:grpSpPr>
        <p:sp>
          <p:nvSpPr>
            <p:cNvPr id="944" name="Google Shape;944;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5" name="Google Shape;945;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46" name="Google Shape;946;p14"/>
          <p:cNvGrpSpPr/>
          <p:nvPr/>
        </p:nvGrpSpPr>
        <p:grpSpPr>
          <a:xfrm>
            <a:off x="2876147" y="1660849"/>
            <a:ext cx="751645" cy="751645"/>
            <a:chOff x="0" y="0"/>
            <a:chExt cx="812800" cy="812800"/>
          </a:xfrm>
        </p:grpSpPr>
        <p:sp>
          <p:nvSpPr>
            <p:cNvPr id="947" name="Google Shape;947;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8" name="Google Shape;948;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49" name="Google Shape;949;p14"/>
          <p:cNvGrpSpPr/>
          <p:nvPr/>
        </p:nvGrpSpPr>
        <p:grpSpPr>
          <a:xfrm>
            <a:off x="3844664" y="1660849"/>
            <a:ext cx="751645" cy="751645"/>
            <a:chOff x="0" y="0"/>
            <a:chExt cx="812800" cy="812800"/>
          </a:xfrm>
        </p:grpSpPr>
        <p:sp>
          <p:nvSpPr>
            <p:cNvPr id="950" name="Google Shape;950;p1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1" name="Google Shape;951;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52" name="Google Shape;952;p14"/>
          <p:cNvGrpSpPr/>
          <p:nvPr/>
        </p:nvGrpSpPr>
        <p:grpSpPr>
          <a:xfrm>
            <a:off x="14872229" y="2267832"/>
            <a:ext cx="3086099" cy="3230760"/>
            <a:chOff x="0" y="-38100"/>
            <a:chExt cx="812800" cy="850900"/>
          </a:xfrm>
        </p:grpSpPr>
        <p:sp>
          <p:nvSpPr>
            <p:cNvPr id="953" name="Google Shape;953;p14"/>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4" name="Google Shape;954;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55" name="Google Shape;955;p14"/>
          <p:cNvGrpSpPr/>
          <p:nvPr/>
        </p:nvGrpSpPr>
        <p:grpSpPr>
          <a:xfrm>
            <a:off x="12919045" y="2267832"/>
            <a:ext cx="3086096" cy="3230760"/>
            <a:chOff x="0" y="-38100"/>
            <a:chExt cx="812800" cy="850900"/>
          </a:xfrm>
        </p:grpSpPr>
        <p:sp>
          <p:nvSpPr>
            <p:cNvPr id="956" name="Google Shape;956;p14"/>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7" name="Google Shape;957;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58" name="Google Shape;958;p14"/>
          <p:cNvGrpSpPr/>
          <p:nvPr/>
        </p:nvGrpSpPr>
        <p:grpSpPr>
          <a:xfrm>
            <a:off x="13803057" y="2267832"/>
            <a:ext cx="3086096" cy="3230760"/>
            <a:chOff x="0" y="-38100"/>
            <a:chExt cx="812800" cy="850900"/>
          </a:xfrm>
        </p:grpSpPr>
        <p:sp>
          <p:nvSpPr>
            <p:cNvPr id="959" name="Google Shape;959;p14"/>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0" name="Google Shape;960;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61" name="Google Shape;961;p14"/>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2" name="Google Shape;962;p14"/>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3" name="Google Shape;963;p14"/>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4" name="Google Shape;964;p14"/>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965" name="Google Shape;965;p14"/>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966" name="Google Shape;966;p14"/>
          <p:cNvSpPr txBox="1"/>
          <p:nvPr/>
        </p:nvSpPr>
        <p:spPr>
          <a:xfrm>
            <a:off x="2447840" y="3931689"/>
            <a:ext cx="13357913" cy="5166543"/>
          </a:xfrm>
          <a:prstGeom prst="rect">
            <a:avLst/>
          </a:prstGeom>
          <a:noFill/>
          <a:ln>
            <a:noFill/>
          </a:ln>
        </p:spPr>
        <p:txBody>
          <a:bodyPr anchorCtr="0" anchor="t" bIns="0" lIns="0" spcFirstLastPara="1" rIns="0" wrap="square" tIns="0">
            <a:spAutoFit/>
          </a:bodyPr>
          <a:lstStyle/>
          <a:p>
            <a:pPr indent="-228600" lvl="0" marL="228600" marR="0" rtl="0" algn="just">
              <a:lnSpc>
                <a:spcPct val="90000"/>
              </a:lnSpc>
              <a:spcBef>
                <a:spcPts val="0"/>
              </a:spcBef>
              <a:spcAft>
                <a:spcPts val="0"/>
              </a:spcAft>
              <a:buClr>
                <a:schemeClr val="dk1"/>
              </a:buClr>
              <a:buSzPts val="1800"/>
              <a:buFont typeface="Times New Roman"/>
              <a:buChar char="•"/>
            </a:pPr>
            <a:r>
              <a:rPr lang="en-US" sz="2400">
                <a:solidFill>
                  <a:schemeClr val="dk1"/>
                </a:solidFill>
                <a:latin typeface="Times New Roman"/>
                <a:ea typeface="Times New Roman"/>
                <a:cs typeface="Times New Roman"/>
                <a:sym typeface="Times New Roman"/>
              </a:rPr>
              <a:t>A., S.,Sinha, P.andUgwulebo, J.E.E.(2022). Digital literacy skills among African library and information 	science professionals –an exploratory  study. Global Knowledge, Memory and Communication.	</a:t>
            </a:r>
            <a:endParaRPr/>
          </a:p>
          <a:p>
            <a:pPr indent="-228600" lvl="0" marL="228600" marR="0" rtl="0" algn="just">
              <a:lnSpc>
                <a:spcPct val="90000"/>
              </a:lnSpc>
              <a:spcBef>
                <a:spcPts val="1000"/>
              </a:spcBef>
              <a:spcAft>
                <a:spcPts val="0"/>
              </a:spcAft>
              <a:buClr>
                <a:schemeClr val="dk1"/>
              </a:buClr>
              <a:buSzPts val="1800"/>
              <a:buFont typeface="Times New Roman"/>
              <a:buChar char="•"/>
            </a:pPr>
            <a:r>
              <a:rPr lang="en-US" sz="2400">
                <a:solidFill>
                  <a:schemeClr val="dk1"/>
                </a:solidFill>
                <a:latin typeface="Times New Roman"/>
                <a:ea typeface="Times New Roman"/>
                <a:cs typeface="Times New Roman"/>
                <a:sym typeface="Times New Roman"/>
              </a:rPr>
              <a:t>Ali, M. Y., Naeem, S. B., &amp; Bhatti, R.(2020). DigitalTechnologies Applications in the  Provision  of  	Library  and  Information  Services  in  Health  Crises,Journal of Hospital Librarianship,20:4,342-351.</a:t>
            </a:r>
            <a:endParaRPr/>
          </a:p>
          <a:p>
            <a:pPr indent="-228600" lvl="0" marL="228600" marR="0" rtl="0" algn="just">
              <a:lnSpc>
                <a:spcPct val="90000"/>
              </a:lnSpc>
              <a:spcBef>
                <a:spcPts val="1000"/>
              </a:spcBef>
              <a:spcAft>
                <a:spcPts val="0"/>
              </a:spcAft>
              <a:buClr>
                <a:schemeClr val="dk1"/>
              </a:buClr>
              <a:buSzPts val="1800"/>
              <a:buFont typeface="Times New Roman"/>
              <a:buChar char="•"/>
            </a:pPr>
            <a:r>
              <a:rPr lang="en-US" sz="2400">
                <a:solidFill>
                  <a:schemeClr val="dk1"/>
                </a:solidFill>
                <a:latin typeface="Times New Roman"/>
                <a:ea typeface="Times New Roman"/>
                <a:cs typeface="Times New Roman"/>
                <a:sym typeface="Times New Roman"/>
              </a:rPr>
              <a:t>Antley, T. (2020, July, 16). Why is professional development and why is it important? WebCE. 	</a:t>
            </a:r>
            <a:r>
              <a:rPr lang="en-US" sz="2400" u="sng">
                <a:solidFill>
                  <a:schemeClr val="hlink"/>
                </a:solidFill>
                <a:latin typeface="Times New Roman"/>
                <a:ea typeface="Times New Roman"/>
                <a:cs typeface="Times New Roman"/>
                <a:sym typeface="Times New Roman"/>
                <a:hlinkClick r:id="rId7"/>
              </a:rPr>
              <a:t>https://www.webce.com/news/2020/07/16/professional</a:t>
            </a:r>
            <a:r>
              <a:rPr lang="en-US" sz="2400">
                <a:solidFill>
                  <a:schemeClr val="dk1"/>
                </a:solidFill>
                <a:latin typeface="Times New Roman"/>
                <a:ea typeface="Times New Roman"/>
                <a:cs typeface="Times New Roman"/>
                <a:sym typeface="Times New Roman"/>
              </a:rPr>
              <a:t> 	development#:~:text=Professional%20development%20refers%20to%20continuing,trends%2C	%20and%20advance%20their%20career.</a:t>
            </a:r>
            <a:endParaRPr/>
          </a:p>
          <a:p>
            <a:pPr indent="-228600" lvl="0" marL="228600" marR="0" rtl="0" algn="just">
              <a:lnSpc>
                <a:spcPct val="90000"/>
              </a:lnSpc>
              <a:spcBef>
                <a:spcPts val="1000"/>
              </a:spcBef>
              <a:spcAft>
                <a:spcPts val="0"/>
              </a:spcAft>
              <a:buClr>
                <a:schemeClr val="dk1"/>
              </a:buClr>
              <a:buSzPts val="1800"/>
              <a:buFont typeface="Times New Roman"/>
              <a:buChar char="•"/>
            </a:pPr>
            <a:r>
              <a:rPr lang="en-US" sz="2400">
                <a:solidFill>
                  <a:schemeClr val="dk1"/>
                </a:solidFill>
                <a:latin typeface="Times New Roman"/>
                <a:ea typeface="Times New Roman"/>
                <a:cs typeface="Times New Roman"/>
                <a:sym typeface="Times New Roman"/>
              </a:rPr>
              <a:t>Baro, E.E.,Obaro, O.G., &amp;Aduba, E.D.(2019). An assessment of digital literacy skills   and   knowledge-	based   competencies   among   librarians   working   in university libraries in Africa",Digital  	Library Perspectives, Vol. 35 No. 3/4, pp. 172-192.</a:t>
            </a:r>
            <a:endParaRPr/>
          </a:p>
          <a:p>
            <a:pPr indent="-228600" lvl="0" marL="228600" marR="0" rtl="0" algn="just">
              <a:lnSpc>
                <a:spcPct val="90000"/>
              </a:lnSpc>
              <a:spcBef>
                <a:spcPts val="1000"/>
              </a:spcBef>
              <a:spcAft>
                <a:spcPts val="0"/>
              </a:spcAft>
              <a:buClr>
                <a:schemeClr val="dk1"/>
              </a:buClr>
              <a:buSzPts val="1800"/>
              <a:buFont typeface="Times New Roman"/>
              <a:buChar char="•"/>
            </a:pPr>
            <a:r>
              <a:rPr lang="en-US" sz="2400">
                <a:solidFill>
                  <a:schemeClr val="dk1"/>
                </a:solidFill>
                <a:latin typeface="Times New Roman"/>
                <a:ea typeface="Times New Roman"/>
                <a:cs typeface="Times New Roman"/>
                <a:sym typeface="Times New Roman"/>
              </a:rPr>
              <a:t>Chewe, P., &amp; Zulu, Z. (2020). A Survey of Digital Literacy Skills among Librarians in  Zambia.Zambia  	Journal  Of  Library  &amp;  Information  Science  (ZAJLIS  ), ISSN: 2708-2695, 4(1). </a:t>
            </a:r>
            <a:endParaRPr/>
          </a:p>
        </p:txBody>
      </p:sp>
      <p:grpSp>
        <p:nvGrpSpPr>
          <p:cNvPr id="967" name="Google Shape;967;p14"/>
          <p:cNvGrpSpPr/>
          <p:nvPr/>
        </p:nvGrpSpPr>
        <p:grpSpPr>
          <a:xfrm>
            <a:off x="16038747" y="6375528"/>
            <a:ext cx="3086098" cy="3230761"/>
            <a:chOff x="0" y="-38100"/>
            <a:chExt cx="812800" cy="850900"/>
          </a:xfrm>
        </p:grpSpPr>
        <p:sp>
          <p:nvSpPr>
            <p:cNvPr id="968" name="Google Shape;968;p14"/>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9" name="Google Shape;969;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70" name="Google Shape;970;p14"/>
          <p:cNvGrpSpPr/>
          <p:nvPr/>
        </p:nvGrpSpPr>
        <p:grpSpPr>
          <a:xfrm>
            <a:off x="-118022" y="3642703"/>
            <a:ext cx="3086098" cy="3230761"/>
            <a:chOff x="0" y="-38100"/>
            <a:chExt cx="812800" cy="850900"/>
          </a:xfrm>
        </p:grpSpPr>
        <p:sp>
          <p:nvSpPr>
            <p:cNvPr id="971" name="Google Shape;971;p14"/>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2" name="Google Shape;972;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73" name="Google Shape;973;p14"/>
          <p:cNvSpPr/>
          <p:nvPr/>
        </p:nvSpPr>
        <p:spPr>
          <a:xfrm>
            <a:off x="-761808" y="3787364"/>
            <a:ext cx="2948214" cy="1661721"/>
          </a:xfrm>
          <a:custGeom>
            <a:rect b="b" l="l" r="r" t="t"/>
            <a:pathLst>
              <a:path extrusionOk="0" h="1661721" w="2948214">
                <a:moveTo>
                  <a:pt x="0" y="0"/>
                </a:moveTo>
                <a:lnTo>
                  <a:pt x="2948214" y="0"/>
                </a:lnTo>
                <a:lnTo>
                  <a:pt x="2948214" y="1661720"/>
                </a:lnTo>
                <a:lnTo>
                  <a:pt x="0" y="1661720"/>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4" name="Google Shape;974;p14"/>
          <p:cNvSpPr/>
          <p:nvPr/>
        </p:nvSpPr>
        <p:spPr>
          <a:xfrm>
            <a:off x="15114250" y="6863089"/>
            <a:ext cx="3777601" cy="1511040"/>
          </a:xfrm>
          <a:custGeom>
            <a:rect b="b" l="l" r="r" t="t"/>
            <a:pathLst>
              <a:path extrusionOk="0" h="1511040" w="3777601">
                <a:moveTo>
                  <a:pt x="0" y="0"/>
                </a:moveTo>
                <a:lnTo>
                  <a:pt x="3777600" y="0"/>
                </a:lnTo>
                <a:lnTo>
                  <a:pt x="3777600" y="1511040"/>
                </a:lnTo>
                <a:lnTo>
                  <a:pt x="0" y="1511040"/>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5" name="Google Shape;975;p14"/>
          <p:cNvSpPr txBox="1"/>
          <p:nvPr/>
        </p:nvSpPr>
        <p:spPr>
          <a:xfrm>
            <a:off x="4939209" y="1137981"/>
            <a:ext cx="7741711" cy="1639873"/>
          </a:xfrm>
          <a:prstGeom prst="rect">
            <a:avLst/>
          </a:prstGeom>
          <a:noFill/>
          <a:ln>
            <a:noFill/>
          </a:ln>
        </p:spPr>
        <p:txBody>
          <a:bodyPr anchorCtr="0" anchor="t" bIns="0" lIns="0" spcFirstLastPara="1" rIns="0" wrap="square" tIns="0">
            <a:spAutoFit/>
          </a:bodyPr>
          <a:lstStyle/>
          <a:p>
            <a:pPr indent="0" lvl="0" marL="0" marR="0" rtl="0" algn="ctr">
              <a:lnSpc>
                <a:spcPct val="178525"/>
              </a:lnSpc>
              <a:spcBef>
                <a:spcPts val="0"/>
              </a:spcBef>
              <a:spcAft>
                <a:spcPts val="0"/>
              </a:spcAft>
              <a:buNone/>
            </a:pPr>
            <a:r>
              <a:rPr b="1" lang="en-US" sz="8000">
                <a:solidFill>
                  <a:srgbClr val="000000"/>
                </a:solidFill>
                <a:latin typeface="Times New Roman"/>
                <a:ea typeface="Times New Roman"/>
                <a:cs typeface="Times New Roman"/>
                <a:sym typeface="Times New Roman"/>
              </a:rPr>
              <a:t>REFERENCES</a:t>
            </a:r>
            <a:endParaRPr/>
          </a:p>
        </p:txBody>
      </p:sp>
      <p:sp>
        <p:nvSpPr>
          <p:cNvPr id="976" name="Google Shape;976;p14"/>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a:t>
            </a:r>
            <a:r>
              <a:rPr b="1" lang="en-US" sz="2418">
                <a:latin typeface="Cardo"/>
                <a:ea typeface="Cardo"/>
                <a:cs typeface="Cardo"/>
                <a:sym typeface="Cardo"/>
              </a:rPr>
              <a:t>14</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C7E4"/>
        </a:solidFill>
      </p:bgPr>
    </p:bg>
    <p:spTree>
      <p:nvGrpSpPr>
        <p:cNvPr id="980" name="Shape 980"/>
        <p:cNvGrpSpPr/>
        <p:nvPr/>
      </p:nvGrpSpPr>
      <p:grpSpPr>
        <a:xfrm>
          <a:off x="0" y="0"/>
          <a:ext cx="0" cy="0"/>
          <a:chOff x="0" y="0"/>
          <a:chExt cx="0" cy="0"/>
        </a:xfrm>
      </p:grpSpPr>
      <p:sp>
        <p:nvSpPr>
          <p:cNvPr id="981" name="Google Shape;981;p15"/>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82" name="Google Shape;982;p15"/>
          <p:cNvGrpSpPr/>
          <p:nvPr/>
        </p:nvGrpSpPr>
        <p:grpSpPr>
          <a:xfrm>
            <a:off x="1524952" y="1036439"/>
            <a:ext cx="15478098" cy="8374261"/>
            <a:chOff x="0" y="-38100"/>
            <a:chExt cx="4076536" cy="2205567"/>
          </a:xfrm>
        </p:grpSpPr>
        <p:sp>
          <p:nvSpPr>
            <p:cNvPr id="983" name="Google Shape;983;p15"/>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4" name="Google Shape;984;p1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85" name="Google Shape;985;p15"/>
          <p:cNvGrpSpPr/>
          <p:nvPr/>
        </p:nvGrpSpPr>
        <p:grpSpPr>
          <a:xfrm>
            <a:off x="1372552" y="884039"/>
            <a:ext cx="15478098" cy="8374261"/>
            <a:chOff x="0" y="-38100"/>
            <a:chExt cx="4076536" cy="2205567"/>
          </a:xfrm>
        </p:grpSpPr>
        <p:sp>
          <p:nvSpPr>
            <p:cNvPr id="986" name="Google Shape;986;p15"/>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7" name="Google Shape;987;p1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88" name="Google Shape;988;p15"/>
          <p:cNvGrpSpPr/>
          <p:nvPr/>
        </p:nvGrpSpPr>
        <p:grpSpPr>
          <a:xfrm>
            <a:off x="1810584" y="1576131"/>
            <a:ext cx="751645" cy="751645"/>
            <a:chOff x="0" y="0"/>
            <a:chExt cx="812800" cy="812800"/>
          </a:xfrm>
        </p:grpSpPr>
        <p:sp>
          <p:nvSpPr>
            <p:cNvPr id="989" name="Google Shape;989;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0" name="Google Shape;990;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91" name="Google Shape;991;p15"/>
          <p:cNvGrpSpPr/>
          <p:nvPr/>
        </p:nvGrpSpPr>
        <p:grpSpPr>
          <a:xfrm>
            <a:off x="2750273" y="1576131"/>
            <a:ext cx="751645" cy="751645"/>
            <a:chOff x="0" y="0"/>
            <a:chExt cx="812800" cy="812800"/>
          </a:xfrm>
        </p:grpSpPr>
        <p:sp>
          <p:nvSpPr>
            <p:cNvPr id="992" name="Google Shape;992;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3" name="Google Shape;993;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94" name="Google Shape;994;p15"/>
          <p:cNvGrpSpPr/>
          <p:nvPr/>
        </p:nvGrpSpPr>
        <p:grpSpPr>
          <a:xfrm>
            <a:off x="3689962" y="1576131"/>
            <a:ext cx="751645" cy="751645"/>
            <a:chOff x="0" y="0"/>
            <a:chExt cx="812800" cy="812800"/>
          </a:xfrm>
        </p:grpSpPr>
        <p:sp>
          <p:nvSpPr>
            <p:cNvPr id="995" name="Google Shape;995;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6" name="Google Shape;996;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997" name="Google Shape;997;p15"/>
          <p:cNvGrpSpPr/>
          <p:nvPr/>
        </p:nvGrpSpPr>
        <p:grpSpPr>
          <a:xfrm>
            <a:off x="1907630" y="1660849"/>
            <a:ext cx="751645" cy="751645"/>
            <a:chOff x="0" y="0"/>
            <a:chExt cx="812800" cy="812800"/>
          </a:xfrm>
        </p:grpSpPr>
        <p:sp>
          <p:nvSpPr>
            <p:cNvPr id="998" name="Google Shape;998;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9" name="Google Shape;999;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00" name="Google Shape;1000;p15"/>
          <p:cNvGrpSpPr/>
          <p:nvPr/>
        </p:nvGrpSpPr>
        <p:grpSpPr>
          <a:xfrm>
            <a:off x="2876147" y="1660849"/>
            <a:ext cx="751645" cy="751645"/>
            <a:chOff x="0" y="0"/>
            <a:chExt cx="812800" cy="812800"/>
          </a:xfrm>
        </p:grpSpPr>
        <p:sp>
          <p:nvSpPr>
            <p:cNvPr id="1001" name="Google Shape;1001;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2" name="Google Shape;1002;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03" name="Google Shape;1003;p15"/>
          <p:cNvGrpSpPr/>
          <p:nvPr/>
        </p:nvGrpSpPr>
        <p:grpSpPr>
          <a:xfrm>
            <a:off x="3844664" y="1660849"/>
            <a:ext cx="751645" cy="751645"/>
            <a:chOff x="0" y="0"/>
            <a:chExt cx="812800" cy="812800"/>
          </a:xfrm>
        </p:grpSpPr>
        <p:sp>
          <p:nvSpPr>
            <p:cNvPr id="1004" name="Google Shape;1004;p1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5" name="Google Shape;1005;p1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06" name="Google Shape;1006;p15"/>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7" name="Google Shape;1007;p15"/>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8" name="Google Shape;1008;p15"/>
          <p:cNvSpPr txBox="1"/>
          <p:nvPr/>
        </p:nvSpPr>
        <p:spPr>
          <a:xfrm>
            <a:off x="3468298" y="2704816"/>
            <a:ext cx="11906173" cy="3219614"/>
          </a:xfrm>
          <a:prstGeom prst="rect">
            <a:avLst/>
          </a:prstGeom>
          <a:noFill/>
          <a:ln>
            <a:noFill/>
          </a:ln>
        </p:spPr>
        <p:txBody>
          <a:bodyPr anchorCtr="0" anchor="t" bIns="0" lIns="0" spcFirstLastPara="1" rIns="0" wrap="square" tIns="0">
            <a:spAutoFit/>
          </a:bodyPr>
          <a:lstStyle/>
          <a:p>
            <a:pPr indent="0" lvl="0" marL="0" marR="0" rtl="0" algn="ctr">
              <a:lnSpc>
                <a:spcPct val="139996"/>
              </a:lnSpc>
              <a:spcBef>
                <a:spcPts val="0"/>
              </a:spcBef>
              <a:spcAft>
                <a:spcPts val="0"/>
              </a:spcAft>
              <a:buNone/>
            </a:pPr>
            <a:r>
              <a:rPr lang="en-US" sz="16489">
                <a:solidFill>
                  <a:srgbClr val="000000"/>
                </a:solidFill>
                <a:latin typeface="Arial"/>
                <a:ea typeface="Arial"/>
                <a:cs typeface="Arial"/>
                <a:sym typeface="Arial"/>
              </a:rPr>
              <a:t>THANK YOU</a:t>
            </a:r>
            <a:endParaRPr/>
          </a:p>
        </p:txBody>
      </p:sp>
      <p:grpSp>
        <p:nvGrpSpPr>
          <p:cNvPr id="1009" name="Google Shape;1009;p15"/>
          <p:cNvGrpSpPr/>
          <p:nvPr/>
        </p:nvGrpSpPr>
        <p:grpSpPr>
          <a:xfrm>
            <a:off x="15798745" y="6743585"/>
            <a:ext cx="3086098" cy="3230761"/>
            <a:chOff x="0" y="-38100"/>
            <a:chExt cx="812800" cy="850900"/>
          </a:xfrm>
        </p:grpSpPr>
        <p:sp>
          <p:nvSpPr>
            <p:cNvPr id="1010" name="Google Shape;1010;p15"/>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FFD703"/>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1" name="Google Shape;1011;p1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12" name="Google Shape;1012;p15"/>
          <p:cNvGrpSpPr/>
          <p:nvPr/>
        </p:nvGrpSpPr>
        <p:grpSpPr>
          <a:xfrm>
            <a:off x="560648" y="3842834"/>
            <a:ext cx="3086098" cy="3230761"/>
            <a:chOff x="0" y="-38100"/>
            <a:chExt cx="812800" cy="850900"/>
          </a:xfrm>
        </p:grpSpPr>
        <p:sp>
          <p:nvSpPr>
            <p:cNvPr id="1013" name="Google Shape;1013;p15"/>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4" name="Google Shape;1014;p1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15" name="Google Shape;1015;p15"/>
          <p:cNvSpPr/>
          <p:nvPr/>
        </p:nvSpPr>
        <p:spPr>
          <a:xfrm>
            <a:off x="-959507" y="4249456"/>
            <a:ext cx="4968917" cy="1183506"/>
          </a:xfrm>
          <a:custGeom>
            <a:rect b="b" l="l" r="r" t="t"/>
            <a:pathLst>
              <a:path extrusionOk="0" h="1183506" w="4968917">
                <a:moveTo>
                  <a:pt x="0" y="0"/>
                </a:moveTo>
                <a:lnTo>
                  <a:pt x="4968917" y="0"/>
                </a:lnTo>
                <a:lnTo>
                  <a:pt x="4968917" y="1183505"/>
                </a:lnTo>
                <a:lnTo>
                  <a:pt x="0" y="1183505"/>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6" name="Google Shape;1016;p15"/>
          <p:cNvSpPr/>
          <p:nvPr/>
        </p:nvSpPr>
        <p:spPr>
          <a:xfrm>
            <a:off x="14885418" y="5925879"/>
            <a:ext cx="4235263" cy="3180298"/>
          </a:xfrm>
          <a:custGeom>
            <a:rect b="b" l="l" r="r" t="t"/>
            <a:pathLst>
              <a:path extrusionOk="0" h="3180298" w="4235263">
                <a:moveTo>
                  <a:pt x="0" y="0"/>
                </a:moveTo>
                <a:lnTo>
                  <a:pt x="4235264" y="0"/>
                </a:lnTo>
                <a:lnTo>
                  <a:pt x="4235264" y="3180297"/>
                </a:lnTo>
                <a:lnTo>
                  <a:pt x="0" y="318029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7" name="Google Shape;1017;p15"/>
          <p:cNvSpPr txBox="1"/>
          <p:nvPr/>
        </p:nvSpPr>
        <p:spPr>
          <a:xfrm>
            <a:off x="3153531" y="4716026"/>
            <a:ext cx="11906173" cy="3219614"/>
          </a:xfrm>
          <a:prstGeom prst="rect">
            <a:avLst/>
          </a:prstGeom>
          <a:noFill/>
          <a:ln>
            <a:noFill/>
          </a:ln>
        </p:spPr>
        <p:txBody>
          <a:bodyPr anchorCtr="0" anchor="t" bIns="0" lIns="0" spcFirstLastPara="1" rIns="0" wrap="square" tIns="0">
            <a:spAutoFit/>
          </a:bodyPr>
          <a:lstStyle/>
          <a:p>
            <a:pPr indent="0" lvl="0" marL="0" marR="0" rtl="0" algn="ctr">
              <a:lnSpc>
                <a:spcPct val="139996"/>
              </a:lnSpc>
              <a:spcBef>
                <a:spcPts val="0"/>
              </a:spcBef>
              <a:spcAft>
                <a:spcPts val="0"/>
              </a:spcAft>
              <a:buNone/>
            </a:pPr>
            <a:r>
              <a:rPr b="1" lang="en-US" sz="16489">
                <a:solidFill>
                  <a:srgbClr val="000000"/>
                </a:solidFill>
                <a:latin typeface="Ultra"/>
                <a:ea typeface="Ultra"/>
                <a:cs typeface="Ultra"/>
                <a:sym typeface="Ultra"/>
              </a:rPr>
              <a:t>SO MUCH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703"/>
        </a:solidFill>
      </p:bgPr>
    </p:bg>
    <p:spTree>
      <p:nvGrpSpPr>
        <p:cNvPr id="145" name="Shape 145"/>
        <p:cNvGrpSpPr/>
        <p:nvPr/>
      </p:nvGrpSpPr>
      <p:grpSpPr>
        <a:xfrm>
          <a:off x="0" y="0"/>
          <a:ext cx="0" cy="0"/>
          <a:chOff x="0" y="0"/>
          <a:chExt cx="0" cy="0"/>
        </a:xfrm>
      </p:grpSpPr>
      <p:sp>
        <p:nvSpPr>
          <p:cNvPr id="146" name="Google Shape;146;p2"/>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47" name="Google Shape;147;p2"/>
          <p:cNvGrpSpPr/>
          <p:nvPr/>
        </p:nvGrpSpPr>
        <p:grpSpPr>
          <a:xfrm>
            <a:off x="1524952" y="1036439"/>
            <a:ext cx="15478098" cy="8374261"/>
            <a:chOff x="0" y="-38100"/>
            <a:chExt cx="4076536" cy="2205567"/>
          </a:xfrm>
        </p:grpSpPr>
        <p:sp>
          <p:nvSpPr>
            <p:cNvPr id="148" name="Google Shape;148;p2"/>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50" name="Google Shape;150;p2"/>
          <p:cNvGrpSpPr/>
          <p:nvPr/>
        </p:nvGrpSpPr>
        <p:grpSpPr>
          <a:xfrm>
            <a:off x="1372552" y="884039"/>
            <a:ext cx="15478098" cy="8374261"/>
            <a:chOff x="0" y="-38100"/>
            <a:chExt cx="4076536" cy="2205567"/>
          </a:xfrm>
        </p:grpSpPr>
        <p:sp>
          <p:nvSpPr>
            <p:cNvPr id="151" name="Google Shape;151;p2"/>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53" name="Google Shape;153;p2"/>
          <p:cNvGrpSpPr/>
          <p:nvPr/>
        </p:nvGrpSpPr>
        <p:grpSpPr>
          <a:xfrm>
            <a:off x="16333519" y="3265005"/>
            <a:ext cx="3086104" cy="3230758"/>
            <a:chOff x="0" y="-38100"/>
            <a:chExt cx="812800" cy="850900"/>
          </a:xfrm>
        </p:grpSpPr>
        <p:sp>
          <p:nvSpPr>
            <p:cNvPr id="154" name="Google Shape;154;p2"/>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156" name="Google Shape;156;p2"/>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157" name="Google Shape;157;p2"/>
          <p:cNvGrpSpPr/>
          <p:nvPr/>
        </p:nvGrpSpPr>
        <p:grpSpPr>
          <a:xfrm>
            <a:off x="1810584" y="1576131"/>
            <a:ext cx="751645" cy="751645"/>
            <a:chOff x="0" y="0"/>
            <a:chExt cx="812800" cy="812800"/>
          </a:xfrm>
        </p:grpSpPr>
        <p:sp>
          <p:nvSpPr>
            <p:cNvPr id="158" name="Google Shape;158;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9" name="Google Shape;159;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0" name="Google Shape;160;p2"/>
          <p:cNvGrpSpPr/>
          <p:nvPr/>
        </p:nvGrpSpPr>
        <p:grpSpPr>
          <a:xfrm>
            <a:off x="2750273" y="1576131"/>
            <a:ext cx="751645" cy="751645"/>
            <a:chOff x="0" y="0"/>
            <a:chExt cx="812800" cy="812800"/>
          </a:xfrm>
        </p:grpSpPr>
        <p:sp>
          <p:nvSpPr>
            <p:cNvPr id="161" name="Google Shape;161;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3" name="Google Shape;163;p2"/>
          <p:cNvGrpSpPr/>
          <p:nvPr/>
        </p:nvGrpSpPr>
        <p:grpSpPr>
          <a:xfrm>
            <a:off x="3689962" y="1576131"/>
            <a:ext cx="751645" cy="751645"/>
            <a:chOff x="0" y="0"/>
            <a:chExt cx="812800" cy="812800"/>
          </a:xfrm>
        </p:grpSpPr>
        <p:sp>
          <p:nvSpPr>
            <p:cNvPr id="164" name="Google Shape;164;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6" name="Google Shape;166;p2"/>
          <p:cNvGrpSpPr/>
          <p:nvPr/>
        </p:nvGrpSpPr>
        <p:grpSpPr>
          <a:xfrm>
            <a:off x="1907630" y="1660849"/>
            <a:ext cx="751645" cy="751645"/>
            <a:chOff x="0" y="0"/>
            <a:chExt cx="812800" cy="812800"/>
          </a:xfrm>
        </p:grpSpPr>
        <p:sp>
          <p:nvSpPr>
            <p:cNvPr id="167" name="Google Shape;167;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9" name="Google Shape;169;p2"/>
          <p:cNvGrpSpPr/>
          <p:nvPr/>
        </p:nvGrpSpPr>
        <p:grpSpPr>
          <a:xfrm>
            <a:off x="2876147" y="1660849"/>
            <a:ext cx="751645" cy="751645"/>
            <a:chOff x="0" y="0"/>
            <a:chExt cx="812800" cy="812800"/>
          </a:xfrm>
        </p:grpSpPr>
        <p:sp>
          <p:nvSpPr>
            <p:cNvPr id="170" name="Google Shape;170;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72" name="Google Shape;172;p2"/>
          <p:cNvGrpSpPr/>
          <p:nvPr/>
        </p:nvGrpSpPr>
        <p:grpSpPr>
          <a:xfrm>
            <a:off x="3844664" y="1660849"/>
            <a:ext cx="751645" cy="751645"/>
            <a:chOff x="0" y="0"/>
            <a:chExt cx="812800" cy="812800"/>
          </a:xfrm>
        </p:grpSpPr>
        <p:sp>
          <p:nvSpPr>
            <p:cNvPr id="173" name="Google Shape;173;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75" name="Google Shape;175;p2"/>
          <p:cNvGrpSpPr/>
          <p:nvPr/>
        </p:nvGrpSpPr>
        <p:grpSpPr>
          <a:xfrm>
            <a:off x="14872229" y="2267832"/>
            <a:ext cx="3086099" cy="3230760"/>
            <a:chOff x="0" y="-38100"/>
            <a:chExt cx="812800" cy="850900"/>
          </a:xfrm>
        </p:grpSpPr>
        <p:sp>
          <p:nvSpPr>
            <p:cNvPr id="176" name="Google Shape;176;p2"/>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78" name="Google Shape;178;p2"/>
          <p:cNvGrpSpPr/>
          <p:nvPr/>
        </p:nvGrpSpPr>
        <p:grpSpPr>
          <a:xfrm>
            <a:off x="12919045" y="2267832"/>
            <a:ext cx="3086096" cy="3230760"/>
            <a:chOff x="0" y="-38100"/>
            <a:chExt cx="812800" cy="850900"/>
          </a:xfrm>
        </p:grpSpPr>
        <p:sp>
          <p:nvSpPr>
            <p:cNvPr id="179" name="Google Shape;179;p2"/>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81" name="Google Shape;181;p2"/>
          <p:cNvGrpSpPr/>
          <p:nvPr/>
        </p:nvGrpSpPr>
        <p:grpSpPr>
          <a:xfrm>
            <a:off x="13803057" y="2267832"/>
            <a:ext cx="3086096" cy="3230760"/>
            <a:chOff x="0" y="-38100"/>
            <a:chExt cx="812800" cy="850900"/>
          </a:xfrm>
        </p:grpSpPr>
        <p:sp>
          <p:nvSpPr>
            <p:cNvPr id="182" name="Google Shape;182;p2"/>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4" name="Google Shape;184;p2"/>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2"/>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188" name="Google Shape;188;p2"/>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grpSp>
        <p:nvGrpSpPr>
          <p:cNvPr id="189" name="Google Shape;189;p2"/>
          <p:cNvGrpSpPr/>
          <p:nvPr/>
        </p:nvGrpSpPr>
        <p:grpSpPr>
          <a:xfrm>
            <a:off x="2750273" y="4508284"/>
            <a:ext cx="595609" cy="595609"/>
            <a:chOff x="0" y="0"/>
            <a:chExt cx="812800" cy="812800"/>
          </a:xfrm>
        </p:grpSpPr>
        <p:sp>
          <p:nvSpPr>
            <p:cNvPr id="190" name="Google Shape;190;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92" name="Google Shape;192;p2"/>
          <p:cNvSpPr txBox="1"/>
          <p:nvPr/>
        </p:nvSpPr>
        <p:spPr>
          <a:xfrm>
            <a:off x="3949439" y="6514298"/>
            <a:ext cx="5751026" cy="679994"/>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Theoretical Framework</a:t>
            </a:r>
            <a:endParaRPr/>
          </a:p>
        </p:txBody>
      </p:sp>
      <p:grpSp>
        <p:nvGrpSpPr>
          <p:cNvPr id="193" name="Google Shape;193;p2"/>
          <p:cNvGrpSpPr/>
          <p:nvPr/>
        </p:nvGrpSpPr>
        <p:grpSpPr>
          <a:xfrm>
            <a:off x="2750273" y="5508693"/>
            <a:ext cx="595609" cy="595609"/>
            <a:chOff x="0" y="0"/>
            <a:chExt cx="812800" cy="812800"/>
          </a:xfrm>
        </p:grpSpPr>
        <p:sp>
          <p:nvSpPr>
            <p:cNvPr id="194" name="Google Shape;194;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5" name="Google Shape;195;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96" name="Google Shape;196;p2"/>
          <p:cNvSpPr txBox="1"/>
          <p:nvPr/>
        </p:nvSpPr>
        <p:spPr>
          <a:xfrm>
            <a:off x="3949439" y="7500853"/>
            <a:ext cx="3453997" cy="679994"/>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Methodology</a:t>
            </a:r>
            <a:endParaRPr/>
          </a:p>
        </p:txBody>
      </p:sp>
      <p:grpSp>
        <p:nvGrpSpPr>
          <p:cNvPr id="197" name="Google Shape;197;p2"/>
          <p:cNvGrpSpPr/>
          <p:nvPr/>
        </p:nvGrpSpPr>
        <p:grpSpPr>
          <a:xfrm>
            <a:off x="2769302" y="6519494"/>
            <a:ext cx="595609" cy="595609"/>
            <a:chOff x="0" y="0"/>
            <a:chExt cx="812800" cy="812800"/>
          </a:xfrm>
        </p:grpSpPr>
        <p:sp>
          <p:nvSpPr>
            <p:cNvPr id="198" name="Google Shape;198;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 name="Google Shape;199;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0" name="Google Shape;200;p2"/>
          <p:cNvGrpSpPr/>
          <p:nvPr/>
        </p:nvGrpSpPr>
        <p:grpSpPr>
          <a:xfrm>
            <a:off x="2750273" y="7509510"/>
            <a:ext cx="595609" cy="595609"/>
            <a:chOff x="0" y="0"/>
            <a:chExt cx="812800" cy="812800"/>
          </a:xfrm>
        </p:grpSpPr>
        <p:sp>
          <p:nvSpPr>
            <p:cNvPr id="201" name="Google Shape;201;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3" name="Google Shape;203;p2"/>
          <p:cNvGrpSpPr/>
          <p:nvPr/>
        </p:nvGrpSpPr>
        <p:grpSpPr>
          <a:xfrm>
            <a:off x="10086869" y="4678129"/>
            <a:ext cx="595609" cy="595609"/>
            <a:chOff x="0" y="0"/>
            <a:chExt cx="812800" cy="812800"/>
          </a:xfrm>
        </p:grpSpPr>
        <p:sp>
          <p:nvSpPr>
            <p:cNvPr id="204" name="Google Shape;204;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6" name="Google Shape;206;p2"/>
          <p:cNvGrpSpPr/>
          <p:nvPr/>
        </p:nvGrpSpPr>
        <p:grpSpPr>
          <a:xfrm>
            <a:off x="10086869" y="5631780"/>
            <a:ext cx="595609" cy="595609"/>
            <a:chOff x="0" y="0"/>
            <a:chExt cx="812800" cy="812800"/>
          </a:xfrm>
        </p:grpSpPr>
        <p:sp>
          <p:nvSpPr>
            <p:cNvPr id="207" name="Google Shape;207;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9" name="Google Shape;209;p2"/>
          <p:cNvGrpSpPr/>
          <p:nvPr/>
        </p:nvGrpSpPr>
        <p:grpSpPr>
          <a:xfrm>
            <a:off x="10086869" y="6621796"/>
            <a:ext cx="595609" cy="595609"/>
            <a:chOff x="0" y="0"/>
            <a:chExt cx="812800" cy="812800"/>
          </a:xfrm>
        </p:grpSpPr>
        <p:sp>
          <p:nvSpPr>
            <p:cNvPr id="210" name="Google Shape;210;p2"/>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1" name="Google Shape;211;p2"/>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12" name="Google Shape;212;p2"/>
          <p:cNvGrpSpPr/>
          <p:nvPr/>
        </p:nvGrpSpPr>
        <p:grpSpPr>
          <a:xfrm>
            <a:off x="15798745" y="6743585"/>
            <a:ext cx="3086098" cy="3230761"/>
            <a:chOff x="0" y="-38100"/>
            <a:chExt cx="812800" cy="850900"/>
          </a:xfrm>
        </p:grpSpPr>
        <p:sp>
          <p:nvSpPr>
            <p:cNvPr id="213" name="Google Shape;213;p2"/>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E9C7E4"/>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4" name="Google Shape;214;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15" name="Google Shape;215;p2"/>
          <p:cNvGrpSpPr/>
          <p:nvPr/>
        </p:nvGrpSpPr>
        <p:grpSpPr>
          <a:xfrm>
            <a:off x="560648" y="3842834"/>
            <a:ext cx="3086098" cy="3230761"/>
            <a:chOff x="0" y="-38100"/>
            <a:chExt cx="812800" cy="850900"/>
          </a:xfrm>
        </p:grpSpPr>
        <p:sp>
          <p:nvSpPr>
            <p:cNvPr id="216" name="Google Shape;216;p2"/>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2"/>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18" name="Google Shape;218;p2"/>
          <p:cNvSpPr/>
          <p:nvPr/>
        </p:nvSpPr>
        <p:spPr>
          <a:xfrm>
            <a:off x="15798745" y="6986440"/>
            <a:ext cx="3777601" cy="1511040"/>
          </a:xfrm>
          <a:custGeom>
            <a:rect b="b" l="l" r="r" t="t"/>
            <a:pathLst>
              <a:path extrusionOk="0" h="1511040" w="3777601">
                <a:moveTo>
                  <a:pt x="0" y="0"/>
                </a:moveTo>
                <a:lnTo>
                  <a:pt x="3777601" y="0"/>
                </a:lnTo>
                <a:lnTo>
                  <a:pt x="3777601" y="1511040"/>
                </a:lnTo>
                <a:lnTo>
                  <a:pt x="0" y="1511040"/>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2"/>
          <p:cNvSpPr/>
          <p:nvPr/>
        </p:nvSpPr>
        <p:spPr>
          <a:xfrm>
            <a:off x="-1282237" y="4191927"/>
            <a:ext cx="3771491" cy="898301"/>
          </a:xfrm>
          <a:custGeom>
            <a:rect b="b" l="l" r="r" t="t"/>
            <a:pathLst>
              <a:path extrusionOk="0" h="898301" w="3771491">
                <a:moveTo>
                  <a:pt x="0" y="0"/>
                </a:moveTo>
                <a:lnTo>
                  <a:pt x="3771492" y="0"/>
                </a:lnTo>
                <a:lnTo>
                  <a:pt x="3771492" y="898301"/>
                </a:lnTo>
                <a:lnTo>
                  <a:pt x="0" y="898301"/>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0" name="Google Shape;220;p2"/>
          <p:cNvSpPr txBox="1"/>
          <p:nvPr/>
        </p:nvSpPr>
        <p:spPr>
          <a:xfrm>
            <a:off x="4924804" y="1188716"/>
            <a:ext cx="7680489" cy="1881925"/>
          </a:xfrm>
          <a:prstGeom prst="rect">
            <a:avLst/>
          </a:prstGeom>
          <a:noFill/>
          <a:ln>
            <a:noFill/>
          </a:ln>
        </p:spPr>
        <p:txBody>
          <a:bodyPr anchorCtr="0" anchor="t" bIns="0" lIns="0" spcFirstLastPara="1" rIns="0" wrap="square" tIns="0">
            <a:spAutoFit/>
          </a:bodyPr>
          <a:lstStyle/>
          <a:p>
            <a:pPr indent="0" lvl="0" marL="0" marR="0" rtl="0" algn="ctr">
              <a:lnSpc>
                <a:spcPct val="139998"/>
              </a:lnSpc>
              <a:spcBef>
                <a:spcPts val="0"/>
              </a:spcBef>
              <a:spcAft>
                <a:spcPts val="0"/>
              </a:spcAft>
              <a:buNone/>
            </a:pPr>
            <a:r>
              <a:rPr lang="en-US" sz="11413">
                <a:solidFill>
                  <a:srgbClr val="000000"/>
                </a:solidFill>
                <a:latin typeface="Arial"/>
                <a:ea typeface="Arial"/>
                <a:cs typeface="Arial"/>
                <a:sym typeface="Arial"/>
              </a:rPr>
              <a:t>Overview</a:t>
            </a:r>
            <a:endParaRPr/>
          </a:p>
        </p:txBody>
      </p:sp>
      <p:sp>
        <p:nvSpPr>
          <p:cNvPr id="221" name="Google Shape;221;p2"/>
          <p:cNvSpPr txBox="1"/>
          <p:nvPr/>
        </p:nvSpPr>
        <p:spPr>
          <a:xfrm>
            <a:off x="3949439" y="5489643"/>
            <a:ext cx="3453997" cy="679994"/>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Objectives</a:t>
            </a:r>
            <a:endParaRPr/>
          </a:p>
        </p:txBody>
      </p:sp>
      <p:sp>
        <p:nvSpPr>
          <p:cNvPr id="222" name="Google Shape;222;p2"/>
          <p:cNvSpPr txBox="1"/>
          <p:nvPr/>
        </p:nvSpPr>
        <p:spPr>
          <a:xfrm>
            <a:off x="11389208" y="4534386"/>
            <a:ext cx="3453997" cy="67180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Result</a:t>
            </a:r>
            <a:endParaRPr/>
          </a:p>
        </p:txBody>
      </p:sp>
      <p:sp>
        <p:nvSpPr>
          <p:cNvPr id="223" name="Google Shape;223;p2"/>
          <p:cNvSpPr txBox="1"/>
          <p:nvPr/>
        </p:nvSpPr>
        <p:spPr>
          <a:xfrm>
            <a:off x="11389208" y="5591944"/>
            <a:ext cx="3453997" cy="67180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Conclusion</a:t>
            </a:r>
            <a:endParaRPr/>
          </a:p>
        </p:txBody>
      </p:sp>
      <p:sp>
        <p:nvSpPr>
          <p:cNvPr id="224" name="Google Shape;224;p2"/>
          <p:cNvSpPr txBox="1"/>
          <p:nvPr/>
        </p:nvSpPr>
        <p:spPr>
          <a:xfrm>
            <a:off x="11389208" y="6545596"/>
            <a:ext cx="4458534" cy="67180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Recommendation</a:t>
            </a:r>
            <a:endParaRPr/>
          </a:p>
        </p:txBody>
      </p:sp>
      <p:sp>
        <p:nvSpPr>
          <p:cNvPr id="225" name="Google Shape;225;p2"/>
          <p:cNvSpPr txBox="1"/>
          <p:nvPr/>
        </p:nvSpPr>
        <p:spPr>
          <a:xfrm>
            <a:off x="14994463" y="2568121"/>
            <a:ext cx="1389850" cy="414827"/>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02</a:t>
            </a:r>
            <a:endParaRPr/>
          </a:p>
        </p:txBody>
      </p:sp>
      <p:sp>
        <p:nvSpPr>
          <p:cNvPr id="226" name="Google Shape;226;p2"/>
          <p:cNvSpPr txBox="1"/>
          <p:nvPr/>
        </p:nvSpPr>
        <p:spPr>
          <a:xfrm>
            <a:off x="3949439" y="4432084"/>
            <a:ext cx="3453997" cy="679994"/>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924">
                <a:solidFill>
                  <a:srgbClr val="000000"/>
                </a:solidFill>
                <a:latin typeface="Cardo"/>
                <a:ea typeface="Cardo"/>
                <a:cs typeface="Cardo"/>
                <a:sym typeface="Cardo"/>
              </a:rPr>
              <a:t>Introduction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1C7E9"/>
        </a:solidFill>
      </p:bgPr>
    </p:bg>
    <p:spTree>
      <p:nvGrpSpPr>
        <p:cNvPr id="230" name="Shape 230"/>
        <p:cNvGrpSpPr/>
        <p:nvPr/>
      </p:nvGrpSpPr>
      <p:grpSpPr>
        <a:xfrm>
          <a:off x="0" y="0"/>
          <a:ext cx="0" cy="0"/>
          <a:chOff x="0" y="0"/>
          <a:chExt cx="0" cy="0"/>
        </a:xfrm>
      </p:grpSpPr>
      <p:sp>
        <p:nvSpPr>
          <p:cNvPr id="231" name="Google Shape;231;p3"/>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32" name="Google Shape;232;p3"/>
          <p:cNvGrpSpPr/>
          <p:nvPr/>
        </p:nvGrpSpPr>
        <p:grpSpPr>
          <a:xfrm>
            <a:off x="1524952" y="1036439"/>
            <a:ext cx="15478098" cy="8374261"/>
            <a:chOff x="0" y="-38100"/>
            <a:chExt cx="4076536" cy="2205567"/>
          </a:xfrm>
        </p:grpSpPr>
        <p:sp>
          <p:nvSpPr>
            <p:cNvPr id="233" name="Google Shape;233;p3"/>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35" name="Google Shape;235;p3"/>
          <p:cNvGrpSpPr/>
          <p:nvPr/>
        </p:nvGrpSpPr>
        <p:grpSpPr>
          <a:xfrm>
            <a:off x="1372552" y="884039"/>
            <a:ext cx="15478098" cy="8374261"/>
            <a:chOff x="0" y="-38100"/>
            <a:chExt cx="4076536" cy="2205567"/>
          </a:xfrm>
        </p:grpSpPr>
        <p:sp>
          <p:nvSpPr>
            <p:cNvPr id="236" name="Google Shape;236;p3"/>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38" name="Google Shape;238;p3"/>
          <p:cNvGrpSpPr/>
          <p:nvPr/>
        </p:nvGrpSpPr>
        <p:grpSpPr>
          <a:xfrm>
            <a:off x="16333519" y="3265005"/>
            <a:ext cx="3086104" cy="3230758"/>
            <a:chOff x="0" y="-38100"/>
            <a:chExt cx="812800" cy="850900"/>
          </a:xfrm>
        </p:grpSpPr>
        <p:sp>
          <p:nvSpPr>
            <p:cNvPr id="239" name="Google Shape;239;p3"/>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0" name="Google Shape;240;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241" name="Google Shape;241;p3"/>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242" name="Google Shape;242;p3"/>
          <p:cNvGrpSpPr/>
          <p:nvPr/>
        </p:nvGrpSpPr>
        <p:grpSpPr>
          <a:xfrm>
            <a:off x="1810584" y="1576131"/>
            <a:ext cx="751645" cy="751645"/>
            <a:chOff x="0" y="0"/>
            <a:chExt cx="812800" cy="812800"/>
          </a:xfrm>
        </p:grpSpPr>
        <p:sp>
          <p:nvSpPr>
            <p:cNvPr id="243" name="Google Shape;243;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4" name="Google Shape;244;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45" name="Google Shape;245;p3"/>
          <p:cNvGrpSpPr/>
          <p:nvPr/>
        </p:nvGrpSpPr>
        <p:grpSpPr>
          <a:xfrm>
            <a:off x="2750273" y="1576131"/>
            <a:ext cx="751645" cy="751645"/>
            <a:chOff x="0" y="0"/>
            <a:chExt cx="812800" cy="812800"/>
          </a:xfrm>
        </p:grpSpPr>
        <p:sp>
          <p:nvSpPr>
            <p:cNvPr id="246" name="Google Shape;246;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7" name="Google Shape;247;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48" name="Google Shape;248;p3"/>
          <p:cNvGrpSpPr/>
          <p:nvPr/>
        </p:nvGrpSpPr>
        <p:grpSpPr>
          <a:xfrm>
            <a:off x="3689962" y="1576131"/>
            <a:ext cx="751645" cy="751645"/>
            <a:chOff x="0" y="0"/>
            <a:chExt cx="812800" cy="812800"/>
          </a:xfrm>
        </p:grpSpPr>
        <p:sp>
          <p:nvSpPr>
            <p:cNvPr id="249" name="Google Shape;249;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0" name="Google Shape;250;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1" name="Google Shape;251;p3"/>
          <p:cNvGrpSpPr/>
          <p:nvPr/>
        </p:nvGrpSpPr>
        <p:grpSpPr>
          <a:xfrm>
            <a:off x="1907630" y="1660849"/>
            <a:ext cx="751645" cy="751645"/>
            <a:chOff x="0" y="0"/>
            <a:chExt cx="812800" cy="812800"/>
          </a:xfrm>
        </p:grpSpPr>
        <p:sp>
          <p:nvSpPr>
            <p:cNvPr id="252" name="Google Shape;252;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4" name="Google Shape;254;p3"/>
          <p:cNvGrpSpPr/>
          <p:nvPr/>
        </p:nvGrpSpPr>
        <p:grpSpPr>
          <a:xfrm>
            <a:off x="2876147" y="1660849"/>
            <a:ext cx="751645" cy="751645"/>
            <a:chOff x="0" y="0"/>
            <a:chExt cx="812800" cy="812800"/>
          </a:xfrm>
        </p:grpSpPr>
        <p:sp>
          <p:nvSpPr>
            <p:cNvPr id="255" name="Google Shape;255;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7" name="Google Shape;257;p3"/>
          <p:cNvGrpSpPr/>
          <p:nvPr/>
        </p:nvGrpSpPr>
        <p:grpSpPr>
          <a:xfrm>
            <a:off x="3844664" y="1660849"/>
            <a:ext cx="751645" cy="751645"/>
            <a:chOff x="0" y="0"/>
            <a:chExt cx="812800" cy="812800"/>
          </a:xfrm>
        </p:grpSpPr>
        <p:sp>
          <p:nvSpPr>
            <p:cNvPr id="258" name="Google Shape;258;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60" name="Google Shape;260;p3"/>
          <p:cNvGrpSpPr/>
          <p:nvPr/>
        </p:nvGrpSpPr>
        <p:grpSpPr>
          <a:xfrm>
            <a:off x="14872229" y="2267832"/>
            <a:ext cx="3086099" cy="3230760"/>
            <a:chOff x="0" y="-38100"/>
            <a:chExt cx="812800" cy="850900"/>
          </a:xfrm>
        </p:grpSpPr>
        <p:sp>
          <p:nvSpPr>
            <p:cNvPr id="261" name="Google Shape;261;p3"/>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2" name="Google Shape;262;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63" name="Google Shape;263;p3"/>
          <p:cNvGrpSpPr/>
          <p:nvPr/>
        </p:nvGrpSpPr>
        <p:grpSpPr>
          <a:xfrm>
            <a:off x="12919045" y="2267832"/>
            <a:ext cx="3086096" cy="3230760"/>
            <a:chOff x="0" y="-38100"/>
            <a:chExt cx="812800" cy="850900"/>
          </a:xfrm>
        </p:grpSpPr>
        <p:sp>
          <p:nvSpPr>
            <p:cNvPr id="264" name="Google Shape;264;p3"/>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5" name="Google Shape;265;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66" name="Google Shape;266;p3"/>
          <p:cNvGrpSpPr/>
          <p:nvPr/>
        </p:nvGrpSpPr>
        <p:grpSpPr>
          <a:xfrm>
            <a:off x="13803057" y="2267832"/>
            <a:ext cx="3086096" cy="3230760"/>
            <a:chOff x="0" y="-38100"/>
            <a:chExt cx="812800" cy="850900"/>
          </a:xfrm>
        </p:grpSpPr>
        <p:sp>
          <p:nvSpPr>
            <p:cNvPr id="267" name="Google Shape;267;p3"/>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9" name="Google Shape;269;p3"/>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0" name="Google Shape;270;p3"/>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1" name="Google Shape;271;p3"/>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2" name="Google Shape;272;p3"/>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273" name="Google Shape;273;p3"/>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274" name="Google Shape;274;p3"/>
          <p:cNvSpPr txBox="1"/>
          <p:nvPr/>
        </p:nvSpPr>
        <p:spPr>
          <a:xfrm>
            <a:off x="1890106" y="3845723"/>
            <a:ext cx="14155162" cy="4985980"/>
          </a:xfrm>
          <a:prstGeom prst="rect">
            <a:avLst/>
          </a:prstGeom>
          <a:noFill/>
          <a:ln>
            <a:noFill/>
          </a:ln>
        </p:spPr>
        <p:txBody>
          <a:bodyPr anchorCtr="0" anchor="t" bIns="0" lIns="0" spcFirstLastPara="1" rIns="0" wrap="square" tIns="0">
            <a:spAutoFit/>
          </a:bodyPr>
          <a:lstStyle/>
          <a:p>
            <a:pPr indent="0" lvl="0" marL="0" marR="0" rtl="0" algn="just">
              <a:lnSpc>
                <a:spcPct val="90000"/>
              </a:lnSpc>
              <a:spcBef>
                <a:spcPts val="0"/>
              </a:spcBef>
              <a:spcAft>
                <a:spcPts val="0"/>
              </a:spcAft>
              <a:buClr>
                <a:schemeClr val="dk1"/>
              </a:buClr>
              <a:buSzPts val="3600"/>
              <a:buFont typeface="Arial"/>
              <a:buNone/>
            </a:pPr>
            <a:r>
              <a:rPr lang="en-US" sz="3600">
                <a:solidFill>
                  <a:schemeClr val="dk1"/>
                </a:solidFill>
                <a:latin typeface="Times New Roman"/>
                <a:ea typeface="Times New Roman"/>
                <a:cs typeface="Times New Roman"/>
                <a:sym typeface="Times New Roman"/>
              </a:rPr>
              <a:t>	Acceptance to the fact that this pandemic came in the least most unexpected event in everyone’s lives around the globe. School’s face to face classes and all offices whether public or private changed most of their everyday routine on how to serve their clients. Abrupt use of digital platforms became mandatory, particularly in the field of Education. Libraries on the other hand need to focus in delivering services thru online to support their communities, to deliver effectively, Librarians including the Library staff should have the knowledge and skills in using digital technology where communication and access to information thru internet platforms, social media, and mobile devices is needed. </a:t>
            </a:r>
            <a:endParaRPr sz="2800">
              <a:solidFill>
                <a:schemeClr val="dk1"/>
              </a:solidFill>
              <a:latin typeface="Calibri"/>
              <a:ea typeface="Calibri"/>
              <a:cs typeface="Calibri"/>
              <a:sym typeface="Calibri"/>
            </a:endParaRPr>
          </a:p>
        </p:txBody>
      </p:sp>
      <p:sp>
        <p:nvSpPr>
          <p:cNvPr id="275" name="Google Shape;275;p3"/>
          <p:cNvSpPr/>
          <p:nvPr/>
        </p:nvSpPr>
        <p:spPr>
          <a:xfrm>
            <a:off x="13452736" y="8614105"/>
            <a:ext cx="4922780" cy="1593191"/>
          </a:xfrm>
          <a:custGeom>
            <a:rect b="b" l="l" r="r" t="t"/>
            <a:pathLst>
              <a:path extrusionOk="0" h="1593191" w="4922780">
                <a:moveTo>
                  <a:pt x="0" y="0"/>
                </a:moveTo>
                <a:lnTo>
                  <a:pt x="4922780" y="0"/>
                </a:lnTo>
                <a:lnTo>
                  <a:pt x="4922780" y="1593190"/>
                </a:lnTo>
                <a:lnTo>
                  <a:pt x="0" y="1593190"/>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3"/>
          <p:cNvSpPr txBox="1"/>
          <p:nvPr/>
        </p:nvSpPr>
        <p:spPr>
          <a:xfrm>
            <a:off x="4880338" y="1274429"/>
            <a:ext cx="7741711" cy="1681999"/>
          </a:xfrm>
          <a:prstGeom prst="rect">
            <a:avLst/>
          </a:prstGeom>
          <a:noFill/>
          <a:ln>
            <a:noFill/>
          </a:ln>
        </p:spPr>
        <p:txBody>
          <a:bodyPr anchorCtr="0" anchor="t" bIns="0" lIns="0" spcFirstLastPara="1" rIns="0" wrap="square" tIns="0">
            <a:spAutoFit/>
          </a:bodyPr>
          <a:lstStyle/>
          <a:p>
            <a:pPr indent="0" lvl="0" marL="0" marR="0" rtl="0" algn="ctr">
              <a:lnSpc>
                <a:spcPct val="140005"/>
              </a:lnSpc>
              <a:spcBef>
                <a:spcPts val="0"/>
              </a:spcBef>
              <a:spcAft>
                <a:spcPts val="0"/>
              </a:spcAft>
              <a:buNone/>
            </a:pPr>
            <a:r>
              <a:rPr lang="en-US" sz="10201">
                <a:solidFill>
                  <a:srgbClr val="000000"/>
                </a:solidFill>
                <a:latin typeface="Arial"/>
                <a:ea typeface="Arial"/>
                <a:cs typeface="Arial"/>
                <a:sym typeface="Arial"/>
              </a:rPr>
              <a:t>Introduction</a:t>
            </a:r>
            <a:endParaRPr/>
          </a:p>
        </p:txBody>
      </p:sp>
      <p:sp>
        <p:nvSpPr>
          <p:cNvPr id="277" name="Google Shape;277;p3"/>
          <p:cNvSpPr txBox="1"/>
          <p:nvPr/>
        </p:nvSpPr>
        <p:spPr>
          <a:xfrm>
            <a:off x="14994463" y="2568121"/>
            <a:ext cx="1389850" cy="420051"/>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03</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7DFE9"/>
        </a:solidFill>
      </p:bgPr>
    </p:bg>
    <p:spTree>
      <p:nvGrpSpPr>
        <p:cNvPr id="281" name="Shape 281"/>
        <p:cNvGrpSpPr/>
        <p:nvPr/>
      </p:nvGrpSpPr>
      <p:grpSpPr>
        <a:xfrm>
          <a:off x="0" y="0"/>
          <a:ext cx="0" cy="0"/>
          <a:chOff x="0" y="0"/>
          <a:chExt cx="0" cy="0"/>
        </a:xfrm>
      </p:grpSpPr>
      <p:sp>
        <p:nvSpPr>
          <p:cNvPr id="282" name="Google Shape;282;p4"/>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83" name="Google Shape;283;p4"/>
          <p:cNvGrpSpPr/>
          <p:nvPr/>
        </p:nvGrpSpPr>
        <p:grpSpPr>
          <a:xfrm>
            <a:off x="1524952" y="1036439"/>
            <a:ext cx="15478098" cy="8374261"/>
            <a:chOff x="0" y="-38100"/>
            <a:chExt cx="4076536" cy="2205567"/>
          </a:xfrm>
        </p:grpSpPr>
        <p:sp>
          <p:nvSpPr>
            <p:cNvPr id="284" name="Google Shape;284;p4"/>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86" name="Google Shape;286;p4"/>
          <p:cNvGrpSpPr/>
          <p:nvPr/>
        </p:nvGrpSpPr>
        <p:grpSpPr>
          <a:xfrm>
            <a:off x="1404951" y="1036439"/>
            <a:ext cx="15478098" cy="8374261"/>
            <a:chOff x="0" y="-38100"/>
            <a:chExt cx="4076536" cy="2205567"/>
          </a:xfrm>
        </p:grpSpPr>
        <p:sp>
          <p:nvSpPr>
            <p:cNvPr id="287" name="Google Shape;287;p4"/>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89" name="Google Shape;289;p4"/>
          <p:cNvGrpSpPr/>
          <p:nvPr/>
        </p:nvGrpSpPr>
        <p:grpSpPr>
          <a:xfrm>
            <a:off x="16333519" y="3265005"/>
            <a:ext cx="3086104" cy="3230758"/>
            <a:chOff x="0" y="-38100"/>
            <a:chExt cx="812800" cy="850900"/>
          </a:xfrm>
        </p:grpSpPr>
        <p:sp>
          <p:nvSpPr>
            <p:cNvPr id="290" name="Google Shape;290;p4"/>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1" name="Google Shape;291;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292" name="Google Shape;292;p4"/>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293" name="Google Shape;293;p4"/>
          <p:cNvGrpSpPr/>
          <p:nvPr/>
        </p:nvGrpSpPr>
        <p:grpSpPr>
          <a:xfrm>
            <a:off x="1810584" y="1576131"/>
            <a:ext cx="751645" cy="751645"/>
            <a:chOff x="0" y="0"/>
            <a:chExt cx="812800" cy="812800"/>
          </a:xfrm>
        </p:grpSpPr>
        <p:sp>
          <p:nvSpPr>
            <p:cNvPr id="294" name="Google Shape;294;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5" name="Google Shape;295;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6" name="Google Shape;296;p4"/>
          <p:cNvGrpSpPr/>
          <p:nvPr/>
        </p:nvGrpSpPr>
        <p:grpSpPr>
          <a:xfrm>
            <a:off x="2750273" y="1576131"/>
            <a:ext cx="751645" cy="751645"/>
            <a:chOff x="0" y="0"/>
            <a:chExt cx="812800" cy="812800"/>
          </a:xfrm>
        </p:grpSpPr>
        <p:sp>
          <p:nvSpPr>
            <p:cNvPr id="297" name="Google Shape;297;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9" name="Google Shape;299;p4"/>
          <p:cNvGrpSpPr/>
          <p:nvPr/>
        </p:nvGrpSpPr>
        <p:grpSpPr>
          <a:xfrm>
            <a:off x="3689962" y="1576131"/>
            <a:ext cx="751645" cy="751645"/>
            <a:chOff x="0" y="0"/>
            <a:chExt cx="812800" cy="812800"/>
          </a:xfrm>
        </p:grpSpPr>
        <p:sp>
          <p:nvSpPr>
            <p:cNvPr id="300" name="Google Shape;300;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1" name="Google Shape;301;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2" name="Google Shape;302;p4"/>
          <p:cNvGrpSpPr/>
          <p:nvPr/>
        </p:nvGrpSpPr>
        <p:grpSpPr>
          <a:xfrm>
            <a:off x="1907630" y="1660849"/>
            <a:ext cx="751645" cy="751645"/>
            <a:chOff x="0" y="0"/>
            <a:chExt cx="812800" cy="812800"/>
          </a:xfrm>
        </p:grpSpPr>
        <p:sp>
          <p:nvSpPr>
            <p:cNvPr id="303" name="Google Shape;303;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4" name="Google Shape;304;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5" name="Google Shape;305;p4"/>
          <p:cNvGrpSpPr/>
          <p:nvPr/>
        </p:nvGrpSpPr>
        <p:grpSpPr>
          <a:xfrm>
            <a:off x="2876147" y="1660849"/>
            <a:ext cx="751645" cy="751645"/>
            <a:chOff x="0" y="0"/>
            <a:chExt cx="812800" cy="812800"/>
          </a:xfrm>
        </p:grpSpPr>
        <p:sp>
          <p:nvSpPr>
            <p:cNvPr id="306" name="Google Shape;306;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7" name="Google Shape;307;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08" name="Google Shape;308;p4"/>
          <p:cNvGrpSpPr/>
          <p:nvPr/>
        </p:nvGrpSpPr>
        <p:grpSpPr>
          <a:xfrm>
            <a:off x="3844664" y="1660849"/>
            <a:ext cx="751645" cy="751645"/>
            <a:chOff x="0" y="0"/>
            <a:chExt cx="812800" cy="812800"/>
          </a:xfrm>
        </p:grpSpPr>
        <p:sp>
          <p:nvSpPr>
            <p:cNvPr id="309" name="Google Shape;309;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0" name="Google Shape;310;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1" name="Google Shape;311;p4"/>
          <p:cNvGrpSpPr/>
          <p:nvPr/>
        </p:nvGrpSpPr>
        <p:grpSpPr>
          <a:xfrm>
            <a:off x="14872229" y="2267832"/>
            <a:ext cx="3086099" cy="3230760"/>
            <a:chOff x="0" y="-38100"/>
            <a:chExt cx="812800" cy="850900"/>
          </a:xfrm>
        </p:grpSpPr>
        <p:sp>
          <p:nvSpPr>
            <p:cNvPr id="312" name="Google Shape;312;p4"/>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3" name="Google Shape;313;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4" name="Google Shape;314;p4"/>
          <p:cNvGrpSpPr/>
          <p:nvPr/>
        </p:nvGrpSpPr>
        <p:grpSpPr>
          <a:xfrm>
            <a:off x="12919045" y="2267832"/>
            <a:ext cx="3086096" cy="3230760"/>
            <a:chOff x="0" y="-38100"/>
            <a:chExt cx="812800" cy="850900"/>
          </a:xfrm>
        </p:grpSpPr>
        <p:sp>
          <p:nvSpPr>
            <p:cNvPr id="315" name="Google Shape;315;p4"/>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6" name="Google Shape;316;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17" name="Google Shape;317;p4"/>
          <p:cNvGrpSpPr/>
          <p:nvPr/>
        </p:nvGrpSpPr>
        <p:grpSpPr>
          <a:xfrm>
            <a:off x="13803057" y="2267832"/>
            <a:ext cx="3086096" cy="3230760"/>
            <a:chOff x="0" y="-38100"/>
            <a:chExt cx="812800" cy="850900"/>
          </a:xfrm>
        </p:grpSpPr>
        <p:sp>
          <p:nvSpPr>
            <p:cNvPr id="318" name="Google Shape;318;p4"/>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9" name="Google Shape;319;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20" name="Google Shape;320;p4"/>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 name="Google Shape;321;p4"/>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2" name="Google Shape;322;p4"/>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4"/>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324" name="Google Shape;324;p4"/>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grpSp>
        <p:nvGrpSpPr>
          <p:cNvPr id="325" name="Google Shape;325;p4"/>
          <p:cNvGrpSpPr/>
          <p:nvPr/>
        </p:nvGrpSpPr>
        <p:grpSpPr>
          <a:xfrm>
            <a:off x="2186406" y="4095584"/>
            <a:ext cx="13371493" cy="6658297"/>
            <a:chOff x="0" y="-38100"/>
            <a:chExt cx="3521710" cy="850900"/>
          </a:xfrm>
        </p:grpSpPr>
        <p:sp>
          <p:nvSpPr>
            <p:cNvPr id="326" name="Google Shape;326;p4"/>
            <p:cNvSpPr/>
            <p:nvPr/>
          </p:nvSpPr>
          <p:spPr>
            <a:xfrm>
              <a:off x="0" y="0"/>
              <a:ext cx="3521710" cy="458374"/>
            </a:xfrm>
            <a:custGeom>
              <a:rect b="b" l="l" r="r" t="t"/>
              <a:pathLst>
                <a:path extrusionOk="0" h="458374" w="3521710">
                  <a:moveTo>
                    <a:pt x="0" y="0"/>
                  </a:moveTo>
                  <a:lnTo>
                    <a:pt x="3521710" y="0"/>
                  </a:lnTo>
                  <a:lnTo>
                    <a:pt x="3521710" y="458374"/>
                  </a:lnTo>
                  <a:lnTo>
                    <a:pt x="0" y="458374"/>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 name="Google Shape;327;p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28" name="Google Shape;328;p4"/>
          <p:cNvSpPr/>
          <p:nvPr/>
        </p:nvSpPr>
        <p:spPr>
          <a:xfrm>
            <a:off x="-945491" y="-658270"/>
            <a:ext cx="4292553" cy="2419439"/>
          </a:xfrm>
          <a:custGeom>
            <a:rect b="b" l="l" r="r" t="t"/>
            <a:pathLst>
              <a:path extrusionOk="0" h="2419439" w="4292553">
                <a:moveTo>
                  <a:pt x="0" y="0"/>
                </a:moveTo>
                <a:lnTo>
                  <a:pt x="4292553" y="0"/>
                </a:lnTo>
                <a:lnTo>
                  <a:pt x="4292553" y="2419439"/>
                </a:lnTo>
                <a:lnTo>
                  <a:pt x="0" y="2419439"/>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 name="Google Shape;329;p4"/>
          <p:cNvSpPr txBox="1"/>
          <p:nvPr/>
        </p:nvSpPr>
        <p:spPr>
          <a:xfrm>
            <a:off x="2588810" y="4610677"/>
            <a:ext cx="12707594" cy="3123291"/>
          </a:xfrm>
          <a:prstGeom prst="rect">
            <a:avLst/>
          </a:prstGeom>
          <a:noFill/>
          <a:ln>
            <a:noFill/>
          </a:ln>
        </p:spPr>
        <p:txBody>
          <a:bodyPr anchorCtr="0" anchor="t" bIns="0" lIns="0" spcFirstLastPara="1" rIns="0" wrap="square" tIns="0">
            <a:spAutoFit/>
          </a:bodyPr>
          <a:lstStyle/>
          <a:p>
            <a:pPr indent="0" lvl="0" marL="0" marR="0" rtl="0" algn="ctr">
              <a:lnSpc>
                <a:spcPct val="134972"/>
              </a:lnSpc>
              <a:spcBef>
                <a:spcPts val="0"/>
              </a:spcBef>
              <a:spcAft>
                <a:spcPts val="0"/>
              </a:spcAft>
              <a:buNone/>
            </a:pPr>
            <a:r>
              <a:rPr lang="en-US" sz="3600">
                <a:solidFill>
                  <a:schemeClr val="dk1"/>
                </a:solidFill>
                <a:latin typeface="Times New Roman"/>
                <a:ea typeface="Times New Roman"/>
                <a:cs typeface="Times New Roman"/>
                <a:sym typeface="Times New Roman"/>
              </a:rPr>
              <a:t>To identify and assess Librarians and Library staff digital knowledge, skills and application who are working in Muntinlupa, Parañaque and Las Piñas Libraries and are members of MLAI ( Muntinlupa, Parañaque, Las Piñas Library Association, Incorporated)</a:t>
            </a:r>
            <a:endParaRPr b="1" sz="3600">
              <a:solidFill>
                <a:srgbClr val="000000"/>
              </a:solidFill>
              <a:latin typeface="Cardo"/>
              <a:ea typeface="Cardo"/>
              <a:cs typeface="Cardo"/>
              <a:sym typeface="Cardo"/>
            </a:endParaRPr>
          </a:p>
        </p:txBody>
      </p:sp>
      <p:sp>
        <p:nvSpPr>
          <p:cNvPr id="330" name="Google Shape;330;p4"/>
          <p:cNvSpPr txBox="1"/>
          <p:nvPr/>
        </p:nvSpPr>
        <p:spPr>
          <a:xfrm>
            <a:off x="4833732" y="1426832"/>
            <a:ext cx="7741711" cy="1681999"/>
          </a:xfrm>
          <a:prstGeom prst="rect">
            <a:avLst/>
          </a:prstGeom>
          <a:noFill/>
          <a:ln>
            <a:noFill/>
          </a:ln>
        </p:spPr>
        <p:txBody>
          <a:bodyPr anchorCtr="0" anchor="t" bIns="0" lIns="0" spcFirstLastPara="1" rIns="0" wrap="square" tIns="0">
            <a:spAutoFit/>
          </a:bodyPr>
          <a:lstStyle/>
          <a:p>
            <a:pPr indent="0" lvl="0" marL="0" marR="0" rtl="0" algn="ctr">
              <a:lnSpc>
                <a:spcPct val="140005"/>
              </a:lnSpc>
              <a:spcBef>
                <a:spcPts val="0"/>
              </a:spcBef>
              <a:spcAft>
                <a:spcPts val="0"/>
              </a:spcAft>
              <a:buNone/>
            </a:pPr>
            <a:r>
              <a:rPr lang="en-US" sz="10201">
                <a:solidFill>
                  <a:srgbClr val="000000"/>
                </a:solidFill>
                <a:latin typeface="Arial"/>
                <a:ea typeface="Arial"/>
                <a:cs typeface="Arial"/>
                <a:sym typeface="Arial"/>
              </a:rPr>
              <a:t>Objectives</a:t>
            </a:r>
            <a:endParaRPr/>
          </a:p>
        </p:txBody>
      </p:sp>
      <p:sp>
        <p:nvSpPr>
          <p:cNvPr id="331" name="Google Shape;331;p4"/>
          <p:cNvSpPr txBox="1"/>
          <p:nvPr/>
        </p:nvSpPr>
        <p:spPr>
          <a:xfrm>
            <a:off x="14994463" y="2568121"/>
            <a:ext cx="1389850" cy="420051"/>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04</a:t>
            </a:r>
            <a:endParaRPr/>
          </a:p>
        </p:txBody>
      </p:sp>
      <p:sp>
        <p:nvSpPr>
          <p:cNvPr id="332" name="Google Shape;332;p4"/>
          <p:cNvSpPr/>
          <p:nvPr/>
        </p:nvSpPr>
        <p:spPr>
          <a:xfrm>
            <a:off x="14994463" y="8232515"/>
            <a:ext cx="4292553" cy="2419439"/>
          </a:xfrm>
          <a:custGeom>
            <a:rect b="b" l="l" r="r" t="t"/>
            <a:pathLst>
              <a:path extrusionOk="0" h="2419439" w="4292553">
                <a:moveTo>
                  <a:pt x="0" y="0"/>
                </a:moveTo>
                <a:lnTo>
                  <a:pt x="4292554" y="0"/>
                </a:lnTo>
                <a:lnTo>
                  <a:pt x="4292554" y="2419439"/>
                </a:lnTo>
                <a:lnTo>
                  <a:pt x="0" y="2419439"/>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C7E4"/>
        </a:solidFill>
      </p:bgPr>
    </p:bg>
    <p:spTree>
      <p:nvGrpSpPr>
        <p:cNvPr id="336" name="Shape 336"/>
        <p:cNvGrpSpPr/>
        <p:nvPr/>
      </p:nvGrpSpPr>
      <p:grpSpPr>
        <a:xfrm>
          <a:off x="0" y="0"/>
          <a:ext cx="0" cy="0"/>
          <a:chOff x="0" y="0"/>
          <a:chExt cx="0" cy="0"/>
        </a:xfrm>
      </p:grpSpPr>
      <p:sp>
        <p:nvSpPr>
          <p:cNvPr id="337" name="Google Shape;337;p5"/>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38" name="Google Shape;338;p5"/>
          <p:cNvGrpSpPr/>
          <p:nvPr/>
        </p:nvGrpSpPr>
        <p:grpSpPr>
          <a:xfrm>
            <a:off x="1524952" y="1036439"/>
            <a:ext cx="15478098" cy="8374261"/>
            <a:chOff x="0" y="-38100"/>
            <a:chExt cx="4076536" cy="2205567"/>
          </a:xfrm>
        </p:grpSpPr>
        <p:sp>
          <p:nvSpPr>
            <p:cNvPr id="339" name="Google Shape;339;p5"/>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0" name="Google Shape;340;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41" name="Google Shape;341;p5"/>
          <p:cNvGrpSpPr/>
          <p:nvPr/>
        </p:nvGrpSpPr>
        <p:grpSpPr>
          <a:xfrm>
            <a:off x="1404951" y="1036439"/>
            <a:ext cx="15478098" cy="8374261"/>
            <a:chOff x="0" y="-38100"/>
            <a:chExt cx="4076536" cy="2205567"/>
          </a:xfrm>
        </p:grpSpPr>
        <p:sp>
          <p:nvSpPr>
            <p:cNvPr id="342" name="Google Shape;342;p5"/>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3" name="Google Shape;343;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44" name="Google Shape;344;p5"/>
          <p:cNvGrpSpPr/>
          <p:nvPr/>
        </p:nvGrpSpPr>
        <p:grpSpPr>
          <a:xfrm>
            <a:off x="16333519" y="3265005"/>
            <a:ext cx="3086104" cy="3230758"/>
            <a:chOff x="0" y="-38100"/>
            <a:chExt cx="812800" cy="850900"/>
          </a:xfrm>
        </p:grpSpPr>
        <p:sp>
          <p:nvSpPr>
            <p:cNvPr id="345" name="Google Shape;345;p5"/>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6" name="Google Shape;346;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347" name="Google Shape;347;p5"/>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348" name="Google Shape;348;p5"/>
          <p:cNvGrpSpPr/>
          <p:nvPr/>
        </p:nvGrpSpPr>
        <p:grpSpPr>
          <a:xfrm>
            <a:off x="1810584" y="1576131"/>
            <a:ext cx="751645" cy="751645"/>
            <a:chOff x="0" y="0"/>
            <a:chExt cx="812800" cy="812800"/>
          </a:xfrm>
        </p:grpSpPr>
        <p:sp>
          <p:nvSpPr>
            <p:cNvPr id="349" name="Google Shape;349;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0" name="Google Shape;350;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51" name="Google Shape;351;p5"/>
          <p:cNvGrpSpPr/>
          <p:nvPr/>
        </p:nvGrpSpPr>
        <p:grpSpPr>
          <a:xfrm>
            <a:off x="2750273" y="1576131"/>
            <a:ext cx="751645" cy="751645"/>
            <a:chOff x="0" y="0"/>
            <a:chExt cx="812800" cy="812800"/>
          </a:xfrm>
        </p:grpSpPr>
        <p:sp>
          <p:nvSpPr>
            <p:cNvPr id="352" name="Google Shape;352;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3" name="Google Shape;353;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54" name="Google Shape;354;p5"/>
          <p:cNvGrpSpPr/>
          <p:nvPr/>
        </p:nvGrpSpPr>
        <p:grpSpPr>
          <a:xfrm>
            <a:off x="3689962" y="1576131"/>
            <a:ext cx="751645" cy="751645"/>
            <a:chOff x="0" y="0"/>
            <a:chExt cx="812800" cy="812800"/>
          </a:xfrm>
        </p:grpSpPr>
        <p:sp>
          <p:nvSpPr>
            <p:cNvPr id="355" name="Google Shape;355;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6" name="Google Shape;356;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57" name="Google Shape;357;p5"/>
          <p:cNvGrpSpPr/>
          <p:nvPr/>
        </p:nvGrpSpPr>
        <p:grpSpPr>
          <a:xfrm>
            <a:off x="1907630" y="1660849"/>
            <a:ext cx="751645" cy="751645"/>
            <a:chOff x="0" y="0"/>
            <a:chExt cx="812800" cy="812800"/>
          </a:xfrm>
        </p:grpSpPr>
        <p:sp>
          <p:nvSpPr>
            <p:cNvPr id="358" name="Google Shape;358;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9" name="Google Shape;359;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60" name="Google Shape;360;p5"/>
          <p:cNvGrpSpPr/>
          <p:nvPr/>
        </p:nvGrpSpPr>
        <p:grpSpPr>
          <a:xfrm>
            <a:off x="2876147" y="1660849"/>
            <a:ext cx="751645" cy="751645"/>
            <a:chOff x="0" y="0"/>
            <a:chExt cx="812800" cy="812800"/>
          </a:xfrm>
        </p:grpSpPr>
        <p:sp>
          <p:nvSpPr>
            <p:cNvPr id="361" name="Google Shape;361;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2" name="Google Shape;362;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63" name="Google Shape;363;p5"/>
          <p:cNvGrpSpPr/>
          <p:nvPr/>
        </p:nvGrpSpPr>
        <p:grpSpPr>
          <a:xfrm>
            <a:off x="3844664" y="1660849"/>
            <a:ext cx="751645" cy="751645"/>
            <a:chOff x="0" y="0"/>
            <a:chExt cx="812800" cy="812800"/>
          </a:xfrm>
        </p:grpSpPr>
        <p:sp>
          <p:nvSpPr>
            <p:cNvPr id="364" name="Google Shape;364;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5" name="Google Shape;365;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66" name="Google Shape;366;p5"/>
          <p:cNvGrpSpPr/>
          <p:nvPr/>
        </p:nvGrpSpPr>
        <p:grpSpPr>
          <a:xfrm>
            <a:off x="14872229" y="2267832"/>
            <a:ext cx="3086099" cy="3230760"/>
            <a:chOff x="0" y="-38100"/>
            <a:chExt cx="812800" cy="850900"/>
          </a:xfrm>
        </p:grpSpPr>
        <p:sp>
          <p:nvSpPr>
            <p:cNvPr id="367" name="Google Shape;367;p5"/>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8" name="Google Shape;368;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69" name="Google Shape;369;p5"/>
          <p:cNvGrpSpPr/>
          <p:nvPr/>
        </p:nvGrpSpPr>
        <p:grpSpPr>
          <a:xfrm>
            <a:off x="12919045" y="2267832"/>
            <a:ext cx="3086096" cy="3230760"/>
            <a:chOff x="0" y="-38100"/>
            <a:chExt cx="812800" cy="850900"/>
          </a:xfrm>
        </p:grpSpPr>
        <p:sp>
          <p:nvSpPr>
            <p:cNvPr id="370" name="Google Shape;370;p5"/>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1" name="Google Shape;371;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72" name="Google Shape;372;p5"/>
          <p:cNvGrpSpPr/>
          <p:nvPr/>
        </p:nvGrpSpPr>
        <p:grpSpPr>
          <a:xfrm>
            <a:off x="13803057" y="2267832"/>
            <a:ext cx="3086096" cy="3230760"/>
            <a:chOff x="0" y="-38100"/>
            <a:chExt cx="812800" cy="850900"/>
          </a:xfrm>
        </p:grpSpPr>
        <p:sp>
          <p:nvSpPr>
            <p:cNvPr id="373" name="Google Shape;373;p5"/>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4" name="Google Shape;374;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75" name="Google Shape;375;p5"/>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6" name="Google Shape;376;p5"/>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7" name="Google Shape;377;p5"/>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8" name="Google Shape;378;p5"/>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379" name="Google Shape;379;p5"/>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380" name="Google Shape;380;p5"/>
          <p:cNvSpPr txBox="1"/>
          <p:nvPr/>
        </p:nvSpPr>
        <p:spPr>
          <a:xfrm>
            <a:off x="10361810" y="3749842"/>
            <a:ext cx="3086101" cy="323075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nvGrpSpPr>
          <p:cNvPr id="381" name="Google Shape;381;p5"/>
          <p:cNvGrpSpPr/>
          <p:nvPr/>
        </p:nvGrpSpPr>
        <p:grpSpPr>
          <a:xfrm>
            <a:off x="15798745" y="6743585"/>
            <a:ext cx="3086098" cy="3230761"/>
            <a:chOff x="0" y="-38100"/>
            <a:chExt cx="812800" cy="850900"/>
          </a:xfrm>
        </p:grpSpPr>
        <p:sp>
          <p:nvSpPr>
            <p:cNvPr id="382" name="Google Shape;382;p5"/>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FFD703"/>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3" name="Google Shape;383;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384" name="Google Shape;384;p5"/>
          <p:cNvGrpSpPr/>
          <p:nvPr/>
        </p:nvGrpSpPr>
        <p:grpSpPr>
          <a:xfrm>
            <a:off x="560648" y="3842834"/>
            <a:ext cx="3086098" cy="3230761"/>
            <a:chOff x="0" y="-38100"/>
            <a:chExt cx="812800" cy="850900"/>
          </a:xfrm>
        </p:grpSpPr>
        <p:sp>
          <p:nvSpPr>
            <p:cNvPr id="385" name="Google Shape;385;p5"/>
            <p:cNvSpPr/>
            <p:nvPr/>
          </p:nvSpPr>
          <p:spPr>
            <a:xfrm>
              <a:off x="0" y="0"/>
              <a:ext cx="507946" cy="449693"/>
            </a:xfrm>
            <a:custGeom>
              <a:rect b="b" l="l" r="r" t="t"/>
              <a:pathLst>
                <a:path extrusionOk="0" h="449693" w="507946">
                  <a:moveTo>
                    <a:pt x="0" y="0"/>
                  </a:moveTo>
                  <a:lnTo>
                    <a:pt x="507946" y="0"/>
                  </a:lnTo>
                  <a:lnTo>
                    <a:pt x="507946" y="449693"/>
                  </a:lnTo>
                  <a:lnTo>
                    <a:pt x="0" y="44969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6" name="Google Shape;386;p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7" name="Google Shape;387;p5"/>
          <p:cNvSpPr/>
          <p:nvPr/>
        </p:nvSpPr>
        <p:spPr>
          <a:xfrm>
            <a:off x="-33752" y="4348626"/>
            <a:ext cx="2523007" cy="1894549"/>
          </a:xfrm>
          <a:custGeom>
            <a:rect b="b" l="l" r="r" t="t"/>
            <a:pathLst>
              <a:path extrusionOk="0" h="1894549" w="2523007">
                <a:moveTo>
                  <a:pt x="0" y="0"/>
                </a:moveTo>
                <a:lnTo>
                  <a:pt x="2523007" y="0"/>
                </a:lnTo>
                <a:lnTo>
                  <a:pt x="2523007" y="1894548"/>
                </a:lnTo>
                <a:lnTo>
                  <a:pt x="0" y="1894548"/>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8" name="Google Shape;388;p5"/>
          <p:cNvSpPr/>
          <p:nvPr/>
        </p:nvSpPr>
        <p:spPr>
          <a:xfrm>
            <a:off x="15433915" y="7520314"/>
            <a:ext cx="2898268" cy="690315"/>
          </a:xfrm>
          <a:custGeom>
            <a:rect b="b" l="l" r="r" t="t"/>
            <a:pathLst>
              <a:path extrusionOk="0" h="690315" w="2898268">
                <a:moveTo>
                  <a:pt x="0" y="0"/>
                </a:moveTo>
                <a:lnTo>
                  <a:pt x="2898268" y="0"/>
                </a:lnTo>
                <a:lnTo>
                  <a:pt x="2898268" y="690314"/>
                </a:lnTo>
                <a:lnTo>
                  <a:pt x="0" y="690314"/>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9" name="Google Shape;389;p5"/>
          <p:cNvSpPr txBox="1"/>
          <p:nvPr/>
        </p:nvSpPr>
        <p:spPr>
          <a:xfrm>
            <a:off x="4379666" y="1387227"/>
            <a:ext cx="9463869" cy="1107996"/>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7200">
                <a:solidFill>
                  <a:srgbClr val="000000"/>
                </a:solidFill>
                <a:latin typeface="Arial"/>
                <a:ea typeface="Arial"/>
                <a:cs typeface="Arial"/>
                <a:sym typeface="Arial"/>
              </a:rPr>
              <a:t>Theoretical Framework</a:t>
            </a:r>
            <a:endParaRPr/>
          </a:p>
        </p:txBody>
      </p:sp>
      <p:sp>
        <p:nvSpPr>
          <p:cNvPr id="390" name="Google Shape;390;p5"/>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a:t>
            </a:r>
            <a:r>
              <a:rPr b="1" lang="en-US" sz="2418">
                <a:latin typeface="Cardo"/>
                <a:ea typeface="Cardo"/>
                <a:cs typeface="Cardo"/>
                <a:sym typeface="Cardo"/>
              </a:rPr>
              <a:t>5</a:t>
            </a:r>
            <a:endParaRPr/>
          </a:p>
        </p:txBody>
      </p:sp>
      <p:pic>
        <p:nvPicPr>
          <p:cNvPr descr="Instructional design/SAMR Model/What is the SAMR Model? - Wikiversity" id="391" name="Google Shape;391;p5"/>
          <p:cNvPicPr preferRelativeResize="0"/>
          <p:nvPr/>
        </p:nvPicPr>
        <p:blipFill rotWithShape="1">
          <a:blip r:embed="rId9">
            <a:alphaModFix/>
          </a:blip>
          <a:srcRect b="0" l="0" r="0" t="0"/>
          <a:stretch/>
        </p:blipFill>
        <p:spPr>
          <a:xfrm>
            <a:off x="3431452" y="3499226"/>
            <a:ext cx="11292406" cy="577078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1C7E9"/>
        </a:solidFill>
      </p:bgPr>
    </p:bg>
    <p:spTree>
      <p:nvGrpSpPr>
        <p:cNvPr id="395" name="Shape 395"/>
        <p:cNvGrpSpPr/>
        <p:nvPr/>
      </p:nvGrpSpPr>
      <p:grpSpPr>
        <a:xfrm>
          <a:off x="0" y="0"/>
          <a:ext cx="0" cy="0"/>
          <a:chOff x="0" y="0"/>
          <a:chExt cx="0" cy="0"/>
        </a:xfrm>
      </p:grpSpPr>
      <p:sp>
        <p:nvSpPr>
          <p:cNvPr id="396" name="Google Shape;396;p6"/>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7" name="Google Shape;397;p6"/>
          <p:cNvSpPr/>
          <p:nvPr/>
        </p:nvSpPr>
        <p:spPr>
          <a:xfrm rot="-668177">
            <a:off x="-1012740" y="-339492"/>
            <a:ext cx="6904300" cy="5184501"/>
          </a:xfrm>
          <a:custGeom>
            <a:rect b="b" l="l" r="r" t="t"/>
            <a:pathLst>
              <a:path extrusionOk="0" h="5184501" w="6904300">
                <a:moveTo>
                  <a:pt x="0" y="0"/>
                </a:moveTo>
                <a:lnTo>
                  <a:pt x="6904300" y="0"/>
                </a:lnTo>
                <a:lnTo>
                  <a:pt x="6904300" y="5184502"/>
                </a:lnTo>
                <a:lnTo>
                  <a:pt x="0" y="5184502"/>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8" name="Google Shape;398;p6"/>
          <p:cNvSpPr/>
          <p:nvPr/>
        </p:nvSpPr>
        <p:spPr>
          <a:xfrm rot="10131823">
            <a:off x="12935304" y="5704016"/>
            <a:ext cx="6904300" cy="5184501"/>
          </a:xfrm>
          <a:custGeom>
            <a:rect b="b" l="l" r="r" t="t"/>
            <a:pathLst>
              <a:path extrusionOk="0" h="5184501" w="6904300">
                <a:moveTo>
                  <a:pt x="6904300" y="5184501"/>
                </a:moveTo>
                <a:lnTo>
                  <a:pt x="0" y="5184501"/>
                </a:lnTo>
                <a:lnTo>
                  <a:pt x="0" y="0"/>
                </a:lnTo>
                <a:lnTo>
                  <a:pt x="6904300" y="0"/>
                </a:lnTo>
                <a:lnTo>
                  <a:pt x="6904300" y="5184501"/>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99" name="Google Shape;399;p6"/>
          <p:cNvGrpSpPr/>
          <p:nvPr/>
        </p:nvGrpSpPr>
        <p:grpSpPr>
          <a:xfrm>
            <a:off x="1524952" y="1036439"/>
            <a:ext cx="15478098" cy="8374261"/>
            <a:chOff x="0" y="-38100"/>
            <a:chExt cx="4076536" cy="2205567"/>
          </a:xfrm>
        </p:grpSpPr>
        <p:sp>
          <p:nvSpPr>
            <p:cNvPr id="400" name="Google Shape;400;p6"/>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02" name="Google Shape;402;p6"/>
          <p:cNvGrpSpPr/>
          <p:nvPr/>
        </p:nvGrpSpPr>
        <p:grpSpPr>
          <a:xfrm>
            <a:off x="1404951" y="1036439"/>
            <a:ext cx="15478098" cy="8374261"/>
            <a:chOff x="0" y="-38100"/>
            <a:chExt cx="4076536" cy="2205567"/>
          </a:xfrm>
        </p:grpSpPr>
        <p:sp>
          <p:nvSpPr>
            <p:cNvPr id="403" name="Google Shape;403;p6"/>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4" name="Google Shape;404;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05" name="Google Shape;405;p6"/>
          <p:cNvGrpSpPr/>
          <p:nvPr/>
        </p:nvGrpSpPr>
        <p:grpSpPr>
          <a:xfrm>
            <a:off x="16333519" y="3265005"/>
            <a:ext cx="3086104" cy="3230758"/>
            <a:chOff x="0" y="-38100"/>
            <a:chExt cx="812800" cy="850900"/>
          </a:xfrm>
        </p:grpSpPr>
        <p:sp>
          <p:nvSpPr>
            <p:cNvPr id="406" name="Google Shape;406;p6"/>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7" name="Google Shape;407;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408" name="Google Shape;408;p6"/>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409" name="Google Shape;409;p6"/>
          <p:cNvGrpSpPr/>
          <p:nvPr/>
        </p:nvGrpSpPr>
        <p:grpSpPr>
          <a:xfrm>
            <a:off x="1810584" y="1576131"/>
            <a:ext cx="751645" cy="751645"/>
            <a:chOff x="0" y="0"/>
            <a:chExt cx="812800" cy="812800"/>
          </a:xfrm>
        </p:grpSpPr>
        <p:sp>
          <p:nvSpPr>
            <p:cNvPr id="410" name="Google Shape;410;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1" name="Google Shape;411;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12" name="Google Shape;412;p6"/>
          <p:cNvGrpSpPr/>
          <p:nvPr/>
        </p:nvGrpSpPr>
        <p:grpSpPr>
          <a:xfrm>
            <a:off x="2750273" y="1576131"/>
            <a:ext cx="751645" cy="751645"/>
            <a:chOff x="0" y="0"/>
            <a:chExt cx="812800" cy="812800"/>
          </a:xfrm>
        </p:grpSpPr>
        <p:sp>
          <p:nvSpPr>
            <p:cNvPr id="413" name="Google Shape;413;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4" name="Google Shape;414;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15" name="Google Shape;415;p6"/>
          <p:cNvGrpSpPr/>
          <p:nvPr/>
        </p:nvGrpSpPr>
        <p:grpSpPr>
          <a:xfrm>
            <a:off x="3689962" y="1576131"/>
            <a:ext cx="751645" cy="751645"/>
            <a:chOff x="0" y="0"/>
            <a:chExt cx="812800" cy="812800"/>
          </a:xfrm>
        </p:grpSpPr>
        <p:sp>
          <p:nvSpPr>
            <p:cNvPr id="416" name="Google Shape;416;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7" name="Google Shape;417;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18" name="Google Shape;418;p6"/>
          <p:cNvGrpSpPr/>
          <p:nvPr/>
        </p:nvGrpSpPr>
        <p:grpSpPr>
          <a:xfrm>
            <a:off x="1907630" y="1660849"/>
            <a:ext cx="751645" cy="751645"/>
            <a:chOff x="0" y="0"/>
            <a:chExt cx="812800" cy="812800"/>
          </a:xfrm>
        </p:grpSpPr>
        <p:sp>
          <p:nvSpPr>
            <p:cNvPr id="419" name="Google Shape;419;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0" name="Google Shape;420;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21" name="Google Shape;421;p6"/>
          <p:cNvGrpSpPr/>
          <p:nvPr/>
        </p:nvGrpSpPr>
        <p:grpSpPr>
          <a:xfrm>
            <a:off x="2876147" y="1660849"/>
            <a:ext cx="751645" cy="751645"/>
            <a:chOff x="0" y="0"/>
            <a:chExt cx="812800" cy="812800"/>
          </a:xfrm>
        </p:grpSpPr>
        <p:sp>
          <p:nvSpPr>
            <p:cNvPr id="422" name="Google Shape;422;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3" name="Google Shape;423;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24" name="Google Shape;424;p6"/>
          <p:cNvGrpSpPr/>
          <p:nvPr/>
        </p:nvGrpSpPr>
        <p:grpSpPr>
          <a:xfrm>
            <a:off x="3844664" y="1660849"/>
            <a:ext cx="751645" cy="751645"/>
            <a:chOff x="0" y="0"/>
            <a:chExt cx="812800" cy="812800"/>
          </a:xfrm>
        </p:grpSpPr>
        <p:sp>
          <p:nvSpPr>
            <p:cNvPr id="425" name="Google Shape;425;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6" name="Google Shape;426;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27" name="Google Shape;427;p6"/>
          <p:cNvGrpSpPr/>
          <p:nvPr/>
        </p:nvGrpSpPr>
        <p:grpSpPr>
          <a:xfrm>
            <a:off x="14872229" y="2267832"/>
            <a:ext cx="3086099" cy="3230760"/>
            <a:chOff x="0" y="-38100"/>
            <a:chExt cx="812800" cy="850900"/>
          </a:xfrm>
        </p:grpSpPr>
        <p:sp>
          <p:nvSpPr>
            <p:cNvPr id="428" name="Google Shape;428;p6"/>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9" name="Google Shape;429;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30" name="Google Shape;430;p6"/>
          <p:cNvGrpSpPr/>
          <p:nvPr/>
        </p:nvGrpSpPr>
        <p:grpSpPr>
          <a:xfrm>
            <a:off x="12919045" y="2267832"/>
            <a:ext cx="3086096" cy="3230760"/>
            <a:chOff x="0" y="-38100"/>
            <a:chExt cx="812800" cy="850900"/>
          </a:xfrm>
        </p:grpSpPr>
        <p:sp>
          <p:nvSpPr>
            <p:cNvPr id="431" name="Google Shape;431;p6"/>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2" name="Google Shape;432;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33" name="Google Shape;433;p6"/>
          <p:cNvGrpSpPr/>
          <p:nvPr/>
        </p:nvGrpSpPr>
        <p:grpSpPr>
          <a:xfrm>
            <a:off x="13803057" y="2267832"/>
            <a:ext cx="3086096" cy="3230760"/>
            <a:chOff x="0" y="-38100"/>
            <a:chExt cx="812800" cy="850900"/>
          </a:xfrm>
        </p:grpSpPr>
        <p:sp>
          <p:nvSpPr>
            <p:cNvPr id="434" name="Google Shape;434;p6"/>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5" name="Google Shape;435;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36" name="Google Shape;436;p6"/>
          <p:cNvSpPr/>
          <p:nvPr/>
        </p:nvSpPr>
        <p:spPr>
          <a:xfrm>
            <a:off x="15798745" y="1385246"/>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7" name="Google Shape;437;p6"/>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6"/>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9" name="Google Shape;439;p6"/>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440" name="Google Shape;440;p6"/>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grpSp>
        <p:nvGrpSpPr>
          <p:cNvPr id="441" name="Google Shape;441;p6"/>
          <p:cNvGrpSpPr/>
          <p:nvPr/>
        </p:nvGrpSpPr>
        <p:grpSpPr>
          <a:xfrm>
            <a:off x="1887868" y="4046055"/>
            <a:ext cx="6776058" cy="4646700"/>
            <a:chOff x="0" y="-192881"/>
            <a:chExt cx="9034744" cy="6195600"/>
          </a:xfrm>
        </p:grpSpPr>
        <p:grpSp>
          <p:nvGrpSpPr>
            <p:cNvPr id="442" name="Google Shape;442;p6"/>
            <p:cNvGrpSpPr/>
            <p:nvPr/>
          </p:nvGrpSpPr>
          <p:grpSpPr>
            <a:xfrm>
              <a:off x="203200" y="10319"/>
              <a:ext cx="8831544" cy="5992400"/>
              <a:chOff x="0" y="-38100"/>
              <a:chExt cx="1744503" cy="1183684"/>
            </a:xfrm>
          </p:grpSpPr>
          <p:sp>
            <p:nvSpPr>
              <p:cNvPr id="443" name="Google Shape;443;p6"/>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4" name="Google Shape;444;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45" name="Google Shape;445;p6"/>
            <p:cNvGrpSpPr/>
            <p:nvPr/>
          </p:nvGrpSpPr>
          <p:grpSpPr>
            <a:xfrm>
              <a:off x="0" y="-192881"/>
              <a:ext cx="8831544" cy="5992400"/>
              <a:chOff x="0" y="-38100"/>
              <a:chExt cx="1744503" cy="1183684"/>
            </a:xfrm>
          </p:grpSpPr>
          <p:sp>
            <p:nvSpPr>
              <p:cNvPr id="446" name="Google Shape;446;p6"/>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7" name="Google Shape;447;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448" name="Google Shape;448;p6"/>
          <p:cNvGrpSpPr/>
          <p:nvPr/>
        </p:nvGrpSpPr>
        <p:grpSpPr>
          <a:xfrm>
            <a:off x="9111601" y="4046055"/>
            <a:ext cx="6776058" cy="4646700"/>
            <a:chOff x="0" y="-192881"/>
            <a:chExt cx="9034744" cy="6195600"/>
          </a:xfrm>
        </p:grpSpPr>
        <p:grpSp>
          <p:nvGrpSpPr>
            <p:cNvPr id="449" name="Google Shape;449;p6"/>
            <p:cNvGrpSpPr/>
            <p:nvPr/>
          </p:nvGrpSpPr>
          <p:grpSpPr>
            <a:xfrm>
              <a:off x="203200" y="10319"/>
              <a:ext cx="8831544" cy="5992400"/>
              <a:chOff x="0" y="-38100"/>
              <a:chExt cx="1744503" cy="1183684"/>
            </a:xfrm>
          </p:grpSpPr>
          <p:sp>
            <p:nvSpPr>
              <p:cNvPr id="450" name="Google Shape;450;p6"/>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52" name="Google Shape;452;p6"/>
            <p:cNvGrpSpPr/>
            <p:nvPr/>
          </p:nvGrpSpPr>
          <p:grpSpPr>
            <a:xfrm>
              <a:off x="0" y="-192881"/>
              <a:ext cx="8831544" cy="5992400"/>
              <a:chOff x="0" y="-38100"/>
              <a:chExt cx="1744503" cy="1183684"/>
            </a:xfrm>
          </p:grpSpPr>
          <p:sp>
            <p:nvSpPr>
              <p:cNvPr id="453" name="Google Shape;453;p6"/>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 name="Google Shape;454;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455" name="Google Shape;455;p6"/>
          <p:cNvGrpSpPr/>
          <p:nvPr/>
        </p:nvGrpSpPr>
        <p:grpSpPr>
          <a:xfrm>
            <a:off x="1775757" y="4236555"/>
            <a:ext cx="6700557" cy="3230767"/>
            <a:chOff x="0" y="-38100"/>
            <a:chExt cx="1404233" cy="850900"/>
          </a:xfrm>
        </p:grpSpPr>
        <p:sp>
          <p:nvSpPr>
            <p:cNvPr id="456" name="Google Shape;456;p6"/>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7" name="Google Shape;457;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58" name="Google Shape;458;p6"/>
          <p:cNvGrpSpPr/>
          <p:nvPr/>
        </p:nvGrpSpPr>
        <p:grpSpPr>
          <a:xfrm>
            <a:off x="9031179" y="4217354"/>
            <a:ext cx="5331695" cy="3230767"/>
            <a:chOff x="0" y="-38100"/>
            <a:chExt cx="1404233" cy="850900"/>
          </a:xfrm>
        </p:grpSpPr>
        <p:sp>
          <p:nvSpPr>
            <p:cNvPr id="459" name="Google Shape;459;p6"/>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61" name="Google Shape;461;p6"/>
          <p:cNvSpPr txBox="1"/>
          <p:nvPr/>
        </p:nvSpPr>
        <p:spPr>
          <a:xfrm>
            <a:off x="4940086" y="1303820"/>
            <a:ext cx="7741711" cy="1988983"/>
          </a:xfrm>
          <a:prstGeom prst="rect">
            <a:avLst/>
          </a:prstGeom>
          <a:noFill/>
          <a:ln>
            <a:noFill/>
          </a:ln>
        </p:spPr>
        <p:txBody>
          <a:bodyPr anchorCtr="0" anchor="t" bIns="0" lIns="0" spcFirstLastPara="1" rIns="0" wrap="square" tIns="0">
            <a:spAutoFit/>
          </a:bodyPr>
          <a:lstStyle/>
          <a:p>
            <a:pPr indent="0" lvl="0" marL="0" marR="0" rtl="0" algn="ctr">
              <a:lnSpc>
                <a:spcPct val="140005"/>
              </a:lnSpc>
              <a:spcBef>
                <a:spcPts val="0"/>
              </a:spcBef>
              <a:spcAft>
                <a:spcPts val="0"/>
              </a:spcAft>
              <a:buNone/>
            </a:pPr>
            <a:r>
              <a:rPr lang="en-US" sz="10201">
                <a:solidFill>
                  <a:srgbClr val="000000"/>
                </a:solidFill>
                <a:latin typeface="Arial"/>
                <a:ea typeface="Arial"/>
                <a:cs typeface="Arial"/>
                <a:sym typeface="Arial"/>
              </a:rPr>
              <a:t>Methodology</a:t>
            </a:r>
            <a:endParaRPr/>
          </a:p>
        </p:txBody>
      </p:sp>
      <p:sp>
        <p:nvSpPr>
          <p:cNvPr id="462" name="Google Shape;462;p6"/>
          <p:cNvSpPr txBox="1"/>
          <p:nvPr/>
        </p:nvSpPr>
        <p:spPr>
          <a:xfrm>
            <a:off x="1621669" y="4552941"/>
            <a:ext cx="6902303" cy="67710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4400">
                <a:solidFill>
                  <a:srgbClr val="000000"/>
                </a:solidFill>
                <a:latin typeface="Times New Roman"/>
                <a:ea typeface="Times New Roman"/>
                <a:cs typeface="Times New Roman"/>
                <a:sym typeface="Times New Roman"/>
              </a:rPr>
              <a:t>Descriptive Correlation</a:t>
            </a:r>
            <a:endParaRPr/>
          </a:p>
        </p:txBody>
      </p:sp>
      <p:sp>
        <p:nvSpPr>
          <p:cNvPr id="463" name="Google Shape;463;p6"/>
          <p:cNvSpPr txBox="1"/>
          <p:nvPr/>
        </p:nvSpPr>
        <p:spPr>
          <a:xfrm>
            <a:off x="9179242" y="4387192"/>
            <a:ext cx="5285227" cy="819904"/>
          </a:xfrm>
          <a:prstGeom prst="rect">
            <a:avLst/>
          </a:prstGeom>
          <a:noFill/>
          <a:ln>
            <a:noFill/>
          </a:ln>
        </p:spPr>
        <p:txBody>
          <a:bodyPr anchorCtr="0" anchor="t" bIns="0" lIns="0" spcFirstLastPara="1" rIns="0" wrap="square" tIns="0">
            <a:spAutoFit/>
          </a:bodyPr>
          <a:lstStyle/>
          <a:p>
            <a:pPr indent="0" lvl="0" marL="0" marR="0" rtl="0" algn="ctr">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Respondents of the Study</a:t>
            </a:r>
            <a:endParaRPr/>
          </a:p>
        </p:txBody>
      </p:sp>
      <p:sp>
        <p:nvSpPr>
          <p:cNvPr id="464" name="Google Shape;464;p6"/>
          <p:cNvSpPr txBox="1"/>
          <p:nvPr/>
        </p:nvSpPr>
        <p:spPr>
          <a:xfrm>
            <a:off x="9425666" y="5644803"/>
            <a:ext cx="6069912" cy="2494914"/>
          </a:xfrm>
          <a:prstGeom prst="rect">
            <a:avLst/>
          </a:prstGeom>
          <a:noFill/>
          <a:ln>
            <a:noFill/>
          </a:ln>
        </p:spPr>
        <p:txBody>
          <a:bodyPr anchorCtr="0" anchor="t" bIns="0" lIns="0" spcFirstLastPara="1" rIns="0" wrap="square" tIns="0">
            <a:spAutoFit/>
          </a:bodyPr>
          <a:lstStyle/>
          <a:p>
            <a:pPr indent="0" lvl="0" marL="0" marR="0" rtl="0" algn="ctr">
              <a:lnSpc>
                <a:spcPct val="134972"/>
              </a:lnSpc>
              <a:spcBef>
                <a:spcPts val="0"/>
              </a:spcBef>
              <a:spcAft>
                <a:spcPts val="0"/>
              </a:spcAft>
              <a:buNone/>
            </a:pPr>
            <a:r>
              <a:rPr lang="en-US" sz="3600">
                <a:solidFill>
                  <a:schemeClr val="dk1"/>
                </a:solidFill>
                <a:latin typeface="Times New Roman"/>
                <a:ea typeface="Times New Roman"/>
                <a:cs typeface="Times New Roman"/>
                <a:sym typeface="Times New Roman"/>
              </a:rPr>
              <a:t>60 Librarians and Library Personnel who are members of MUNPARLAS Library Association, Inc.</a:t>
            </a:r>
            <a:endParaRPr b="1" sz="3471">
              <a:solidFill>
                <a:srgbClr val="000000"/>
              </a:solidFill>
              <a:latin typeface="Cardo"/>
              <a:ea typeface="Cardo"/>
              <a:cs typeface="Cardo"/>
              <a:sym typeface="Cardo"/>
            </a:endParaRPr>
          </a:p>
        </p:txBody>
      </p:sp>
      <p:sp>
        <p:nvSpPr>
          <p:cNvPr id="465" name="Google Shape;465;p6"/>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a:t>
            </a:r>
            <a:r>
              <a:rPr b="1" lang="en-US" sz="2418">
                <a:latin typeface="Cardo"/>
                <a:ea typeface="Cardo"/>
                <a:cs typeface="Cardo"/>
                <a:sym typeface="Cardo"/>
              </a:rPr>
              <a:t>6</a:t>
            </a:r>
            <a:endParaRPr/>
          </a:p>
        </p:txBody>
      </p:sp>
      <p:pic>
        <p:nvPicPr>
          <p:cNvPr descr="Trent Psych Modules" id="466" name="Google Shape;466;p6"/>
          <p:cNvPicPr preferRelativeResize="0"/>
          <p:nvPr/>
        </p:nvPicPr>
        <p:blipFill rotWithShape="1">
          <a:blip r:embed="rId9">
            <a:alphaModFix/>
          </a:blip>
          <a:srcRect b="0" l="0" r="0" t="0"/>
          <a:stretch/>
        </p:blipFill>
        <p:spPr>
          <a:xfrm>
            <a:off x="2394057" y="5589194"/>
            <a:ext cx="5556045" cy="287152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C7E4"/>
        </a:solidFill>
      </p:bgPr>
    </p:bg>
    <p:spTree>
      <p:nvGrpSpPr>
        <p:cNvPr id="470" name="Shape 470"/>
        <p:cNvGrpSpPr/>
        <p:nvPr/>
      </p:nvGrpSpPr>
      <p:grpSpPr>
        <a:xfrm>
          <a:off x="0" y="0"/>
          <a:ext cx="0" cy="0"/>
          <a:chOff x="0" y="0"/>
          <a:chExt cx="0" cy="0"/>
        </a:xfrm>
      </p:grpSpPr>
      <p:sp>
        <p:nvSpPr>
          <p:cNvPr id="471" name="Google Shape;471;p7"/>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72" name="Google Shape;472;p7"/>
          <p:cNvGrpSpPr/>
          <p:nvPr/>
        </p:nvGrpSpPr>
        <p:grpSpPr>
          <a:xfrm>
            <a:off x="1524952" y="1036439"/>
            <a:ext cx="15478098" cy="8374261"/>
            <a:chOff x="0" y="-38100"/>
            <a:chExt cx="4076536" cy="2205567"/>
          </a:xfrm>
        </p:grpSpPr>
        <p:sp>
          <p:nvSpPr>
            <p:cNvPr id="473" name="Google Shape;473;p7"/>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4" name="Google Shape;474;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75" name="Google Shape;475;p7"/>
          <p:cNvGrpSpPr/>
          <p:nvPr/>
        </p:nvGrpSpPr>
        <p:grpSpPr>
          <a:xfrm>
            <a:off x="1372552" y="884039"/>
            <a:ext cx="15478098" cy="8374261"/>
            <a:chOff x="0" y="-38100"/>
            <a:chExt cx="4076536" cy="2205567"/>
          </a:xfrm>
        </p:grpSpPr>
        <p:sp>
          <p:nvSpPr>
            <p:cNvPr id="476" name="Google Shape;476;p7"/>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7" name="Google Shape;477;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78" name="Google Shape;478;p7"/>
          <p:cNvGrpSpPr/>
          <p:nvPr/>
        </p:nvGrpSpPr>
        <p:grpSpPr>
          <a:xfrm>
            <a:off x="16333519" y="3265005"/>
            <a:ext cx="3086104" cy="3230758"/>
            <a:chOff x="0" y="-38100"/>
            <a:chExt cx="812800" cy="850900"/>
          </a:xfrm>
        </p:grpSpPr>
        <p:sp>
          <p:nvSpPr>
            <p:cNvPr id="479" name="Google Shape;479;p7"/>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0" name="Google Shape;480;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481" name="Google Shape;481;p7"/>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482" name="Google Shape;482;p7"/>
          <p:cNvGrpSpPr/>
          <p:nvPr/>
        </p:nvGrpSpPr>
        <p:grpSpPr>
          <a:xfrm>
            <a:off x="1810584" y="1576131"/>
            <a:ext cx="751645" cy="751645"/>
            <a:chOff x="0" y="0"/>
            <a:chExt cx="812800" cy="812800"/>
          </a:xfrm>
        </p:grpSpPr>
        <p:sp>
          <p:nvSpPr>
            <p:cNvPr id="483" name="Google Shape;483;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4" name="Google Shape;484;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85" name="Google Shape;485;p7"/>
          <p:cNvGrpSpPr/>
          <p:nvPr/>
        </p:nvGrpSpPr>
        <p:grpSpPr>
          <a:xfrm>
            <a:off x="2750273" y="1576131"/>
            <a:ext cx="751645" cy="751645"/>
            <a:chOff x="0" y="0"/>
            <a:chExt cx="812800" cy="812800"/>
          </a:xfrm>
        </p:grpSpPr>
        <p:sp>
          <p:nvSpPr>
            <p:cNvPr id="486" name="Google Shape;486;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7" name="Google Shape;487;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88" name="Google Shape;488;p7"/>
          <p:cNvGrpSpPr/>
          <p:nvPr/>
        </p:nvGrpSpPr>
        <p:grpSpPr>
          <a:xfrm>
            <a:off x="3689962" y="1576131"/>
            <a:ext cx="751645" cy="751645"/>
            <a:chOff x="0" y="0"/>
            <a:chExt cx="812800" cy="812800"/>
          </a:xfrm>
        </p:grpSpPr>
        <p:sp>
          <p:nvSpPr>
            <p:cNvPr id="489" name="Google Shape;489;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0" name="Google Shape;490;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91" name="Google Shape;491;p7"/>
          <p:cNvGrpSpPr/>
          <p:nvPr/>
        </p:nvGrpSpPr>
        <p:grpSpPr>
          <a:xfrm>
            <a:off x="1907630" y="1660849"/>
            <a:ext cx="751645" cy="751645"/>
            <a:chOff x="0" y="0"/>
            <a:chExt cx="812800" cy="812800"/>
          </a:xfrm>
        </p:grpSpPr>
        <p:sp>
          <p:nvSpPr>
            <p:cNvPr id="492" name="Google Shape;492;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3" name="Google Shape;493;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94" name="Google Shape;494;p7"/>
          <p:cNvGrpSpPr/>
          <p:nvPr/>
        </p:nvGrpSpPr>
        <p:grpSpPr>
          <a:xfrm>
            <a:off x="2876147" y="1660849"/>
            <a:ext cx="751645" cy="751645"/>
            <a:chOff x="0" y="0"/>
            <a:chExt cx="812800" cy="812800"/>
          </a:xfrm>
        </p:grpSpPr>
        <p:sp>
          <p:nvSpPr>
            <p:cNvPr id="495" name="Google Shape;495;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6" name="Google Shape;496;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97" name="Google Shape;497;p7"/>
          <p:cNvGrpSpPr/>
          <p:nvPr/>
        </p:nvGrpSpPr>
        <p:grpSpPr>
          <a:xfrm>
            <a:off x="3844664" y="1660849"/>
            <a:ext cx="751645" cy="751645"/>
            <a:chOff x="0" y="0"/>
            <a:chExt cx="812800" cy="812800"/>
          </a:xfrm>
        </p:grpSpPr>
        <p:sp>
          <p:nvSpPr>
            <p:cNvPr id="498" name="Google Shape;498;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9" name="Google Shape;499;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00" name="Google Shape;500;p7"/>
          <p:cNvGrpSpPr/>
          <p:nvPr/>
        </p:nvGrpSpPr>
        <p:grpSpPr>
          <a:xfrm>
            <a:off x="14872229" y="2267832"/>
            <a:ext cx="3086099" cy="3230760"/>
            <a:chOff x="0" y="-38100"/>
            <a:chExt cx="812800" cy="850900"/>
          </a:xfrm>
        </p:grpSpPr>
        <p:sp>
          <p:nvSpPr>
            <p:cNvPr id="501" name="Google Shape;501;p7"/>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2" name="Google Shape;502;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03" name="Google Shape;503;p7"/>
          <p:cNvGrpSpPr/>
          <p:nvPr/>
        </p:nvGrpSpPr>
        <p:grpSpPr>
          <a:xfrm>
            <a:off x="12919045" y="2267832"/>
            <a:ext cx="3086096" cy="3230760"/>
            <a:chOff x="0" y="-38100"/>
            <a:chExt cx="812800" cy="850900"/>
          </a:xfrm>
        </p:grpSpPr>
        <p:sp>
          <p:nvSpPr>
            <p:cNvPr id="504" name="Google Shape;504;p7"/>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5" name="Google Shape;505;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06" name="Google Shape;506;p7"/>
          <p:cNvGrpSpPr/>
          <p:nvPr/>
        </p:nvGrpSpPr>
        <p:grpSpPr>
          <a:xfrm>
            <a:off x="13803057" y="2267832"/>
            <a:ext cx="3086096" cy="3230760"/>
            <a:chOff x="0" y="-38100"/>
            <a:chExt cx="812800" cy="850900"/>
          </a:xfrm>
        </p:grpSpPr>
        <p:sp>
          <p:nvSpPr>
            <p:cNvPr id="507" name="Google Shape;507;p7"/>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8" name="Google Shape;508;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09" name="Google Shape;509;p7"/>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0" name="Google Shape;510;p7"/>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1" name="Google Shape;511;p7"/>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2" name="Google Shape;512;p7"/>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513" name="Google Shape;513;p7"/>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514" name="Google Shape;514;p7"/>
          <p:cNvSpPr/>
          <p:nvPr/>
        </p:nvSpPr>
        <p:spPr>
          <a:xfrm>
            <a:off x="-781453" y="8890531"/>
            <a:ext cx="7315200" cy="1383238"/>
          </a:xfrm>
          <a:custGeom>
            <a:rect b="b" l="l" r="r" t="t"/>
            <a:pathLst>
              <a:path extrusionOk="0" h="1383238" w="7315200">
                <a:moveTo>
                  <a:pt x="0" y="0"/>
                </a:moveTo>
                <a:lnTo>
                  <a:pt x="7315200" y="0"/>
                </a:lnTo>
                <a:lnTo>
                  <a:pt x="7315200" y="1383238"/>
                </a:lnTo>
                <a:lnTo>
                  <a:pt x="0" y="1383238"/>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5" name="Google Shape;515;p7"/>
          <p:cNvSpPr txBox="1"/>
          <p:nvPr/>
        </p:nvSpPr>
        <p:spPr>
          <a:xfrm>
            <a:off x="4500448" y="1408927"/>
            <a:ext cx="8375870" cy="14773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9600">
                <a:solidFill>
                  <a:srgbClr val="000000"/>
                </a:solidFill>
                <a:latin typeface="Arial"/>
                <a:ea typeface="Arial"/>
                <a:cs typeface="Arial"/>
                <a:sym typeface="Arial"/>
              </a:rPr>
              <a:t>RESULTS</a:t>
            </a:r>
            <a:endParaRPr/>
          </a:p>
        </p:txBody>
      </p:sp>
      <p:sp>
        <p:nvSpPr>
          <p:cNvPr id="516" name="Google Shape;516;p7"/>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a:t>
            </a:r>
            <a:r>
              <a:rPr b="1" lang="en-US" sz="2418">
                <a:latin typeface="Cardo"/>
                <a:ea typeface="Cardo"/>
                <a:cs typeface="Cardo"/>
                <a:sym typeface="Cardo"/>
              </a:rPr>
              <a:t>7</a:t>
            </a:r>
            <a:endParaRPr/>
          </a:p>
        </p:txBody>
      </p:sp>
      <p:grpSp>
        <p:nvGrpSpPr>
          <p:cNvPr id="517" name="Google Shape;517;p7"/>
          <p:cNvGrpSpPr/>
          <p:nvPr/>
        </p:nvGrpSpPr>
        <p:grpSpPr>
          <a:xfrm>
            <a:off x="1830258" y="3728037"/>
            <a:ext cx="6776058" cy="4646700"/>
            <a:chOff x="0" y="-192881"/>
            <a:chExt cx="9034744" cy="6195600"/>
          </a:xfrm>
        </p:grpSpPr>
        <p:grpSp>
          <p:nvGrpSpPr>
            <p:cNvPr id="518" name="Google Shape;518;p7"/>
            <p:cNvGrpSpPr/>
            <p:nvPr/>
          </p:nvGrpSpPr>
          <p:grpSpPr>
            <a:xfrm>
              <a:off x="203200" y="10319"/>
              <a:ext cx="8831544" cy="5992400"/>
              <a:chOff x="0" y="-38100"/>
              <a:chExt cx="1744503" cy="1183684"/>
            </a:xfrm>
          </p:grpSpPr>
          <p:sp>
            <p:nvSpPr>
              <p:cNvPr id="519" name="Google Shape;519;p7"/>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0" name="Google Shape;520;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21" name="Google Shape;521;p7"/>
            <p:cNvGrpSpPr/>
            <p:nvPr/>
          </p:nvGrpSpPr>
          <p:grpSpPr>
            <a:xfrm>
              <a:off x="0" y="-192881"/>
              <a:ext cx="8831544" cy="5992400"/>
              <a:chOff x="0" y="-38100"/>
              <a:chExt cx="1744503" cy="1183684"/>
            </a:xfrm>
          </p:grpSpPr>
          <p:sp>
            <p:nvSpPr>
              <p:cNvPr id="522" name="Google Shape;522;p7"/>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 name="Google Shape;523;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524" name="Google Shape;524;p7"/>
          <p:cNvSpPr txBox="1"/>
          <p:nvPr/>
        </p:nvSpPr>
        <p:spPr>
          <a:xfrm>
            <a:off x="2098691" y="5534621"/>
            <a:ext cx="6069912" cy="2215991"/>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lang="en-US" sz="3600" u="none" cap="none" strike="noStrike">
                <a:solidFill>
                  <a:schemeClr val="dk1"/>
                </a:solidFill>
                <a:latin typeface="Times New Roman"/>
                <a:ea typeface="Times New Roman"/>
                <a:cs typeface="Times New Roman"/>
                <a:sym typeface="Times New Roman"/>
              </a:rPr>
              <a:t>Librarians/library staff level of digital knowledge   is very high with an average  weighted mean of 3.39</a:t>
            </a:r>
            <a:endParaRPr/>
          </a:p>
        </p:txBody>
      </p:sp>
      <p:grpSp>
        <p:nvGrpSpPr>
          <p:cNvPr id="525" name="Google Shape;525;p7"/>
          <p:cNvGrpSpPr/>
          <p:nvPr/>
        </p:nvGrpSpPr>
        <p:grpSpPr>
          <a:xfrm>
            <a:off x="1539980" y="4008664"/>
            <a:ext cx="5331695" cy="3230767"/>
            <a:chOff x="0" y="-38100"/>
            <a:chExt cx="1404233" cy="850900"/>
          </a:xfrm>
        </p:grpSpPr>
        <p:sp>
          <p:nvSpPr>
            <p:cNvPr id="526" name="Google Shape;526;p7"/>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7" name="Google Shape;527;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28" name="Google Shape;528;p7"/>
          <p:cNvSpPr txBox="1"/>
          <p:nvPr/>
        </p:nvSpPr>
        <p:spPr>
          <a:xfrm>
            <a:off x="1810584" y="4178502"/>
            <a:ext cx="5162686"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Digital Knowledge</a:t>
            </a:r>
            <a:endParaRPr/>
          </a:p>
        </p:txBody>
      </p:sp>
      <p:grpSp>
        <p:nvGrpSpPr>
          <p:cNvPr id="529" name="Google Shape;529;p7"/>
          <p:cNvGrpSpPr/>
          <p:nvPr/>
        </p:nvGrpSpPr>
        <p:grpSpPr>
          <a:xfrm>
            <a:off x="9225942" y="3728037"/>
            <a:ext cx="6776058" cy="4646700"/>
            <a:chOff x="0" y="-192881"/>
            <a:chExt cx="9034744" cy="6195600"/>
          </a:xfrm>
        </p:grpSpPr>
        <p:grpSp>
          <p:nvGrpSpPr>
            <p:cNvPr id="530" name="Google Shape;530;p7"/>
            <p:cNvGrpSpPr/>
            <p:nvPr/>
          </p:nvGrpSpPr>
          <p:grpSpPr>
            <a:xfrm>
              <a:off x="203200" y="10319"/>
              <a:ext cx="8831544" cy="5992400"/>
              <a:chOff x="0" y="-38100"/>
              <a:chExt cx="1744503" cy="1183684"/>
            </a:xfrm>
          </p:grpSpPr>
          <p:sp>
            <p:nvSpPr>
              <p:cNvPr id="531" name="Google Shape;531;p7"/>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2" name="Google Shape;532;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33" name="Google Shape;533;p7"/>
            <p:cNvGrpSpPr/>
            <p:nvPr/>
          </p:nvGrpSpPr>
          <p:grpSpPr>
            <a:xfrm>
              <a:off x="0" y="-192881"/>
              <a:ext cx="8831544" cy="5992400"/>
              <a:chOff x="0" y="-38100"/>
              <a:chExt cx="1744503" cy="1183684"/>
            </a:xfrm>
          </p:grpSpPr>
          <p:sp>
            <p:nvSpPr>
              <p:cNvPr id="534" name="Google Shape;534;p7"/>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5" name="Google Shape;535;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536" name="Google Shape;536;p7"/>
          <p:cNvSpPr txBox="1"/>
          <p:nvPr/>
        </p:nvSpPr>
        <p:spPr>
          <a:xfrm>
            <a:off x="9494375" y="5534621"/>
            <a:ext cx="6069912" cy="1661993"/>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b="0" lang="en-US" sz="3600" u="none" cap="none" strike="noStrike">
                <a:solidFill>
                  <a:schemeClr val="dk1"/>
                </a:solidFill>
                <a:latin typeface="Times New Roman"/>
                <a:ea typeface="Times New Roman"/>
                <a:cs typeface="Times New Roman"/>
                <a:sym typeface="Times New Roman"/>
              </a:rPr>
              <a:t>Librarians/library staff level of digital skills is very high with an average  weighted mean of 3.25.</a:t>
            </a:r>
            <a:endParaRPr sz="3600" u="none" cap="none" strike="noStrike">
              <a:solidFill>
                <a:schemeClr val="dk1"/>
              </a:solidFill>
              <a:latin typeface="Times New Roman"/>
              <a:ea typeface="Times New Roman"/>
              <a:cs typeface="Times New Roman"/>
              <a:sym typeface="Times New Roman"/>
            </a:endParaRPr>
          </a:p>
        </p:txBody>
      </p:sp>
      <p:grpSp>
        <p:nvGrpSpPr>
          <p:cNvPr id="537" name="Google Shape;537;p7"/>
          <p:cNvGrpSpPr/>
          <p:nvPr/>
        </p:nvGrpSpPr>
        <p:grpSpPr>
          <a:xfrm>
            <a:off x="8935664" y="4008664"/>
            <a:ext cx="5331695" cy="3230767"/>
            <a:chOff x="0" y="-38100"/>
            <a:chExt cx="1404233" cy="850900"/>
          </a:xfrm>
        </p:grpSpPr>
        <p:sp>
          <p:nvSpPr>
            <p:cNvPr id="538" name="Google Shape;538;p7"/>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9" name="Google Shape;539;p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40" name="Google Shape;540;p7"/>
          <p:cNvSpPr txBox="1"/>
          <p:nvPr/>
        </p:nvSpPr>
        <p:spPr>
          <a:xfrm>
            <a:off x="9264445" y="4178502"/>
            <a:ext cx="5104509"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Digital Skills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C7E4"/>
        </a:solidFill>
      </p:bgPr>
    </p:bg>
    <p:spTree>
      <p:nvGrpSpPr>
        <p:cNvPr id="544" name="Shape 544"/>
        <p:cNvGrpSpPr/>
        <p:nvPr/>
      </p:nvGrpSpPr>
      <p:grpSpPr>
        <a:xfrm>
          <a:off x="0" y="0"/>
          <a:ext cx="0" cy="0"/>
          <a:chOff x="0" y="0"/>
          <a:chExt cx="0" cy="0"/>
        </a:xfrm>
      </p:grpSpPr>
      <p:sp>
        <p:nvSpPr>
          <p:cNvPr id="545" name="Google Shape;545;p8"/>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546" name="Google Shape;546;p8"/>
          <p:cNvGrpSpPr/>
          <p:nvPr/>
        </p:nvGrpSpPr>
        <p:grpSpPr>
          <a:xfrm>
            <a:off x="1524952" y="1036439"/>
            <a:ext cx="15478098" cy="8374261"/>
            <a:chOff x="0" y="-38100"/>
            <a:chExt cx="4076536" cy="2205567"/>
          </a:xfrm>
        </p:grpSpPr>
        <p:sp>
          <p:nvSpPr>
            <p:cNvPr id="547" name="Google Shape;547;p8"/>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8" name="Google Shape;548;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49" name="Google Shape;549;p8"/>
          <p:cNvGrpSpPr/>
          <p:nvPr/>
        </p:nvGrpSpPr>
        <p:grpSpPr>
          <a:xfrm>
            <a:off x="1372552" y="884039"/>
            <a:ext cx="15478098" cy="8374261"/>
            <a:chOff x="0" y="-38100"/>
            <a:chExt cx="4076536" cy="2205567"/>
          </a:xfrm>
        </p:grpSpPr>
        <p:sp>
          <p:nvSpPr>
            <p:cNvPr id="550" name="Google Shape;550;p8"/>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1" name="Google Shape;551;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52" name="Google Shape;552;p8"/>
          <p:cNvGrpSpPr/>
          <p:nvPr/>
        </p:nvGrpSpPr>
        <p:grpSpPr>
          <a:xfrm>
            <a:off x="16333519" y="3265005"/>
            <a:ext cx="3086104" cy="3230758"/>
            <a:chOff x="0" y="-38100"/>
            <a:chExt cx="812800" cy="850900"/>
          </a:xfrm>
        </p:grpSpPr>
        <p:sp>
          <p:nvSpPr>
            <p:cNvPr id="553" name="Google Shape;553;p8"/>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4" name="Google Shape;554;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555" name="Google Shape;555;p8"/>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556" name="Google Shape;556;p8"/>
          <p:cNvGrpSpPr/>
          <p:nvPr/>
        </p:nvGrpSpPr>
        <p:grpSpPr>
          <a:xfrm>
            <a:off x="1810584" y="1576131"/>
            <a:ext cx="751645" cy="751645"/>
            <a:chOff x="0" y="0"/>
            <a:chExt cx="812800" cy="812800"/>
          </a:xfrm>
        </p:grpSpPr>
        <p:sp>
          <p:nvSpPr>
            <p:cNvPr id="557" name="Google Shape;557;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8" name="Google Shape;558;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59" name="Google Shape;559;p8"/>
          <p:cNvGrpSpPr/>
          <p:nvPr/>
        </p:nvGrpSpPr>
        <p:grpSpPr>
          <a:xfrm>
            <a:off x="2750273" y="1576131"/>
            <a:ext cx="751645" cy="751645"/>
            <a:chOff x="0" y="0"/>
            <a:chExt cx="812800" cy="812800"/>
          </a:xfrm>
        </p:grpSpPr>
        <p:sp>
          <p:nvSpPr>
            <p:cNvPr id="560" name="Google Shape;560;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1" name="Google Shape;561;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62" name="Google Shape;562;p8"/>
          <p:cNvGrpSpPr/>
          <p:nvPr/>
        </p:nvGrpSpPr>
        <p:grpSpPr>
          <a:xfrm>
            <a:off x="3689962" y="1576131"/>
            <a:ext cx="751645" cy="751645"/>
            <a:chOff x="0" y="0"/>
            <a:chExt cx="812800" cy="812800"/>
          </a:xfrm>
        </p:grpSpPr>
        <p:sp>
          <p:nvSpPr>
            <p:cNvPr id="563" name="Google Shape;563;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4" name="Google Shape;564;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65" name="Google Shape;565;p8"/>
          <p:cNvGrpSpPr/>
          <p:nvPr/>
        </p:nvGrpSpPr>
        <p:grpSpPr>
          <a:xfrm>
            <a:off x="1907630" y="1660849"/>
            <a:ext cx="751645" cy="751645"/>
            <a:chOff x="0" y="0"/>
            <a:chExt cx="812800" cy="812800"/>
          </a:xfrm>
        </p:grpSpPr>
        <p:sp>
          <p:nvSpPr>
            <p:cNvPr id="566" name="Google Shape;566;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7" name="Google Shape;567;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68" name="Google Shape;568;p8"/>
          <p:cNvGrpSpPr/>
          <p:nvPr/>
        </p:nvGrpSpPr>
        <p:grpSpPr>
          <a:xfrm>
            <a:off x="2876147" y="1660849"/>
            <a:ext cx="751645" cy="751645"/>
            <a:chOff x="0" y="0"/>
            <a:chExt cx="812800" cy="812800"/>
          </a:xfrm>
        </p:grpSpPr>
        <p:sp>
          <p:nvSpPr>
            <p:cNvPr id="569" name="Google Shape;569;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0" name="Google Shape;570;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71" name="Google Shape;571;p8"/>
          <p:cNvGrpSpPr/>
          <p:nvPr/>
        </p:nvGrpSpPr>
        <p:grpSpPr>
          <a:xfrm>
            <a:off x="3844664" y="1660849"/>
            <a:ext cx="751645" cy="751645"/>
            <a:chOff x="0" y="0"/>
            <a:chExt cx="812800" cy="812800"/>
          </a:xfrm>
        </p:grpSpPr>
        <p:sp>
          <p:nvSpPr>
            <p:cNvPr id="572" name="Google Shape;572;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3" name="Google Shape;573;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74" name="Google Shape;574;p8"/>
          <p:cNvGrpSpPr/>
          <p:nvPr/>
        </p:nvGrpSpPr>
        <p:grpSpPr>
          <a:xfrm>
            <a:off x="14872229" y="2267832"/>
            <a:ext cx="3086099" cy="3230760"/>
            <a:chOff x="0" y="-38100"/>
            <a:chExt cx="812800" cy="850900"/>
          </a:xfrm>
        </p:grpSpPr>
        <p:sp>
          <p:nvSpPr>
            <p:cNvPr id="575" name="Google Shape;575;p8"/>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6" name="Google Shape;576;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77" name="Google Shape;577;p8"/>
          <p:cNvGrpSpPr/>
          <p:nvPr/>
        </p:nvGrpSpPr>
        <p:grpSpPr>
          <a:xfrm>
            <a:off x="12919045" y="2267832"/>
            <a:ext cx="3086096" cy="3230760"/>
            <a:chOff x="0" y="-38100"/>
            <a:chExt cx="812800" cy="850900"/>
          </a:xfrm>
        </p:grpSpPr>
        <p:sp>
          <p:nvSpPr>
            <p:cNvPr id="578" name="Google Shape;578;p8"/>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9" name="Google Shape;579;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80" name="Google Shape;580;p8"/>
          <p:cNvGrpSpPr/>
          <p:nvPr/>
        </p:nvGrpSpPr>
        <p:grpSpPr>
          <a:xfrm>
            <a:off x="13803057" y="2267832"/>
            <a:ext cx="3086096" cy="3230760"/>
            <a:chOff x="0" y="-38100"/>
            <a:chExt cx="812800" cy="850900"/>
          </a:xfrm>
        </p:grpSpPr>
        <p:sp>
          <p:nvSpPr>
            <p:cNvPr id="581" name="Google Shape;581;p8"/>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2" name="Google Shape;582;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83" name="Google Shape;583;p8"/>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4" name="Google Shape;584;p8"/>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5" name="Google Shape;585;p8"/>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6" name="Google Shape;586;p8"/>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587" name="Google Shape;587;p8"/>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588" name="Google Shape;588;p8"/>
          <p:cNvSpPr/>
          <p:nvPr/>
        </p:nvSpPr>
        <p:spPr>
          <a:xfrm>
            <a:off x="-781453" y="8890531"/>
            <a:ext cx="7315200" cy="1383238"/>
          </a:xfrm>
          <a:custGeom>
            <a:rect b="b" l="l" r="r" t="t"/>
            <a:pathLst>
              <a:path extrusionOk="0" h="1383238" w="7315200">
                <a:moveTo>
                  <a:pt x="0" y="0"/>
                </a:moveTo>
                <a:lnTo>
                  <a:pt x="7315200" y="0"/>
                </a:lnTo>
                <a:lnTo>
                  <a:pt x="7315200" y="1383238"/>
                </a:lnTo>
                <a:lnTo>
                  <a:pt x="0" y="1383238"/>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9" name="Google Shape;589;p8"/>
          <p:cNvSpPr txBox="1"/>
          <p:nvPr/>
        </p:nvSpPr>
        <p:spPr>
          <a:xfrm>
            <a:off x="4500448" y="1408927"/>
            <a:ext cx="8375870" cy="14773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9600">
                <a:solidFill>
                  <a:srgbClr val="000000"/>
                </a:solidFill>
                <a:latin typeface="Arial"/>
                <a:ea typeface="Arial"/>
                <a:cs typeface="Arial"/>
                <a:sym typeface="Arial"/>
              </a:rPr>
              <a:t>RESULTS</a:t>
            </a:r>
            <a:endParaRPr/>
          </a:p>
        </p:txBody>
      </p:sp>
      <p:sp>
        <p:nvSpPr>
          <p:cNvPr id="590" name="Google Shape;590;p8"/>
          <p:cNvSpPr txBox="1"/>
          <p:nvPr/>
        </p:nvSpPr>
        <p:spPr>
          <a:xfrm>
            <a:off x="14994463" y="2568121"/>
            <a:ext cx="1389850" cy="414827"/>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08</a:t>
            </a:r>
            <a:endParaRPr/>
          </a:p>
        </p:txBody>
      </p:sp>
      <p:grpSp>
        <p:nvGrpSpPr>
          <p:cNvPr id="591" name="Google Shape;591;p8"/>
          <p:cNvGrpSpPr/>
          <p:nvPr/>
        </p:nvGrpSpPr>
        <p:grpSpPr>
          <a:xfrm>
            <a:off x="1830258" y="3728037"/>
            <a:ext cx="6776058" cy="4646700"/>
            <a:chOff x="0" y="-192881"/>
            <a:chExt cx="9034744" cy="6195600"/>
          </a:xfrm>
        </p:grpSpPr>
        <p:grpSp>
          <p:nvGrpSpPr>
            <p:cNvPr id="592" name="Google Shape;592;p8"/>
            <p:cNvGrpSpPr/>
            <p:nvPr/>
          </p:nvGrpSpPr>
          <p:grpSpPr>
            <a:xfrm>
              <a:off x="203200" y="10319"/>
              <a:ext cx="8831544" cy="5992400"/>
              <a:chOff x="0" y="-38100"/>
              <a:chExt cx="1744503" cy="1183684"/>
            </a:xfrm>
          </p:grpSpPr>
          <p:sp>
            <p:nvSpPr>
              <p:cNvPr id="593" name="Google Shape;593;p8"/>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4" name="Google Shape;594;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95" name="Google Shape;595;p8"/>
            <p:cNvGrpSpPr/>
            <p:nvPr/>
          </p:nvGrpSpPr>
          <p:grpSpPr>
            <a:xfrm>
              <a:off x="0" y="-192881"/>
              <a:ext cx="8831544" cy="5992400"/>
              <a:chOff x="0" y="-38100"/>
              <a:chExt cx="1744503" cy="1183684"/>
            </a:xfrm>
          </p:grpSpPr>
          <p:sp>
            <p:nvSpPr>
              <p:cNvPr id="596" name="Google Shape;596;p8"/>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7" name="Google Shape;597;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598" name="Google Shape;598;p8"/>
          <p:cNvSpPr txBox="1"/>
          <p:nvPr/>
        </p:nvSpPr>
        <p:spPr>
          <a:xfrm>
            <a:off x="2098691" y="5534621"/>
            <a:ext cx="6069912" cy="1661993"/>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lang="en-US" sz="3600" u="none" cap="none" strike="noStrike">
                <a:solidFill>
                  <a:schemeClr val="dk1"/>
                </a:solidFill>
                <a:latin typeface="Times New Roman"/>
                <a:ea typeface="Times New Roman"/>
                <a:cs typeface="Times New Roman"/>
                <a:sym typeface="Times New Roman"/>
              </a:rPr>
              <a:t>Librarians/library staff level of digital application is very high with an average  of 3.52</a:t>
            </a:r>
            <a:endParaRPr/>
          </a:p>
        </p:txBody>
      </p:sp>
      <p:grpSp>
        <p:nvGrpSpPr>
          <p:cNvPr id="599" name="Google Shape;599;p8"/>
          <p:cNvGrpSpPr/>
          <p:nvPr/>
        </p:nvGrpSpPr>
        <p:grpSpPr>
          <a:xfrm>
            <a:off x="1539980" y="4008664"/>
            <a:ext cx="5331695" cy="3230767"/>
            <a:chOff x="0" y="-38100"/>
            <a:chExt cx="1404233" cy="850900"/>
          </a:xfrm>
        </p:grpSpPr>
        <p:sp>
          <p:nvSpPr>
            <p:cNvPr id="600" name="Google Shape;600;p8"/>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1" name="Google Shape;601;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02" name="Google Shape;602;p8"/>
          <p:cNvSpPr txBox="1"/>
          <p:nvPr/>
        </p:nvSpPr>
        <p:spPr>
          <a:xfrm>
            <a:off x="1810584" y="4178502"/>
            <a:ext cx="5162686"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Digital Application</a:t>
            </a:r>
            <a:endParaRPr/>
          </a:p>
        </p:txBody>
      </p:sp>
      <p:grpSp>
        <p:nvGrpSpPr>
          <p:cNvPr id="603" name="Google Shape;603;p8"/>
          <p:cNvGrpSpPr/>
          <p:nvPr/>
        </p:nvGrpSpPr>
        <p:grpSpPr>
          <a:xfrm>
            <a:off x="9225942" y="3728037"/>
            <a:ext cx="6776058" cy="4646700"/>
            <a:chOff x="0" y="-192881"/>
            <a:chExt cx="9034744" cy="6195600"/>
          </a:xfrm>
        </p:grpSpPr>
        <p:grpSp>
          <p:nvGrpSpPr>
            <p:cNvPr id="604" name="Google Shape;604;p8"/>
            <p:cNvGrpSpPr/>
            <p:nvPr/>
          </p:nvGrpSpPr>
          <p:grpSpPr>
            <a:xfrm>
              <a:off x="203200" y="10319"/>
              <a:ext cx="8831544" cy="5992400"/>
              <a:chOff x="0" y="-38100"/>
              <a:chExt cx="1744503" cy="1183684"/>
            </a:xfrm>
          </p:grpSpPr>
          <p:sp>
            <p:nvSpPr>
              <p:cNvPr id="605" name="Google Shape;605;p8"/>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6" name="Google Shape;606;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07" name="Google Shape;607;p8"/>
            <p:cNvGrpSpPr/>
            <p:nvPr/>
          </p:nvGrpSpPr>
          <p:grpSpPr>
            <a:xfrm>
              <a:off x="0" y="-192881"/>
              <a:ext cx="8831544" cy="5992400"/>
              <a:chOff x="0" y="-38100"/>
              <a:chExt cx="1744503" cy="1183684"/>
            </a:xfrm>
          </p:grpSpPr>
          <p:sp>
            <p:nvSpPr>
              <p:cNvPr id="608" name="Google Shape;608;p8"/>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9" name="Google Shape;609;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610" name="Google Shape;610;p8"/>
          <p:cNvSpPr txBox="1"/>
          <p:nvPr/>
        </p:nvSpPr>
        <p:spPr>
          <a:xfrm>
            <a:off x="9494375" y="5534621"/>
            <a:ext cx="6069912" cy="2462213"/>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lang="en-US" sz="3200" u="none" cap="none" strike="noStrike">
                <a:solidFill>
                  <a:schemeClr val="dk1"/>
                </a:solidFill>
                <a:latin typeface="Times New Roman"/>
                <a:ea typeface="Times New Roman"/>
                <a:cs typeface="Times New Roman"/>
                <a:sym typeface="Times New Roman"/>
              </a:rPr>
              <a:t>There was a significant relationship between the respondent’s  digital knowledge and digital skills since the p value  of 0.000 is lower than the Pearson r value of 0.812.</a:t>
            </a:r>
            <a:endParaRPr sz="3200" u="none" cap="none" strike="noStrike">
              <a:solidFill>
                <a:schemeClr val="dk1"/>
              </a:solidFill>
              <a:latin typeface="Times New Roman"/>
              <a:ea typeface="Times New Roman"/>
              <a:cs typeface="Times New Roman"/>
              <a:sym typeface="Times New Roman"/>
            </a:endParaRPr>
          </a:p>
        </p:txBody>
      </p:sp>
      <p:grpSp>
        <p:nvGrpSpPr>
          <p:cNvPr id="611" name="Google Shape;611;p8"/>
          <p:cNvGrpSpPr/>
          <p:nvPr/>
        </p:nvGrpSpPr>
        <p:grpSpPr>
          <a:xfrm>
            <a:off x="8935664" y="4008664"/>
            <a:ext cx="5331695" cy="3230767"/>
            <a:chOff x="0" y="-38100"/>
            <a:chExt cx="1404233" cy="850900"/>
          </a:xfrm>
        </p:grpSpPr>
        <p:sp>
          <p:nvSpPr>
            <p:cNvPr id="612" name="Google Shape;612;p8"/>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3" name="Google Shape;613;p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14" name="Google Shape;614;p8"/>
          <p:cNvSpPr txBox="1"/>
          <p:nvPr/>
        </p:nvSpPr>
        <p:spPr>
          <a:xfrm>
            <a:off x="9264445" y="4178502"/>
            <a:ext cx="5104509"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Significant Relationship</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9C7E4"/>
        </a:solidFill>
      </p:bgPr>
    </p:bg>
    <p:spTree>
      <p:nvGrpSpPr>
        <p:cNvPr id="618" name="Shape 618"/>
        <p:cNvGrpSpPr/>
        <p:nvPr/>
      </p:nvGrpSpPr>
      <p:grpSpPr>
        <a:xfrm>
          <a:off x="0" y="0"/>
          <a:ext cx="0" cy="0"/>
          <a:chOff x="0" y="0"/>
          <a:chExt cx="0" cy="0"/>
        </a:xfrm>
      </p:grpSpPr>
      <p:sp>
        <p:nvSpPr>
          <p:cNvPr id="619" name="Google Shape;619;p9"/>
          <p:cNvSpPr/>
          <p:nvPr/>
        </p:nvSpPr>
        <p:spPr>
          <a:xfrm>
            <a:off x="-424838" y="-20729"/>
            <a:ext cx="18712838" cy="18712838"/>
          </a:xfrm>
          <a:custGeom>
            <a:rect b="b" l="l" r="r" t="t"/>
            <a:pathLst>
              <a:path extrusionOk="0" h="18712838" w="18712838">
                <a:moveTo>
                  <a:pt x="0" y="0"/>
                </a:moveTo>
                <a:lnTo>
                  <a:pt x="18712838" y="0"/>
                </a:lnTo>
                <a:lnTo>
                  <a:pt x="18712838" y="18712838"/>
                </a:lnTo>
                <a:lnTo>
                  <a:pt x="0" y="18712838"/>
                </a:lnTo>
                <a:lnTo>
                  <a:pt x="0" y="0"/>
                </a:lnTo>
                <a:close/>
              </a:path>
            </a:pathLst>
          </a:custGeom>
          <a:blipFill rotWithShape="1">
            <a:blip r:embed="rId3">
              <a:alphaModFix amt="6999"/>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20" name="Google Shape;620;p9"/>
          <p:cNvGrpSpPr/>
          <p:nvPr/>
        </p:nvGrpSpPr>
        <p:grpSpPr>
          <a:xfrm>
            <a:off x="1524952" y="1036439"/>
            <a:ext cx="15478098" cy="8374261"/>
            <a:chOff x="0" y="-38100"/>
            <a:chExt cx="4076536" cy="2205567"/>
          </a:xfrm>
        </p:grpSpPr>
        <p:sp>
          <p:nvSpPr>
            <p:cNvPr id="621" name="Google Shape;621;p9"/>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2" name="Google Shape;622;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23" name="Google Shape;623;p9"/>
          <p:cNvGrpSpPr/>
          <p:nvPr/>
        </p:nvGrpSpPr>
        <p:grpSpPr>
          <a:xfrm>
            <a:off x="1372552" y="884039"/>
            <a:ext cx="15478098" cy="8374261"/>
            <a:chOff x="0" y="-38100"/>
            <a:chExt cx="4076536" cy="2205567"/>
          </a:xfrm>
        </p:grpSpPr>
        <p:sp>
          <p:nvSpPr>
            <p:cNvPr id="624" name="Google Shape;624;p9"/>
            <p:cNvSpPr/>
            <p:nvPr/>
          </p:nvSpPr>
          <p:spPr>
            <a:xfrm>
              <a:off x="0" y="0"/>
              <a:ext cx="4076536" cy="2167467"/>
            </a:xfrm>
            <a:custGeom>
              <a:rect b="b" l="l" r="r" t="t"/>
              <a:pathLst>
                <a:path extrusionOk="0" h="2167467" w="4076536">
                  <a:moveTo>
                    <a:pt x="0" y="0"/>
                  </a:moveTo>
                  <a:lnTo>
                    <a:pt x="4076536" y="0"/>
                  </a:lnTo>
                  <a:lnTo>
                    <a:pt x="4076536" y="2167467"/>
                  </a:lnTo>
                  <a:lnTo>
                    <a:pt x="0" y="2167467"/>
                  </a:lnTo>
                  <a:close/>
                </a:path>
              </a:pathLst>
            </a:custGeom>
            <a:solidFill>
              <a:srgbClr val="FDFAE6"/>
            </a:solidFill>
            <a:ln cap="sq" cmpd="sng" w="762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5" name="Google Shape;625;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26" name="Google Shape;626;p9"/>
          <p:cNvGrpSpPr/>
          <p:nvPr/>
        </p:nvGrpSpPr>
        <p:grpSpPr>
          <a:xfrm>
            <a:off x="16333519" y="3265005"/>
            <a:ext cx="3086104" cy="3230758"/>
            <a:chOff x="0" y="-38100"/>
            <a:chExt cx="812800" cy="850900"/>
          </a:xfrm>
        </p:grpSpPr>
        <p:sp>
          <p:nvSpPr>
            <p:cNvPr id="627" name="Google Shape;627;p9"/>
            <p:cNvSpPr/>
            <p:nvPr/>
          </p:nvSpPr>
          <p:spPr>
            <a:xfrm>
              <a:off x="0" y="0"/>
              <a:ext cx="120653" cy="648645"/>
            </a:xfrm>
            <a:custGeom>
              <a:rect b="b" l="l" r="r" t="t"/>
              <a:pathLst>
                <a:path extrusionOk="0" h="648645" w="120653">
                  <a:moveTo>
                    <a:pt x="0" y="0"/>
                  </a:moveTo>
                  <a:lnTo>
                    <a:pt x="120653" y="0"/>
                  </a:lnTo>
                  <a:lnTo>
                    <a:pt x="120653" y="648645"/>
                  </a:lnTo>
                  <a:lnTo>
                    <a:pt x="0" y="648645"/>
                  </a:lnTo>
                  <a:close/>
                </a:path>
              </a:pathLst>
            </a:custGeom>
            <a:solidFill>
              <a:srgbClr val="D4D4D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8" name="Google Shape;628;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629" name="Google Shape;629;p9"/>
          <p:cNvCxnSpPr/>
          <p:nvPr/>
        </p:nvCxnSpPr>
        <p:spPr>
          <a:xfrm>
            <a:off x="1372552" y="3338639"/>
            <a:ext cx="15478098" cy="32927"/>
          </a:xfrm>
          <a:prstGeom prst="straightConnector1">
            <a:avLst/>
          </a:prstGeom>
          <a:noFill/>
          <a:ln cap="flat" cmpd="sng" w="76200">
            <a:solidFill>
              <a:srgbClr val="000000"/>
            </a:solidFill>
            <a:prstDash val="solid"/>
            <a:round/>
            <a:headEnd len="sm" w="sm" type="none"/>
            <a:tailEnd len="sm" w="sm" type="none"/>
          </a:ln>
        </p:spPr>
      </p:cxnSp>
      <p:grpSp>
        <p:nvGrpSpPr>
          <p:cNvPr id="630" name="Google Shape;630;p9"/>
          <p:cNvGrpSpPr/>
          <p:nvPr/>
        </p:nvGrpSpPr>
        <p:grpSpPr>
          <a:xfrm>
            <a:off x="1810584" y="1576131"/>
            <a:ext cx="751645" cy="751645"/>
            <a:chOff x="0" y="0"/>
            <a:chExt cx="812800" cy="812800"/>
          </a:xfrm>
        </p:grpSpPr>
        <p:sp>
          <p:nvSpPr>
            <p:cNvPr id="631" name="Google Shape;631;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7DF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2" name="Google Shape;632;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33" name="Google Shape;633;p9"/>
          <p:cNvGrpSpPr/>
          <p:nvPr/>
        </p:nvGrpSpPr>
        <p:grpSpPr>
          <a:xfrm>
            <a:off x="2750273" y="1576131"/>
            <a:ext cx="751645" cy="751645"/>
            <a:chOff x="0" y="0"/>
            <a:chExt cx="812800" cy="812800"/>
          </a:xfrm>
        </p:grpSpPr>
        <p:sp>
          <p:nvSpPr>
            <p:cNvPr id="634" name="Google Shape;634;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1C7E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5" name="Google Shape;635;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36" name="Google Shape;636;p9"/>
          <p:cNvGrpSpPr/>
          <p:nvPr/>
        </p:nvGrpSpPr>
        <p:grpSpPr>
          <a:xfrm>
            <a:off x="3689962" y="1576131"/>
            <a:ext cx="751645" cy="751645"/>
            <a:chOff x="0" y="0"/>
            <a:chExt cx="812800" cy="812800"/>
          </a:xfrm>
        </p:grpSpPr>
        <p:sp>
          <p:nvSpPr>
            <p:cNvPr id="637" name="Google Shape;637;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E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8" name="Google Shape;638;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39" name="Google Shape;639;p9"/>
          <p:cNvGrpSpPr/>
          <p:nvPr/>
        </p:nvGrpSpPr>
        <p:grpSpPr>
          <a:xfrm>
            <a:off x="1907630" y="1660849"/>
            <a:ext cx="751645" cy="751645"/>
            <a:chOff x="0" y="0"/>
            <a:chExt cx="812800" cy="812800"/>
          </a:xfrm>
        </p:grpSpPr>
        <p:sp>
          <p:nvSpPr>
            <p:cNvPr id="640" name="Google Shape;640;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1" name="Google Shape;641;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42" name="Google Shape;642;p9"/>
          <p:cNvGrpSpPr/>
          <p:nvPr/>
        </p:nvGrpSpPr>
        <p:grpSpPr>
          <a:xfrm>
            <a:off x="2876147" y="1660849"/>
            <a:ext cx="751645" cy="751645"/>
            <a:chOff x="0" y="0"/>
            <a:chExt cx="812800" cy="812800"/>
          </a:xfrm>
        </p:grpSpPr>
        <p:sp>
          <p:nvSpPr>
            <p:cNvPr id="643" name="Google Shape;643;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4" name="Google Shape;644;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45" name="Google Shape;645;p9"/>
          <p:cNvGrpSpPr/>
          <p:nvPr/>
        </p:nvGrpSpPr>
        <p:grpSpPr>
          <a:xfrm>
            <a:off x="3844664" y="1660849"/>
            <a:ext cx="751645" cy="751645"/>
            <a:chOff x="0" y="0"/>
            <a:chExt cx="812800" cy="812800"/>
          </a:xfrm>
        </p:grpSpPr>
        <p:sp>
          <p:nvSpPr>
            <p:cNvPr id="646" name="Google Shape;646;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7" name="Google Shape;647;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48" name="Google Shape;648;p9"/>
          <p:cNvGrpSpPr/>
          <p:nvPr/>
        </p:nvGrpSpPr>
        <p:grpSpPr>
          <a:xfrm>
            <a:off x="14872229" y="2267832"/>
            <a:ext cx="3086099" cy="3230760"/>
            <a:chOff x="0" y="-38100"/>
            <a:chExt cx="812800" cy="850900"/>
          </a:xfrm>
        </p:grpSpPr>
        <p:sp>
          <p:nvSpPr>
            <p:cNvPr id="649" name="Google Shape;649;p9"/>
            <p:cNvSpPr/>
            <p:nvPr/>
          </p:nvSpPr>
          <p:spPr>
            <a:xfrm>
              <a:off x="0" y="0"/>
              <a:ext cx="430438" cy="194057"/>
            </a:xfrm>
            <a:custGeom>
              <a:rect b="b" l="l" r="r" t="t"/>
              <a:pathLst>
                <a:path extrusionOk="0" h="194057" w="430438">
                  <a:moveTo>
                    <a:pt x="97029" y="0"/>
                  </a:moveTo>
                  <a:lnTo>
                    <a:pt x="333409" y="0"/>
                  </a:lnTo>
                  <a:cubicBezTo>
                    <a:pt x="359143" y="0"/>
                    <a:pt x="383822" y="10223"/>
                    <a:pt x="402019" y="28419"/>
                  </a:cubicBezTo>
                  <a:cubicBezTo>
                    <a:pt x="420215" y="46615"/>
                    <a:pt x="430438" y="71295"/>
                    <a:pt x="430438" y="97029"/>
                  </a:cubicBezTo>
                  <a:lnTo>
                    <a:pt x="430438" y="97029"/>
                  </a:lnTo>
                  <a:cubicBezTo>
                    <a:pt x="430438" y="150616"/>
                    <a:pt x="386997" y="194057"/>
                    <a:pt x="333409" y="194057"/>
                  </a:cubicBezTo>
                  <a:lnTo>
                    <a:pt x="97029" y="194057"/>
                  </a:lnTo>
                  <a:cubicBezTo>
                    <a:pt x="43441" y="194057"/>
                    <a:pt x="0" y="150616"/>
                    <a:pt x="0" y="97029"/>
                  </a:cubicBezTo>
                  <a:lnTo>
                    <a:pt x="0" y="97029"/>
                  </a:lnTo>
                  <a:cubicBezTo>
                    <a:pt x="0" y="43441"/>
                    <a:pt x="43441" y="0"/>
                    <a:pt x="97029" y="0"/>
                  </a:cubicBezTo>
                  <a:close/>
                </a:path>
              </a:pathLst>
            </a:custGeom>
            <a:solidFill>
              <a:srgbClr val="FFFFFF"/>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0" name="Google Shape;650;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51" name="Google Shape;651;p9"/>
          <p:cNvGrpSpPr/>
          <p:nvPr/>
        </p:nvGrpSpPr>
        <p:grpSpPr>
          <a:xfrm>
            <a:off x="12919045" y="2267832"/>
            <a:ext cx="3086096" cy="3230760"/>
            <a:chOff x="0" y="-38100"/>
            <a:chExt cx="812800" cy="850900"/>
          </a:xfrm>
        </p:grpSpPr>
        <p:sp>
          <p:nvSpPr>
            <p:cNvPr id="652" name="Google Shape;652;p9"/>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3" name="Google Shape;653;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54" name="Google Shape;654;p9"/>
          <p:cNvGrpSpPr/>
          <p:nvPr/>
        </p:nvGrpSpPr>
        <p:grpSpPr>
          <a:xfrm>
            <a:off x="13803057" y="2267832"/>
            <a:ext cx="3086096" cy="3230760"/>
            <a:chOff x="0" y="-38100"/>
            <a:chExt cx="812800" cy="850900"/>
          </a:xfrm>
        </p:grpSpPr>
        <p:sp>
          <p:nvSpPr>
            <p:cNvPr id="655" name="Google Shape;655;p9"/>
            <p:cNvSpPr/>
            <p:nvPr/>
          </p:nvSpPr>
          <p:spPr>
            <a:xfrm>
              <a:off x="0" y="0"/>
              <a:ext cx="197612" cy="194057"/>
            </a:xfrm>
            <a:custGeom>
              <a:rect b="b" l="l" r="r" t="t"/>
              <a:pathLst>
                <a:path extrusionOk="0" h="194057" w="197612">
                  <a:moveTo>
                    <a:pt x="97029" y="0"/>
                  </a:moveTo>
                  <a:lnTo>
                    <a:pt x="100583" y="0"/>
                  </a:lnTo>
                  <a:cubicBezTo>
                    <a:pt x="154170" y="0"/>
                    <a:pt x="197612" y="43441"/>
                    <a:pt x="197612" y="97029"/>
                  </a:cubicBezTo>
                  <a:lnTo>
                    <a:pt x="197612" y="97029"/>
                  </a:lnTo>
                  <a:cubicBezTo>
                    <a:pt x="197612" y="150616"/>
                    <a:pt x="154170" y="194057"/>
                    <a:pt x="100583" y="194057"/>
                  </a:cubicBezTo>
                  <a:lnTo>
                    <a:pt x="97029" y="194057"/>
                  </a:lnTo>
                  <a:cubicBezTo>
                    <a:pt x="43441" y="194057"/>
                    <a:pt x="0" y="150616"/>
                    <a:pt x="0" y="97029"/>
                  </a:cubicBezTo>
                  <a:lnTo>
                    <a:pt x="0" y="97029"/>
                  </a:lnTo>
                  <a:cubicBezTo>
                    <a:pt x="0" y="43441"/>
                    <a:pt x="43441" y="0"/>
                    <a:pt x="97029" y="0"/>
                  </a:cubicBezTo>
                  <a:close/>
                </a:path>
              </a:pathLst>
            </a:custGeom>
            <a:solidFill>
              <a:srgbClr val="000000">
                <a:alpha val="0"/>
              </a:srgbClr>
            </a:solidFill>
            <a:ln cap="rnd" cmpd="sng" w="38100">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6" name="Google Shape;656;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57" name="Google Shape;657;p9"/>
          <p:cNvSpPr/>
          <p:nvPr/>
        </p:nvSpPr>
        <p:spPr>
          <a:xfrm>
            <a:off x="15798745" y="1274429"/>
            <a:ext cx="496674" cy="486740"/>
          </a:xfrm>
          <a:custGeom>
            <a:rect b="b" l="l" r="r" t="t"/>
            <a:pathLst>
              <a:path extrusionOk="0" h="486740" w="496674">
                <a:moveTo>
                  <a:pt x="0" y="0"/>
                </a:moveTo>
                <a:lnTo>
                  <a:pt x="496674" y="0"/>
                </a:lnTo>
                <a:lnTo>
                  <a:pt x="496674" y="486740"/>
                </a:lnTo>
                <a:lnTo>
                  <a:pt x="0" y="486740"/>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8" name="Google Shape;658;p9"/>
          <p:cNvSpPr/>
          <p:nvPr/>
        </p:nvSpPr>
        <p:spPr>
          <a:xfrm>
            <a:off x="14980555" y="1523645"/>
            <a:ext cx="577344" cy="104972"/>
          </a:xfrm>
          <a:custGeom>
            <a:rect b="b" l="l" r="r" t="t"/>
            <a:pathLst>
              <a:path extrusionOk="0" h="104972" w="577344">
                <a:moveTo>
                  <a:pt x="0" y="0"/>
                </a:moveTo>
                <a:lnTo>
                  <a:pt x="577344" y="0"/>
                </a:lnTo>
                <a:lnTo>
                  <a:pt x="577344" y="104971"/>
                </a:lnTo>
                <a:lnTo>
                  <a:pt x="0" y="104971"/>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9" name="Google Shape;659;p9"/>
          <p:cNvSpPr/>
          <p:nvPr/>
        </p:nvSpPr>
        <p:spPr>
          <a:xfrm>
            <a:off x="13124062"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0" name="Google Shape;660;p9"/>
          <p:cNvSpPr/>
          <p:nvPr/>
        </p:nvSpPr>
        <p:spPr>
          <a:xfrm rot="-10711747">
            <a:off x="13998145" y="2535209"/>
            <a:ext cx="328674" cy="491378"/>
          </a:xfrm>
          <a:custGeom>
            <a:rect b="b" l="l" r="r" t="t"/>
            <a:pathLst>
              <a:path extrusionOk="0" h="491378" w="328674">
                <a:moveTo>
                  <a:pt x="0" y="0"/>
                </a:moveTo>
                <a:lnTo>
                  <a:pt x="328674" y="0"/>
                </a:lnTo>
                <a:lnTo>
                  <a:pt x="328674" y="491378"/>
                </a:lnTo>
                <a:lnTo>
                  <a:pt x="0" y="491378"/>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661" name="Google Shape;661;p9"/>
          <p:cNvCxnSpPr/>
          <p:nvPr/>
        </p:nvCxnSpPr>
        <p:spPr>
          <a:xfrm rot="10800000">
            <a:off x="16295419" y="3355103"/>
            <a:ext cx="0" cy="5903197"/>
          </a:xfrm>
          <a:prstGeom prst="straightConnector1">
            <a:avLst/>
          </a:prstGeom>
          <a:noFill/>
          <a:ln cap="flat" cmpd="sng" w="76200">
            <a:solidFill>
              <a:srgbClr val="000000"/>
            </a:solidFill>
            <a:prstDash val="solid"/>
            <a:round/>
            <a:headEnd len="sm" w="sm" type="none"/>
            <a:tailEnd len="sm" w="sm" type="none"/>
          </a:ln>
        </p:spPr>
      </p:cxnSp>
      <p:sp>
        <p:nvSpPr>
          <p:cNvPr id="662" name="Google Shape;662;p9"/>
          <p:cNvSpPr/>
          <p:nvPr/>
        </p:nvSpPr>
        <p:spPr>
          <a:xfrm>
            <a:off x="-781453" y="8890531"/>
            <a:ext cx="7315200" cy="1383238"/>
          </a:xfrm>
          <a:custGeom>
            <a:rect b="b" l="l" r="r" t="t"/>
            <a:pathLst>
              <a:path extrusionOk="0" h="1383238" w="7315200">
                <a:moveTo>
                  <a:pt x="0" y="0"/>
                </a:moveTo>
                <a:lnTo>
                  <a:pt x="7315200" y="0"/>
                </a:lnTo>
                <a:lnTo>
                  <a:pt x="7315200" y="1383238"/>
                </a:lnTo>
                <a:lnTo>
                  <a:pt x="0" y="1383238"/>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3" name="Google Shape;663;p9"/>
          <p:cNvSpPr txBox="1"/>
          <p:nvPr/>
        </p:nvSpPr>
        <p:spPr>
          <a:xfrm>
            <a:off x="4500448" y="1408927"/>
            <a:ext cx="8375870" cy="14773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lang="en-US" sz="9600">
                <a:solidFill>
                  <a:srgbClr val="000000"/>
                </a:solidFill>
                <a:latin typeface="Arial"/>
                <a:ea typeface="Arial"/>
                <a:cs typeface="Arial"/>
                <a:sym typeface="Arial"/>
              </a:rPr>
              <a:t>RESULTS</a:t>
            </a:r>
            <a:endParaRPr/>
          </a:p>
        </p:txBody>
      </p:sp>
      <p:sp>
        <p:nvSpPr>
          <p:cNvPr id="664" name="Google Shape;664;p9"/>
          <p:cNvSpPr txBox="1"/>
          <p:nvPr/>
        </p:nvSpPr>
        <p:spPr>
          <a:xfrm>
            <a:off x="14994463" y="2568121"/>
            <a:ext cx="1389900" cy="372300"/>
          </a:xfrm>
          <a:prstGeom prst="rect">
            <a:avLst/>
          </a:prstGeom>
          <a:noFill/>
          <a:ln>
            <a:noFill/>
          </a:ln>
        </p:spPr>
        <p:txBody>
          <a:bodyPr anchorCtr="0" anchor="t" bIns="0" lIns="0" spcFirstLastPara="1" rIns="0" wrap="square" tIns="0">
            <a:spAutoFit/>
          </a:bodyPr>
          <a:lstStyle/>
          <a:p>
            <a:pPr indent="0" lvl="0" marL="0" marR="0" rtl="0" algn="ctr">
              <a:lnSpc>
                <a:spcPct val="139991"/>
              </a:lnSpc>
              <a:spcBef>
                <a:spcPts val="0"/>
              </a:spcBef>
              <a:spcAft>
                <a:spcPts val="0"/>
              </a:spcAft>
              <a:buNone/>
            </a:pPr>
            <a:r>
              <a:rPr b="1" lang="en-US" sz="2418">
                <a:solidFill>
                  <a:srgbClr val="000000"/>
                </a:solidFill>
                <a:latin typeface="Cardo"/>
                <a:ea typeface="Cardo"/>
                <a:cs typeface="Cardo"/>
                <a:sym typeface="Cardo"/>
              </a:rPr>
              <a:t>PAGE 0</a:t>
            </a:r>
            <a:r>
              <a:rPr b="1" lang="en-US" sz="2418">
                <a:latin typeface="Cardo"/>
                <a:ea typeface="Cardo"/>
                <a:cs typeface="Cardo"/>
                <a:sym typeface="Cardo"/>
              </a:rPr>
              <a:t>9</a:t>
            </a:r>
            <a:endParaRPr/>
          </a:p>
        </p:txBody>
      </p:sp>
      <p:grpSp>
        <p:nvGrpSpPr>
          <p:cNvPr id="665" name="Google Shape;665;p9"/>
          <p:cNvGrpSpPr/>
          <p:nvPr/>
        </p:nvGrpSpPr>
        <p:grpSpPr>
          <a:xfrm>
            <a:off x="1830258" y="3728037"/>
            <a:ext cx="6776058" cy="4646700"/>
            <a:chOff x="0" y="-192881"/>
            <a:chExt cx="9034744" cy="6195600"/>
          </a:xfrm>
        </p:grpSpPr>
        <p:grpSp>
          <p:nvGrpSpPr>
            <p:cNvPr id="666" name="Google Shape;666;p9"/>
            <p:cNvGrpSpPr/>
            <p:nvPr/>
          </p:nvGrpSpPr>
          <p:grpSpPr>
            <a:xfrm>
              <a:off x="203200" y="10319"/>
              <a:ext cx="8831544" cy="5992400"/>
              <a:chOff x="0" y="-38100"/>
              <a:chExt cx="1744503" cy="1183684"/>
            </a:xfrm>
          </p:grpSpPr>
          <p:sp>
            <p:nvSpPr>
              <p:cNvPr id="667" name="Google Shape;667;p9"/>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8" name="Google Shape;668;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69" name="Google Shape;669;p9"/>
            <p:cNvGrpSpPr/>
            <p:nvPr/>
          </p:nvGrpSpPr>
          <p:grpSpPr>
            <a:xfrm>
              <a:off x="0" y="-192881"/>
              <a:ext cx="8831544" cy="5992400"/>
              <a:chOff x="0" y="-38100"/>
              <a:chExt cx="1744503" cy="1183684"/>
            </a:xfrm>
          </p:grpSpPr>
          <p:sp>
            <p:nvSpPr>
              <p:cNvPr id="670" name="Google Shape;670;p9"/>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1" name="Google Shape;671;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672" name="Google Shape;672;p9"/>
          <p:cNvSpPr txBox="1"/>
          <p:nvPr/>
        </p:nvSpPr>
        <p:spPr>
          <a:xfrm>
            <a:off x="2098691" y="5534621"/>
            <a:ext cx="6069912" cy="2462213"/>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lang="en-US" sz="3200" u="none" cap="none" strike="noStrike">
                <a:solidFill>
                  <a:schemeClr val="dk1"/>
                </a:solidFill>
                <a:latin typeface="Times New Roman"/>
                <a:ea typeface="Times New Roman"/>
                <a:cs typeface="Times New Roman"/>
                <a:sym typeface="Times New Roman"/>
              </a:rPr>
              <a:t>There was a significant relationship between the respondent’s  digital skills and digital application since the p value  of 0.000 is lower than the Pearson r value of 0.712.</a:t>
            </a:r>
            <a:endParaRPr sz="3200" u="none" cap="none" strike="noStrike">
              <a:solidFill>
                <a:schemeClr val="dk1"/>
              </a:solidFill>
              <a:latin typeface="Times New Roman"/>
              <a:ea typeface="Times New Roman"/>
              <a:cs typeface="Times New Roman"/>
              <a:sym typeface="Times New Roman"/>
            </a:endParaRPr>
          </a:p>
        </p:txBody>
      </p:sp>
      <p:grpSp>
        <p:nvGrpSpPr>
          <p:cNvPr id="673" name="Google Shape;673;p9"/>
          <p:cNvGrpSpPr/>
          <p:nvPr/>
        </p:nvGrpSpPr>
        <p:grpSpPr>
          <a:xfrm>
            <a:off x="1539980" y="4008664"/>
            <a:ext cx="5331695" cy="3230767"/>
            <a:chOff x="0" y="-38100"/>
            <a:chExt cx="1404233" cy="850900"/>
          </a:xfrm>
        </p:grpSpPr>
        <p:sp>
          <p:nvSpPr>
            <p:cNvPr id="674" name="Google Shape;674;p9"/>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5" name="Google Shape;675;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76" name="Google Shape;676;p9"/>
          <p:cNvSpPr txBox="1"/>
          <p:nvPr/>
        </p:nvSpPr>
        <p:spPr>
          <a:xfrm>
            <a:off x="1810584" y="4178502"/>
            <a:ext cx="5162686"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Significant Relationship</a:t>
            </a:r>
            <a:endParaRPr/>
          </a:p>
        </p:txBody>
      </p:sp>
      <p:grpSp>
        <p:nvGrpSpPr>
          <p:cNvPr id="677" name="Google Shape;677;p9"/>
          <p:cNvGrpSpPr/>
          <p:nvPr/>
        </p:nvGrpSpPr>
        <p:grpSpPr>
          <a:xfrm>
            <a:off x="9225942" y="3728037"/>
            <a:ext cx="6776058" cy="4646700"/>
            <a:chOff x="0" y="-192881"/>
            <a:chExt cx="9034744" cy="6195600"/>
          </a:xfrm>
        </p:grpSpPr>
        <p:grpSp>
          <p:nvGrpSpPr>
            <p:cNvPr id="678" name="Google Shape;678;p9"/>
            <p:cNvGrpSpPr/>
            <p:nvPr/>
          </p:nvGrpSpPr>
          <p:grpSpPr>
            <a:xfrm>
              <a:off x="203200" y="10319"/>
              <a:ext cx="8831544" cy="5992400"/>
              <a:chOff x="0" y="-38100"/>
              <a:chExt cx="1744503" cy="1183684"/>
            </a:xfrm>
          </p:grpSpPr>
          <p:sp>
            <p:nvSpPr>
              <p:cNvPr id="679" name="Google Shape;679;p9"/>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000000"/>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0" name="Google Shape;680;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681" name="Google Shape;681;p9"/>
            <p:cNvGrpSpPr/>
            <p:nvPr/>
          </p:nvGrpSpPr>
          <p:grpSpPr>
            <a:xfrm>
              <a:off x="0" y="-192881"/>
              <a:ext cx="8831544" cy="5992400"/>
              <a:chOff x="0" y="-38100"/>
              <a:chExt cx="1744503" cy="1183684"/>
            </a:xfrm>
          </p:grpSpPr>
          <p:sp>
            <p:nvSpPr>
              <p:cNvPr id="682" name="Google Shape;682;p9"/>
              <p:cNvSpPr/>
              <p:nvPr/>
            </p:nvSpPr>
            <p:spPr>
              <a:xfrm>
                <a:off x="0" y="0"/>
                <a:ext cx="1744503" cy="1145584"/>
              </a:xfrm>
              <a:custGeom>
                <a:rect b="b" l="l" r="r" t="t"/>
                <a:pathLst>
                  <a:path extrusionOk="0" h="1145584" w="1744503">
                    <a:moveTo>
                      <a:pt x="0" y="0"/>
                    </a:moveTo>
                    <a:lnTo>
                      <a:pt x="1744503" y="0"/>
                    </a:lnTo>
                    <a:lnTo>
                      <a:pt x="1744503" y="1145584"/>
                    </a:lnTo>
                    <a:lnTo>
                      <a:pt x="0" y="1145584"/>
                    </a:lnTo>
                    <a:close/>
                  </a:path>
                </a:pathLst>
              </a:custGeom>
              <a:solidFill>
                <a:srgbClr val="C7DF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3" name="Google Shape;683;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684" name="Google Shape;684;p9"/>
          <p:cNvSpPr txBox="1"/>
          <p:nvPr/>
        </p:nvSpPr>
        <p:spPr>
          <a:xfrm>
            <a:off x="9494375" y="5534621"/>
            <a:ext cx="6069912" cy="2462213"/>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chemeClr val="dk1"/>
              </a:buClr>
              <a:buSzPts val="1600"/>
              <a:buFont typeface="Calibri"/>
              <a:buNone/>
            </a:pPr>
            <a:r>
              <a:rPr lang="en-US" sz="3200" u="none" cap="none" strike="noStrike">
                <a:solidFill>
                  <a:schemeClr val="dk1"/>
                </a:solidFill>
                <a:latin typeface="Times New Roman"/>
                <a:ea typeface="Times New Roman"/>
                <a:cs typeface="Times New Roman"/>
                <a:sym typeface="Times New Roman"/>
              </a:rPr>
              <a:t>There was a significant relationship between the respondent’s  digital knowledge and digital  application since the p value  of 0.000 is lower than the Pearson r value of 0.649.</a:t>
            </a:r>
            <a:endParaRPr sz="3200" u="none" cap="none" strike="noStrike">
              <a:solidFill>
                <a:schemeClr val="dk1"/>
              </a:solidFill>
              <a:latin typeface="Times New Roman"/>
              <a:ea typeface="Times New Roman"/>
              <a:cs typeface="Times New Roman"/>
              <a:sym typeface="Times New Roman"/>
            </a:endParaRPr>
          </a:p>
        </p:txBody>
      </p:sp>
      <p:grpSp>
        <p:nvGrpSpPr>
          <p:cNvPr id="685" name="Google Shape;685;p9"/>
          <p:cNvGrpSpPr/>
          <p:nvPr/>
        </p:nvGrpSpPr>
        <p:grpSpPr>
          <a:xfrm>
            <a:off x="8935664" y="4008664"/>
            <a:ext cx="5331695" cy="3230767"/>
            <a:chOff x="0" y="-38100"/>
            <a:chExt cx="1404233" cy="850900"/>
          </a:xfrm>
        </p:grpSpPr>
        <p:sp>
          <p:nvSpPr>
            <p:cNvPr id="686" name="Google Shape;686;p9"/>
            <p:cNvSpPr/>
            <p:nvPr/>
          </p:nvSpPr>
          <p:spPr>
            <a:xfrm>
              <a:off x="0" y="0"/>
              <a:ext cx="1404233" cy="284903"/>
            </a:xfrm>
            <a:custGeom>
              <a:rect b="b" l="l" r="r" t="t"/>
              <a:pathLst>
                <a:path extrusionOk="0" h="284903" w="1404233">
                  <a:moveTo>
                    <a:pt x="0" y="0"/>
                  </a:moveTo>
                  <a:lnTo>
                    <a:pt x="1404233" y="0"/>
                  </a:lnTo>
                  <a:lnTo>
                    <a:pt x="1404233" y="284903"/>
                  </a:lnTo>
                  <a:lnTo>
                    <a:pt x="0" y="284903"/>
                  </a:lnTo>
                  <a:close/>
                </a:path>
              </a:pathLst>
            </a:custGeom>
            <a:solidFill>
              <a:srgbClr val="D1C7E9"/>
            </a:solidFill>
            <a:ln cap="sq"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7" name="Google Shape;687;p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88" name="Google Shape;688;p9"/>
          <p:cNvSpPr txBox="1"/>
          <p:nvPr/>
        </p:nvSpPr>
        <p:spPr>
          <a:xfrm>
            <a:off x="9264445" y="4178502"/>
            <a:ext cx="5104509" cy="819904"/>
          </a:xfrm>
          <a:prstGeom prst="rect">
            <a:avLst/>
          </a:prstGeom>
          <a:noFill/>
          <a:ln>
            <a:noFill/>
          </a:ln>
        </p:spPr>
        <p:txBody>
          <a:bodyPr anchorCtr="0" anchor="t" bIns="0" lIns="0" spcFirstLastPara="1" rIns="0" wrap="square" tIns="0">
            <a:spAutoFit/>
          </a:bodyPr>
          <a:lstStyle/>
          <a:p>
            <a:pPr indent="0" lvl="0" marL="0" marR="0" rtl="0" algn="l">
              <a:lnSpc>
                <a:spcPct val="205583"/>
              </a:lnSpc>
              <a:spcBef>
                <a:spcPts val="0"/>
              </a:spcBef>
              <a:spcAft>
                <a:spcPts val="0"/>
              </a:spcAft>
              <a:buNone/>
            </a:pPr>
            <a:r>
              <a:rPr b="1" lang="en-US" sz="3600">
                <a:solidFill>
                  <a:srgbClr val="000000"/>
                </a:solidFill>
                <a:latin typeface="Times New Roman"/>
                <a:ea typeface="Times New Roman"/>
                <a:cs typeface="Times New Roman"/>
                <a:sym typeface="Times New Roman"/>
              </a:rPr>
              <a:t>Significant Relationship</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