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  <p:sldId id="257" r:id="rId3"/>
    <p:sldId id="258" r:id="rId4"/>
    <p:sldId id="263" r:id="rId5"/>
    <p:sldId id="262" r:id="rId6"/>
    <p:sldId id="261" r:id="rId7"/>
    <p:sldId id="264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FF944A98-744A-4827-8E63-C62CDA3956AD}" type="datetimeFigureOut">
              <a:rPr lang="uk-UA" smtClean="0"/>
              <a:t>04.10.2023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FAB8AB48-7689-4F66-9307-5496C48CAC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11212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44A98-744A-4827-8E63-C62CDA3956AD}" type="datetimeFigureOut">
              <a:rPr lang="uk-UA" smtClean="0"/>
              <a:t>04.10.2023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8AB48-7689-4F66-9307-5496C48CAC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284941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44A98-744A-4827-8E63-C62CDA3956AD}" type="datetimeFigureOut">
              <a:rPr lang="uk-UA" smtClean="0"/>
              <a:t>04.10.2023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8AB48-7689-4F66-9307-5496C48CAC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458737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44A98-744A-4827-8E63-C62CDA3956AD}" type="datetimeFigureOut">
              <a:rPr lang="uk-UA" smtClean="0"/>
              <a:t>04.10.2023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8AB48-7689-4F66-9307-5496C48CAC3C}" type="slidenum">
              <a:rPr lang="uk-UA" smtClean="0"/>
              <a:t>‹#›</a:t>
            </a:fld>
            <a:endParaRPr lang="uk-UA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288720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44A98-744A-4827-8E63-C62CDA3956AD}" type="datetimeFigureOut">
              <a:rPr lang="uk-UA" smtClean="0"/>
              <a:t>04.10.2023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8AB48-7689-4F66-9307-5496C48CAC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839755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44A98-744A-4827-8E63-C62CDA3956AD}" type="datetimeFigureOut">
              <a:rPr lang="uk-UA" smtClean="0"/>
              <a:t>04.10.2023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8AB48-7689-4F66-9307-5496C48CAC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128542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44A98-744A-4827-8E63-C62CDA3956AD}" type="datetimeFigureOut">
              <a:rPr lang="uk-UA" smtClean="0"/>
              <a:t>04.10.2023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8AB48-7689-4F66-9307-5496C48CAC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733418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44A98-744A-4827-8E63-C62CDA3956AD}" type="datetimeFigureOut">
              <a:rPr lang="uk-UA" smtClean="0"/>
              <a:t>04.10.2023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8AB48-7689-4F66-9307-5496C48CAC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420004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44A98-744A-4827-8E63-C62CDA3956AD}" type="datetimeFigureOut">
              <a:rPr lang="uk-UA" smtClean="0"/>
              <a:t>04.10.2023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8AB48-7689-4F66-9307-5496C48CAC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42223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44A98-744A-4827-8E63-C62CDA3956AD}" type="datetimeFigureOut">
              <a:rPr lang="uk-UA" smtClean="0"/>
              <a:t>04.10.2023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8AB48-7689-4F66-9307-5496C48CAC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38214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44A98-744A-4827-8E63-C62CDA3956AD}" type="datetimeFigureOut">
              <a:rPr lang="uk-UA" smtClean="0"/>
              <a:t>04.10.2023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8AB48-7689-4F66-9307-5496C48CAC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318478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44A98-744A-4827-8E63-C62CDA3956AD}" type="datetimeFigureOut">
              <a:rPr lang="uk-UA" smtClean="0"/>
              <a:t>04.10.2023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8AB48-7689-4F66-9307-5496C48CAC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167141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44A98-744A-4827-8E63-C62CDA3956AD}" type="datetimeFigureOut">
              <a:rPr lang="uk-UA" smtClean="0"/>
              <a:t>04.10.2023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8AB48-7689-4F66-9307-5496C48CAC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7866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44A98-744A-4827-8E63-C62CDA3956AD}" type="datetimeFigureOut">
              <a:rPr lang="uk-UA" smtClean="0"/>
              <a:t>04.10.2023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8AB48-7689-4F66-9307-5496C48CAC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74245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44A98-744A-4827-8E63-C62CDA3956AD}" type="datetimeFigureOut">
              <a:rPr lang="uk-UA" smtClean="0"/>
              <a:t>04.10.2023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8AB48-7689-4F66-9307-5496C48CAC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76621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44A98-744A-4827-8E63-C62CDA3956AD}" type="datetimeFigureOut">
              <a:rPr lang="uk-UA" smtClean="0"/>
              <a:t>04.10.2023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8AB48-7689-4F66-9307-5496C48CAC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746125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44A98-744A-4827-8E63-C62CDA3956AD}" type="datetimeFigureOut">
              <a:rPr lang="uk-UA" smtClean="0"/>
              <a:t>04.10.2023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8AB48-7689-4F66-9307-5496C48CAC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03151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944A98-744A-4827-8E63-C62CDA3956AD}" type="datetimeFigureOut">
              <a:rPr lang="uk-UA" smtClean="0"/>
              <a:t>04.10.2023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B8AB48-7689-4F66-9307-5496C48CAC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2593011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>
            <a:outerShdw blurRad="177800" dist="38100" dir="2700000" algn="tl">
              <a:srgbClr val="000000">
                <a:alpha val="24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823E3F2-4E09-2F82-F4DD-56A8A5BF442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uk-UA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Концепція «суспільства знань</a:t>
            </a:r>
            <a:r>
              <a:rPr lang="uk-UA" sz="4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 </a:t>
            </a:r>
            <a:r>
              <a:rPr lang="uk-UA" sz="40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uk-UA" sz="40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40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 </a:t>
            </a:r>
            <a:r>
              <a:rPr lang="uk-UA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соціальні реалії сьогодення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D9CB419-11CC-9B2A-ECC9-6DAD1D8B0E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76424" y="3602037"/>
            <a:ext cx="9353828" cy="2133600"/>
          </a:xfrm>
        </p:spPr>
        <p:txBody>
          <a:bodyPr>
            <a:normAutofit/>
          </a:bodyPr>
          <a:lstStyle/>
          <a:p>
            <a:r>
              <a:rPr lang="ru-RU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Михайлюк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О.В., </a:t>
            </a:r>
            <a:r>
              <a:rPr lang="ru-RU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Український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державний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університет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науки і </a:t>
            </a:r>
            <a:r>
              <a:rPr lang="ru-RU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технологій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Дніпро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Україна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Вершина В.А., </a:t>
            </a:r>
            <a:r>
              <a:rPr lang="ru-RU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Дніпровський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національний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університет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імені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Олеся Гончара, </a:t>
            </a:r>
            <a:r>
              <a:rPr lang="ru-RU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Дніпро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Україна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66996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Овал 10">
            <a:extLst>
              <a:ext uri="{FF2B5EF4-FFF2-40B4-BE49-F238E27FC236}">
                <a16:creationId xmlns:a16="http://schemas.microsoft.com/office/drawing/2014/main" id="{A9565F81-E2BB-4E8B-6782-24E7B15B9920}"/>
              </a:ext>
            </a:extLst>
          </p:cNvPr>
          <p:cNvSpPr/>
          <p:nvPr/>
        </p:nvSpPr>
        <p:spPr>
          <a:xfrm>
            <a:off x="2952206" y="278674"/>
            <a:ext cx="6514010" cy="6426927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Овал 11">
            <a:extLst>
              <a:ext uri="{FF2B5EF4-FFF2-40B4-BE49-F238E27FC236}">
                <a16:creationId xmlns:a16="http://schemas.microsoft.com/office/drawing/2014/main" id="{252D670C-575A-4911-01D5-F53C828FC45B}"/>
              </a:ext>
            </a:extLst>
          </p:cNvPr>
          <p:cNvSpPr/>
          <p:nvPr/>
        </p:nvSpPr>
        <p:spPr>
          <a:xfrm>
            <a:off x="5638799" y="2863218"/>
            <a:ext cx="1140824" cy="1005841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400" dirty="0">
                <a:solidFill>
                  <a:schemeClr val="bg1"/>
                </a:solidFill>
              </a:rPr>
              <a:t>ЗНАННЯ</a:t>
            </a:r>
            <a:endParaRPr lang="ru-RU" sz="1400" dirty="0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614248B-AEFB-2163-9342-7A9ED5E2626A}"/>
              </a:ext>
            </a:extLst>
          </p:cNvPr>
          <p:cNvSpPr txBox="1"/>
          <p:nvPr/>
        </p:nvSpPr>
        <p:spPr>
          <a:xfrm>
            <a:off x="4389120" y="1207363"/>
            <a:ext cx="41059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5400" dirty="0">
                <a:solidFill>
                  <a:schemeClr val="bg1"/>
                </a:solidFill>
              </a:rPr>
              <a:t>ІНФОРМАЦІЯ</a:t>
            </a:r>
            <a:endParaRPr lang="ru-RU" sz="5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14216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5D4719-F6E7-309D-3833-F8C3CA2CFB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 descr="Изображение выглядит как человек, ноутбук, компьютер, одежда&#10;&#10;Автоматически созданное описание">
            <a:extLst>
              <a:ext uri="{FF2B5EF4-FFF2-40B4-BE49-F238E27FC236}">
                <a16:creationId xmlns:a16="http://schemas.microsoft.com/office/drawing/2014/main" id="{43709DFA-A0BA-F659-D7D3-8C78C8FB4ED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33350"/>
            <a:ext cx="12018520" cy="7912193"/>
          </a:xfrm>
        </p:spPr>
      </p:pic>
    </p:spTree>
    <p:extLst>
      <p:ext uri="{BB962C8B-B14F-4D97-AF65-F5344CB8AC3E}">
        <p14:creationId xmlns:p14="http://schemas.microsoft.com/office/powerpoint/2010/main" val="970938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-1288660"/>
            <a:ext cx="9905998" cy="147857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6094" y="1079863"/>
            <a:ext cx="11055974" cy="4232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33643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4" y="-252339"/>
            <a:ext cx="9905998" cy="1478570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>
                <a:effectLst/>
              </a:rPr>
              <a:t/>
            </a:r>
            <a:br>
              <a:rPr lang="uk-UA" dirty="0" smtClean="0">
                <a:effectLst/>
              </a:rPr>
            </a:br>
            <a:r>
              <a:rPr lang="uk-UA" dirty="0" smtClean="0">
                <a:effectLst/>
              </a:rPr>
              <a:t>частота проривних </a:t>
            </a:r>
            <a:r>
              <a:rPr lang="uk-UA" dirty="0" err="1" smtClean="0">
                <a:effectLst/>
              </a:rPr>
              <a:t>відкриттів</a:t>
            </a:r>
            <a:r>
              <a:rPr lang="uk-UA" dirty="0" smtClean="0">
                <a:effectLst/>
              </a:rPr>
              <a:t> і винаходів у світі за останні 50 років </a:t>
            </a:r>
            <a:endParaRPr lang="en-US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84960" y="1680753"/>
            <a:ext cx="9646927" cy="4883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50494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 descr="Knowledge worker word cloud concept. vector illustration. | CanStock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31"/>
          <a:stretch/>
        </p:blipFill>
        <p:spPr bwMode="auto">
          <a:xfrm>
            <a:off x="0" y="0"/>
            <a:ext cx="12192000" cy="6863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5570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ru-RU" sz="4000" dirty="0" smtClean="0"/>
          </a:p>
          <a:p>
            <a:pPr algn="ctr"/>
            <a:r>
              <a:rPr lang="ru-RU" sz="4800" dirty="0" err="1" smtClean="0"/>
              <a:t>Дяку</a:t>
            </a:r>
            <a:r>
              <a:rPr lang="uk-UA" sz="4800" dirty="0" err="1" smtClean="0"/>
              <a:t>ємо</a:t>
            </a:r>
            <a:r>
              <a:rPr lang="uk-UA" sz="4800" dirty="0" smtClean="0"/>
              <a:t> за увагу!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32144207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Зеленая">
  <a:themeElements>
    <a:clrScheme name="Контур">
      <a:dk1>
        <a:sysClr val="windowText" lastClr="000000"/>
      </a:dk1>
      <a:lt1>
        <a:sysClr val="window" lastClr="FFFFFF"/>
      </a:lt1>
      <a:dk2>
        <a:srgbClr val="2B5F27"/>
      </a:dk2>
      <a:lt2>
        <a:srgbClr val="D8FC68"/>
      </a:lt2>
      <a:accent1>
        <a:srgbClr val="DDC855"/>
      </a:accent1>
      <a:accent2>
        <a:srgbClr val="FCA03D"/>
      </a:accent2>
      <a:accent3>
        <a:srgbClr val="E36439"/>
      </a:accent3>
      <a:accent4>
        <a:srgbClr val="C2935B"/>
      </a:accent4>
      <a:accent5>
        <a:srgbClr val="88C25C"/>
      </a:accent5>
      <a:accent6>
        <a:srgbClr val="BFCC86"/>
      </a:accent6>
      <a:hlink>
        <a:srgbClr val="FFCE23"/>
      </a:hlink>
      <a:folHlink>
        <a:srgbClr val="FDEB86"/>
      </a:folHlink>
    </a:clrScheme>
    <a:fontScheme name="Контур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онтур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88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82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Тема Зеленая" id="{EF294D9E-4AF1-4AA8-A11D-64D935BD472D}" vid="{76185FDE-0411-42B6-9DF2-5A8874DF95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 Зелена</Template>
  <TotalTime>675</TotalTime>
  <Words>38</Words>
  <Application>Microsoft Office PowerPoint</Application>
  <PresentationFormat>Широкоэкранный</PresentationFormat>
  <Paragraphs>8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Trebuchet MS</vt:lpstr>
      <vt:lpstr>Tw Cen MT</vt:lpstr>
      <vt:lpstr>Тема Зеленая</vt:lpstr>
      <vt:lpstr>Концепція «суспільства знань»  і соціальні реалії сьогодення</vt:lpstr>
      <vt:lpstr>Презентация PowerPoint</vt:lpstr>
      <vt:lpstr>Презентация PowerPoint</vt:lpstr>
      <vt:lpstr>Презентация PowerPoint</vt:lpstr>
      <vt:lpstr> частота проривних відкриттів і винаходів у світі за останні 50 років 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Концепція «суспільства знань» і соціальні реалії сьогодення</dc:title>
  <dc:creator>Михайлюк Олександр Олександрович</dc:creator>
  <cp:lastModifiedBy>Olexandr</cp:lastModifiedBy>
  <cp:revision>17</cp:revision>
  <dcterms:created xsi:type="dcterms:W3CDTF">2023-09-28T18:29:04Z</dcterms:created>
  <dcterms:modified xsi:type="dcterms:W3CDTF">2023-10-04T18:11:26Z</dcterms:modified>
</cp:coreProperties>
</file>