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40" r:id="rId5"/>
    <p:sldMasterId id="2147483707" r:id="rId6"/>
  </p:sldMasterIdLst>
  <p:notesMasterIdLst>
    <p:notesMasterId r:id="rId22"/>
  </p:notesMasterIdLst>
  <p:handoutMasterIdLst>
    <p:handoutMasterId r:id="rId23"/>
  </p:handoutMasterIdLst>
  <p:sldIdLst>
    <p:sldId id="256" r:id="rId7"/>
    <p:sldId id="1154" r:id="rId8"/>
    <p:sldId id="1173" r:id="rId9"/>
    <p:sldId id="1161" r:id="rId10"/>
    <p:sldId id="1155" r:id="rId11"/>
    <p:sldId id="1167" r:id="rId12"/>
    <p:sldId id="1165" r:id="rId13"/>
    <p:sldId id="1176" r:id="rId14"/>
    <p:sldId id="294" r:id="rId15"/>
    <p:sldId id="287" r:id="rId16"/>
    <p:sldId id="1175" r:id="rId17"/>
    <p:sldId id="1169" r:id="rId18"/>
    <p:sldId id="1171" r:id="rId19"/>
    <p:sldId id="1163" r:id="rId20"/>
    <p:sldId id="11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vidonytė Rasa" initials="DR" lastIdx="1" clrIdx="0">
    <p:extLst>
      <p:ext uri="{19B8F6BF-5375-455C-9EA6-DF929625EA0E}">
        <p15:presenceInfo xmlns:p15="http://schemas.microsoft.com/office/powerpoint/2012/main" userId="S-1-5-21-1003619021-2247366064-1421624781-131699" providerId="AD"/>
      </p:ext>
    </p:extLst>
  </p:cmAuthor>
  <p:cmAuthor id="2" name="Kerbelienė Rimanta" initials="KR" lastIdx="1" clrIdx="1">
    <p:extLst>
      <p:ext uri="{19B8F6BF-5375-455C-9EA6-DF929625EA0E}">
        <p15:presenceInfo xmlns:p15="http://schemas.microsoft.com/office/powerpoint/2012/main" userId="S::rimkerb@ktu.lt::01faca9e-a9a9-4eb6-8225-c531cae0fe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900"/>
    <a:srgbClr val="FFFF00"/>
    <a:srgbClr val="F1F2F2"/>
    <a:srgbClr val="DBF2EC"/>
    <a:srgbClr val="929292"/>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9" autoAdjust="0"/>
    <p:restoredTop sz="62396" autoAdjust="0"/>
  </p:normalViewPr>
  <p:slideViewPr>
    <p:cSldViewPr snapToGrid="0" snapToObjects="1" showGuides="1">
      <p:cViewPr varScale="1">
        <p:scale>
          <a:sx n="67" d="100"/>
          <a:sy n="67" d="100"/>
        </p:scale>
        <p:origin x="213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ntarė Tautkevičienė" userId="176b6334-3832-4aac-9dcb-724a9e09d5f7" providerId="ADAL" clId="{C05B78F2-6936-456C-8262-8B2CE9E4860E}"/>
    <pc:docChg chg="undo custSel modSld">
      <pc:chgData name="Gintarė Tautkevičienė" userId="176b6334-3832-4aac-9dcb-724a9e09d5f7" providerId="ADAL" clId="{C05B78F2-6936-456C-8262-8B2CE9E4860E}" dt="2025-10-01T07:48:15.501" v="53" actId="1076"/>
      <pc:docMkLst>
        <pc:docMk/>
      </pc:docMkLst>
      <pc:sldChg chg="modNotesTx">
        <pc:chgData name="Gintarė Tautkevičienė" userId="176b6334-3832-4aac-9dcb-724a9e09d5f7" providerId="ADAL" clId="{C05B78F2-6936-456C-8262-8B2CE9E4860E}" dt="2025-10-01T07:42:28.710" v="15" actId="20577"/>
        <pc:sldMkLst>
          <pc:docMk/>
          <pc:sldMk cId="163610854" sldId="256"/>
        </pc:sldMkLst>
      </pc:sldChg>
      <pc:sldChg chg="addSp delSp modSp">
        <pc:chgData name="Gintarė Tautkevičienė" userId="176b6334-3832-4aac-9dcb-724a9e09d5f7" providerId="ADAL" clId="{C05B78F2-6936-456C-8262-8B2CE9E4860E}" dt="2025-10-01T07:48:15.501" v="53" actId="1076"/>
        <pc:sldMkLst>
          <pc:docMk/>
          <pc:sldMk cId="1510069755" sldId="1161"/>
        </pc:sldMkLst>
        <pc:picChg chg="del">
          <ac:chgData name="Gintarė Tautkevičienė" userId="176b6334-3832-4aac-9dcb-724a9e09d5f7" providerId="ADAL" clId="{C05B78F2-6936-456C-8262-8B2CE9E4860E}" dt="2025-10-01T07:48:05.410" v="49" actId="478"/>
          <ac:picMkLst>
            <pc:docMk/>
            <pc:sldMk cId="1510069755" sldId="1161"/>
            <ac:picMk id="5" creationId="{1D8CB31F-C94E-45DE-ADD5-57C4BC0F5EE8}"/>
          </ac:picMkLst>
        </pc:picChg>
        <pc:picChg chg="add mod">
          <ac:chgData name="Gintarė Tautkevičienė" userId="176b6334-3832-4aac-9dcb-724a9e09d5f7" providerId="ADAL" clId="{C05B78F2-6936-456C-8262-8B2CE9E4860E}" dt="2025-10-01T07:48:15.501" v="53" actId="1076"/>
          <ac:picMkLst>
            <pc:docMk/>
            <pc:sldMk cId="1510069755" sldId="1161"/>
            <ac:picMk id="6" creationId="{BC6D500E-BF0C-4422-9D53-35B31A383E0B}"/>
          </ac:picMkLst>
        </pc:picChg>
      </pc:sldChg>
      <pc:sldChg chg="addSp delSp modSp mod modNotesTx">
        <pc:chgData name="Gintarė Tautkevičienė" userId="176b6334-3832-4aac-9dcb-724a9e09d5f7" providerId="ADAL" clId="{C05B78F2-6936-456C-8262-8B2CE9E4860E}" dt="2025-10-01T07:47:59.492" v="48" actId="1076"/>
        <pc:sldMkLst>
          <pc:docMk/>
          <pc:sldMk cId="1854394241" sldId="1173"/>
        </pc:sldMkLst>
        <pc:spChg chg="add mod">
          <ac:chgData name="Gintarė Tautkevičienė" userId="176b6334-3832-4aac-9dcb-724a9e09d5f7" providerId="ADAL" clId="{C05B78F2-6936-456C-8262-8B2CE9E4860E}" dt="2025-10-01T07:47:59.492" v="48" actId="1076"/>
          <ac:spMkLst>
            <pc:docMk/>
            <pc:sldMk cId="1854394241" sldId="1173"/>
            <ac:spMk id="7" creationId="{1C253E02-8C65-492C-94D0-B0451C04D739}"/>
          </ac:spMkLst>
        </pc:spChg>
        <pc:spChg chg="mod">
          <ac:chgData name="Gintarė Tautkevičienė" userId="176b6334-3832-4aac-9dcb-724a9e09d5f7" providerId="ADAL" clId="{C05B78F2-6936-456C-8262-8B2CE9E4860E}" dt="2025-10-01T07:45:09.414" v="30" actId="1076"/>
          <ac:spMkLst>
            <pc:docMk/>
            <pc:sldMk cId="1854394241" sldId="1173"/>
            <ac:spMk id="8" creationId="{AD453F38-6D69-43F5-BC45-8148F00F04AD}"/>
          </ac:spMkLst>
        </pc:spChg>
        <pc:picChg chg="del mod">
          <ac:chgData name="Gintarė Tautkevičienė" userId="176b6334-3832-4aac-9dcb-724a9e09d5f7" providerId="ADAL" clId="{C05B78F2-6936-456C-8262-8B2CE9E4860E}" dt="2025-10-01T07:47:49.558" v="46" actId="21"/>
          <ac:picMkLst>
            <pc:docMk/>
            <pc:sldMk cId="1854394241" sldId="1173"/>
            <ac:picMk id="2050" creationId="{3EE8294E-23BA-4F86-9853-FF97653CB552}"/>
          </ac:picMkLst>
        </pc:picChg>
      </pc:sldChg>
      <pc:sldChg chg="addSp delSp modSp mod">
        <pc:chgData name="Gintarė Tautkevičienė" userId="176b6334-3832-4aac-9dcb-724a9e09d5f7" providerId="ADAL" clId="{C05B78F2-6936-456C-8262-8B2CE9E4860E}" dt="2025-10-01T07:41:56.467" v="10" actId="20577"/>
        <pc:sldMkLst>
          <pc:docMk/>
          <pc:sldMk cId="1036037192" sldId="1175"/>
        </pc:sldMkLst>
        <pc:spChg chg="mod">
          <ac:chgData name="Gintarė Tautkevičienė" userId="176b6334-3832-4aac-9dcb-724a9e09d5f7" providerId="ADAL" clId="{C05B78F2-6936-456C-8262-8B2CE9E4860E}" dt="2025-10-01T07:41:56.467" v="10" actId="20577"/>
          <ac:spMkLst>
            <pc:docMk/>
            <pc:sldMk cId="1036037192" sldId="1175"/>
            <ac:spMk id="2" creationId="{57002C7A-A878-4A7F-8572-CB73ACFBAF7B}"/>
          </ac:spMkLst>
        </pc:spChg>
        <pc:spChg chg="add del">
          <ac:chgData name="Gintarė Tautkevičienė" userId="176b6334-3832-4aac-9dcb-724a9e09d5f7" providerId="ADAL" clId="{C05B78F2-6936-456C-8262-8B2CE9E4860E}" dt="2025-10-01T07:40:44.010" v="2" actId="22"/>
          <ac:spMkLst>
            <pc:docMk/>
            <pc:sldMk cId="1036037192" sldId="1175"/>
            <ac:spMk id="8" creationId="{122C7E1E-18DB-42C5-8FB5-115B450C65FD}"/>
          </ac:spMkLst>
        </pc:spChg>
        <pc:graphicFrameChg chg="add mod">
          <ac:chgData name="Gintarė Tautkevičienė" userId="176b6334-3832-4aac-9dcb-724a9e09d5f7" providerId="ADAL" clId="{C05B78F2-6936-456C-8262-8B2CE9E4860E}" dt="2025-10-01T07:41:34.747" v="9" actId="255"/>
          <ac:graphicFrameMkLst>
            <pc:docMk/>
            <pc:sldMk cId="1036037192" sldId="1175"/>
            <ac:graphicFrameMk id="9" creationId="{41F9CBB8-DE92-48A0-8B20-504FD6DCE8A6}"/>
          </ac:graphicFrameMkLst>
        </pc:graphicFrameChg>
        <pc:graphicFrameChg chg="add del">
          <ac:chgData name="Gintarė Tautkevičienė" userId="176b6334-3832-4aac-9dcb-724a9e09d5f7" providerId="ADAL" clId="{C05B78F2-6936-456C-8262-8B2CE9E4860E}" dt="2025-10-01T07:41:18.258" v="4" actId="478"/>
          <ac:graphicFrameMkLst>
            <pc:docMk/>
            <pc:sldMk cId="1036037192" sldId="1175"/>
            <ac:graphicFrameMk id="10" creationId="{3988D4C8-E431-408E-8341-A1A630226BEE}"/>
          </ac:graphicFrameMkLst>
        </pc:graphicFrameChg>
      </pc:sldChg>
    </pc:docChg>
  </pc:docChgLst>
  <pc:docChgLst>
    <pc:chgData name="Gintarė Tautkevičienė" userId="176b6334-3832-4aac-9dcb-724a9e09d5f7" providerId="ADAL" clId="{00DDCF57-06C0-4AB7-ABB9-7707B36B6753}"/>
    <pc:docChg chg="undo redo custSel addSld delSld modSld">
      <pc:chgData name="Gintarė Tautkevičienė" userId="176b6334-3832-4aac-9dcb-724a9e09d5f7" providerId="ADAL" clId="{00DDCF57-06C0-4AB7-ABB9-7707B36B6753}" dt="2025-10-01T09:21:49.457" v="192" actId="14100"/>
      <pc:docMkLst>
        <pc:docMk/>
      </pc:docMkLst>
      <pc:sldChg chg="modSp mod modNotesTx">
        <pc:chgData name="Gintarė Tautkevičienė" userId="176b6334-3832-4aac-9dcb-724a9e09d5f7" providerId="ADAL" clId="{00DDCF57-06C0-4AB7-ABB9-7707B36B6753}" dt="2025-10-01T08:58:51.770" v="37" actId="6549"/>
        <pc:sldMkLst>
          <pc:docMk/>
          <pc:sldMk cId="163610854" sldId="256"/>
        </pc:sldMkLst>
        <pc:spChg chg="mod">
          <ac:chgData name="Gintarė Tautkevičienė" userId="176b6334-3832-4aac-9dcb-724a9e09d5f7" providerId="ADAL" clId="{00DDCF57-06C0-4AB7-ABB9-7707B36B6753}" dt="2025-10-01T08:57:14.898" v="33" actId="20577"/>
          <ac:spMkLst>
            <pc:docMk/>
            <pc:sldMk cId="163610854" sldId="256"/>
            <ac:spMk id="2" creationId="{771D0AE6-128A-4748-8CD7-041DD8F6FE07}"/>
          </ac:spMkLst>
        </pc:spChg>
      </pc:sldChg>
      <pc:sldChg chg="modNotesTx">
        <pc:chgData name="Gintarė Tautkevičienė" userId="176b6334-3832-4aac-9dcb-724a9e09d5f7" providerId="ADAL" clId="{00DDCF57-06C0-4AB7-ABB9-7707B36B6753}" dt="2025-10-01T09:05:14.497" v="61" actId="6549"/>
        <pc:sldMkLst>
          <pc:docMk/>
          <pc:sldMk cId="474551935" sldId="287"/>
        </pc:sldMkLst>
      </pc:sldChg>
      <pc:sldChg chg="modSp mod">
        <pc:chgData name="Gintarė Tautkevičienė" userId="176b6334-3832-4aac-9dcb-724a9e09d5f7" providerId="ADAL" clId="{00DDCF57-06C0-4AB7-ABB9-7707B36B6753}" dt="2025-10-01T09:04:07.894" v="60" actId="1076"/>
        <pc:sldMkLst>
          <pc:docMk/>
          <pc:sldMk cId="94724749" sldId="294"/>
        </pc:sldMkLst>
        <pc:spChg chg="mod">
          <ac:chgData name="Gintarė Tautkevičienė" userId="176b6334-3832-4aac-9dcb-724a9e09d5f7" providerId="ADAL" clId="{00DDCF57-06C0-4AB7-ABB9-7707B36B6753}" dt="2025-10-01T09:04:07.894" v="60" actId="1076"/>
          <ac:spMkLst>
            <pc:docMk/>
            <pc:sldMk cId="94724749" sldId="294"/>
            <ac:spMk id="3" creationId="{00000000-0000-0000-0000-000000000000}"/>
          </ac:spMkLst>
        </pc:spChg>
      </pc:sldChg>
      <pc:sldChg chg="modSp mod modNotesTx">
        <pc:chgData name="Gintarė Tautkevičienė" userId="176b6334-3832-4aac-9dcb-724a9e09d5f7" providerId="ADAL" clId="{00DDCF57-06C0-4AB7-ABB9-7707B36B6753}" dt="2025-10-01T08:58:40.766" v="36" actId="6549"/>
        <pc:sldMkLst>
          <pc:docMk/>
          <pc:sldMk cId="3897666222" sldId="1154"/>
        </pc:sldMkLst>
        <pc:spChg chg="mod">
          <ac:chgData name="Gintarė Tautkevičienė" userId="176b6334-3832-4aac-9dcb-724a9e09d5f7" providerId="ADAL" clId="{00DDCF57-06C0-4AB7-ABB9-7707B36B6753}" dt="2025-10-01T08:58:37.857" v="35" actId="1076"/>
          <ac:spMkLst>
            <pc:docMk/>
            <pc:sldMk cId="3897666222" sldId="1154"/>
            <ac:spMk id="7" creationId="{08AAC96F-5853-4FBF-8D22-42CF8A817CA5}"/>
          </ac:spMkLst>
        </pc:spChg>
      </pc:sldChg>
      <pc:sldChg chg="modSp modNotesTx">
        <pc:chgData name="Gintarė Tautkevičienė" userId="176b6334-3832-4aac-9dcb-724a9e09d5f7" providerId="ADAL" clId="{00DDCF57-06C0-4AB7-ABB9-7707B36B6753}" dt="2025-10-01T09:12:06.369" v="138"/>
        <pc:sldMkLst>
          <pc:docMk/>
          <pc:sldMk cId="276285117" sldId="1155"/>
        </pc:sldMkLst>
        <pc:graphicFrameChg chg="mod">
          <ac:chgData name="Gintarė Tautkevičienė" userId="176b6334-3832-4aac-9dcb-724a9e09d5f7" providerId="ADAL" clId="{00DDCF57-06C0-4AB7-ABB9-7707B36B6753}" dt="2025-10-01T09:12:06.369" v="138"/>
          <ac:graphicFrameMkLst>
            <pc:docMk/>
            <pc:sldMk cId="276285117" sldId="1155"/>
            <ac:graphicFrameMk id="9" creationId="{ACD6EF63-8C5B-4C16-9EBF-66565755EB52}"/>
          </ac:graphicFrameMkLst>
        </pc:graphicFrameChg>
      </pc:sldChg>
      <pc:sldChg chg="modSp mod modNotesTx">
        <pc:chgData name="Gintarė Tautkevičienė" userId="176b6334-3832-4aac-9dcb-724a9e09d5f7" providerId="ADAL" clId="{00DDCF57-06C0-4AB7-ABB9-7707B36B6753}" dt="2025-10-01T09:14:32.004" v="156" actId="1076"/>
        <pc:sldMkLst>
          <pc:docMk/>
          <pc:sldMk cId="1510069755" sldId="1161"/>
        </pc:sldMkLst>
        <pc:spChg chg="mod">
          <ac:chgData name="Gintarė Tautkevičienė" userId="176b6334-3832-4aac-9dcb-724a9e09d5f7" providerId="ADAL" clId="{00DDCF57-06C0-4AB7-ABB9-7707B36B6753}" dt="2025-10-01T09:14:32.004" v="156" actId="1076"/>
          <ac:spMkLst>
            <pc:docMk/>
            <pc:sldMk cId="1510069755" sldId="1161"/>
            <ac:spMk id="8" creationId="{AD453F38-6D69-43F5-BC45-8148F00F04AD}"/>
          </ac:spMkLst>
        </pc:spChg>
        <pc:picChg chg="mod">
          <ac:chgData name="Gintarė Tautkevičienė" userId="176b6334-3832-4aac-9dcb-724a9e09d5f7" providerId="ADAL" clId="{00DDCF57-06C0-4AB7-ABB9-7707B36B6753}" dt="2025-10-01T07:33:12.226" v="0" actId="1076"/>
          <ac:picMkLst>
            <pc:docMk/>
            <pc:sldMk cId="1510069755" sldId="1161"/>
            <ac:picMk id="5" creationId="{1D8CB31F-C94E-45DE-ADD5-57C4BC0F5EE8}"/>
          </ac:picMkLst>
        </pc:picChg>
      </pc:sldChg>
      <pc:sldChg chg="modSp mod modNotesTx">
        <pc:chgData name="Gintarė Tautkevičienė" userId="176b6334-3832-4aac-9dcb-724a9e09d5f7" providerId="ADAL" clId="{00DDCF57-06C0-4AB7-ABB9-7707B36B6753}" dt="2025-10-01T09:06:34.189" v="65" actId="1076"/>
        <pc:sldMkLst>
          <pc:docMk/>
          <pc:sldMk cId="731784486" sldId="1163"/>
        </pc:sldMkLst>
        <pc:spChg chg="mod">
          <ac:chgData name="Gintarė Tautkevičienė" userId="176b6334-3832-4aac-9dcb-724a9e09d5f7" providerId="ADAL" clId="{00DDCF57-06C0-4AB7-ABB9-7707B36B6753}" dt="2025-10-01T09:06:34.189" v="65" actId="1076"/>
          <ac:spMkLst>
            <pc:docMk/>
            <pc:sldMk cId="731784486" sldId="1163"/>
            <ac:spMk id="4" creationId="{3511B6B8-DEDA-4D5B-9C77-D90BE9CF7D7D}"/>
          </ac:spMkLst>
        </pc:spChg>
      </pc:sldChg>
      <pc:sldChg chg="modSp modNotesTx">
        <pc:chgData name="Gintarė Tautkevičienė" userId="176b6334-3832-4aac-9dcb-724a9e09d5f7" providerId="ADAL" clId="{00DDCF57-06C0-4AB7-ABB9-7707B36B6753}" dt="2025-10-01T09:12:20.590" v="140" actId="255"/>
        <pc:sldMkLst>
          <pc:docMk/>
          <pc:sldMk cId="412001563" sldId="1165"/>
        </pc:sldMkLst>
        <pc:graphicFrameChg chg="mod">
          <ac:chgData name="Gintarė Tautkevičienė" userId="176b6334-3832-4aac-9dcb-724a9e09d5f7" providerId="ADAL" clId="{00DDCF57-06C0-4AB7-ABB9-7707B36B6753}" dt="2025-10-01T09:12:20.590" v="140" actId="255"/>
          <ac:graphicFrameMkLst>
            <pc:docMk/>
            <pc:sldMk cId="412001563" sldId="1165"/>
            <ac:graphicFrameMk id="8" creationId="{9F6E6725-38D2-4499-89A4-3C6AC229CDC2}"/>
          </ac:graphicFrameMkLst>
        </pc:graphicFrameChg>
      </pc:sldChg>
      <pc:sldChg chg="modSp mod">
        <pc:chgData name="Gintarė Tautkevičienė" userId="176b6334-3832-4aac-9dcb-724a9e09d5f7" providerId="ADAL" clId="{00DDCF57-06C0-4AB7-ABB9-7707B36B6753}" dt="2025-10-01T09:07:13.512" v="94" actId="113"/>
        <pc:sldMkLst>
          <pc:docMk/>
          <pc:sldMk cId="3090334455" sldId="1166"/>
        </pc:sldMkLst>
        <pc:spChg chg="mod">
          <ac:chgData name="Gintarė Tautkevičienė" userId="176b6334-3832-4aac-9dcb-724a9e09d5f7" providerId="ADAL" clId="{00DDCF57-06C0-4AB7-ABB9-7707B36B6753}" dt="2025-10-01T09:07:04.933" v="93" actId="20577"/>
          <ac:spMkLst>
            <pc:docMk/>
            <pc:sldMk cId="3090334455" sldId="1166"/>
            <ac:spMk id="2" creationId="{771D0AE6-128A-4748-8CD7-041DD8F6FE07}"/>
          </ac:spMkLst>
        </pc:spChg>
        <pc:spChg chg="mod">
          <ac:chgData name="Gintarė Tautkevičienė" userId="176b6334-3832-4aac-9dcb-724a9e09d5f7" providerId="ADAL" clId="{00DDCF57-06C0-4AB7-ABB9-7707B36B6753}" dt="2025-10-01T09:07:13.512" v="94" actId="113"/>
          <ac:spMkLst>
            <pc:docMk/>
            <pc:sldMk cId="3090334455" sldId="1166"/>
            <ac:spMk id="6" creationId="{2AC69F37-AF27-4740-8FB3-5506D118F39D}"/>
          </ac:spMkLst>
        </pc:spChg>
      </pc:sldChg>
      <pc:sldChg chg="modSp modNotesTx">
        <pc:chgData name="Gintarė Tautkevičienė" userId="176b6334-3832-4aac-9dcb-724a9e09d5f7" providerId="ADAL" clId="{00DDCF57-06C0-4AB7-ABB9-7707B36B6753}" dt="2025-10-01T09:12:02.581" v="137" actId="2711"/>
        <pc:sldMkLst>
          <pc:docMk/>
          <pc:sldMk cId="3516400168" sldId="1167"/>
        </pc:sldMkLst>
        <pc:graphicFrameChg chg="mod">
          <ac:chgData name="Gintarė Tautkevičienė" userId="176b6334-3832-4aac-9dcb-724a9e09d5f7" providerId="ADAL" clId="{00DDCF57-06C0-4AB7-ABB9-7707B36B6753}" dt="2025-10-01T09:12:02.581" v="137" actId="2711"/>
          <ac:graphicFrameMkLst>
            <pc:docMk/>
            <pc:sldMk cId="3516400168" sldId="1167"/>
            <ac:graphicFrameMk id="5" creationId="{BAB5E5E2-C214-4A7F-B42A-9A53E14DA2BB}"/>
          </ac:graphicFrameMkLst>
        </pc:graphicFrameChg>
      </pc:sldChg>
      <pc:sldChg chg="delSp modSp add del mod">
        <pc:chgData name="Gintarė Tautkevičienė" userId="176b6334-3832-4aac-9dcb-724a9e09d5f7" providerId="ADAL" clId="{00DDCF57-06C0-4AB7-ABB9-7707B36B6753}" dt="2025-10-01T09:11:35.803" v="134" actId="47"/>
        <pc:sldMkLst>
          <pc:docMk/>
          <pc:sldMk cId="3876265641" sldId="1168"/>
        </pc:sldMkLst>
        <pc:spChg chg="mod">
          <ac:chgData name="Gintarė Tautkevičienė" userId="176b6334-3832-4aac-9dcb-724a9e09d5f7" providerId="ADAL" clId="{00DDCF57-06C0-4AB7-ABB9-7707B36B6753}" dt="2025-10-01T09:08:47.556" v="102" actId="1076"/>
          <ac:spMkLst>
            <pc:docMk/>
            <pc:sldMk cId="3876265641" sldId="1168"/>
            <ac:spMk id="7" creationId="{00000000-0000-0000-0000-000000000000}"/>
          </ac:spMkLst>
        </pc:spChg>
        <pc:graphicFrameChg chg="mod modGraphic">
          <ac:chgData name="Gintarė Tautkevičienė" userId="176b6334-3832-4aac-9dcb-724a9e09d5f7" providerId="ADAL" clId="{00DDCF57-06C0-4AB7-ABB9-7707B36B6753}" dt="2025-10-01T09:02:48.619" v="55" actId="2084"/>
          <ac:graphicFrameMkLst>
            <pc:docMk/>
            <pc:sldMk cId="3876265641" sldId="1168"/>
            <ac:graphicFrameMk id="4" creationId="{00000000-0000-0000-0000-000000000000}"/>
          </ac:graphicFrameMkLst>
        </pc:graphicFrameChg>
        <pc:picChg chg="del">
          <ac:chgData name="Gintarė Tautkevičienė" userId="176b6334-3832-4aac-9dcb-724a9e09d5f7" providerId="ADAL" clId="{00DDCF57-06C0-4AB7-ABB9-7707B36B6753}" dt="2025-10-01T09:09:16.466" v="104" actId="478"/>
          <ac:picMkLst>
            <pc:docMk/>
            <pc:sldMk cId="3876265641" sldId="1168"/>
            <ac:picMk id="8" creationId="{00000000-0000-0000-0000-000000000000}"/>
          </ac:picMkLst>
        </pc:picChg>
      </pc:sldChg>
      <pc:sldChg chg="modNotesTx">
        <pc:chgData name="Gintarė Tautkevičienė" userId="176b6334-3832-4aac-9dcb-724a9e09d5f7" providerId="ADAL" clId="{00DDCF57-06C0-4AB7-ABB9-7707B36B6753}" dt="2025-10-01T09:05:24.806" v="62" actId="6549"/>
        <pc:sldMkLst>
          <pc:docMk/>
          <pc:sldMk cId="723631841" sldId="1169"/>
        </pc:sldMkLst>
      </pc:sldChg>
      <pc:sldChg chg="modSp mod">
        <pc:chgData name="Gintarė Tautkevičienė" userId="176b6334-3832-4aac-9dcb-724a9e09d5f7" providerId="ADAL" clId="{00DDCF57-06C0-4AB7-ABB9-7707B36B6753}" dt="2025-10-01T09:08:03.221" v="99" actId="1076"/>
        <pc:sldMkLst>
          <pc:docMk/>
          <pc:sldMk cId="2865765396" sldId="1171"/>
        </pc:sldMkLst>
        <pc:graphicFrameChg chg="mod modGraphic">
          <ac:chgData name="Gintarė Tautkevičienė" userId="176b6334-3832-4aac-9dcb-724a9e09d5f7" providerId="ADAL" clId="{00DDCF57-06C0-4AB7-ABB9-7707B36B6753}" dt="2025-10-01T09:08:03.221" v="99" actId="1076"/>
          <ac:graphicFrameMkLst>
            <pc:docMk/>
            <pc:sldMk cId="2865765396" sldId="1171"/>
            <ac:graphicFrameMk id="4" creationId="{0F18F33C-50B9-475F-8176-6E6C3540C7A7}"/>
          </ac:graphicFrameMkLst>
        </pc:graphicFrameChg>
      </pc:sldChg>
      <pc:sldChg chg="addSp modSp mod modNotesTx">
        <pc:chgData name="Gintarė Tautkevičienė" userId="176b6334-3832-4aac-9dcb-724a9e09d5f7" providerId="ADAL" clId="{00DDCF57-06C0-4AB7-ABB9-7707B36B6753}" dt="2025-10-01T09:21:49.457" v="192" actId="14100"/>
        <pc:sldMkLst>
          <pc:docMk/>
          <pc:sldMk cId="1854394241" sldId="1173"/>
        </pc:sldMkLst>
        <pc:spChg chg="mod">
          <ac:chgData name="Gintarė Tautkevičienė" userId="176b6334-3832-4aac-9dcb-724a9e09d5f7" providerId="ADAL" clId="{00DDCF57-06C0-4AB7-ABB9-7707B36B6753}" dt="2025-10-01T09:21:49.457" v="192" actId="14100"/>
          <ac:spMkLst>
            <pc:docMk/>
            <pc:sldMk cId="1854394241" sldId="1173"/>
            <ac:spMk id="7" creationId="{1C253E02-8C65-492C-94D0-B0451C04D739}"/>
          </ac:spMkLst>
        </pc:spChg>
        <pc:spChg chg="mod">
          <ac:chgData name="Gintarė Tautkevičienė" userId="176b6334-3832-4aac-9dcb-724a9e09d5f7" providerId="ADAL" clId="{00DDCF57-06C0-4AB7-ABB9-7707B36B6753}" dt="2025-10-01T09:13:29.517" v="148" actId="6549"/>
          <ac:spMkLst>
            <pc:docMk/>
            <pc:sldMk cId="1854394241" sldId="1173"/>
            <ac:spMk id="8" creationId="{AD453F38-6D69-43F5-BC45-8148F00F04AD}"/>
          </ac:spMkLst>
        </pc:spChg>
        <pc:spChg chg="add mod">
          <ac:chgData name="Gintarė Tautkevičienė" userId="176b6334-3832-4aac-9dcb-724a9e09d5f7" providerId="ADAL" clId="{00DDCF57-06C0-4AB7-ABB9-7707B36B6753}" dt="2025-10-01T09:18:00.010" v="190" actId="1076"/>
          <ac:spMkLst>
            <pc:docMk/>
            <pc:sldMk cId="1854394241" sldId="1173"/>
            <ac:spMk id="9" creationId="{0471EAF4-4DE8-4DCE-8123-DA63A98C62B2}"/>
          </ac:spMkLst>
        </pc:spChg>
      </pc:sldChg>
      <pc:sldChg chg="addSp delSp modSp add mod">
        <pc:chgData name="Gintarė Tautkevičienė" userId="176b6334-3832-4aac-9dcb-724a9e09d5f7" providerId="ADAL" clId="{00DDCF57-06C0-4AB7-ABB9-7707B36B6753}" dt="2025-10-01T09:11:27.138" v="131" actId="1076"/>
        <pc:sldMkLst>
          <pc:docMk/>
          <pc:sldMk cId="4014709513" sldId="1176"/>
        </pc:sldMkLst>
        <pc:spChg chg="mod">
          <ac:chgData name="Gintarė Tautkevičienė" userId="176b6334-3832-4aac-9dcb-724a9e09d5f7" providerId="ADAL" clId="{00DDCF57-06C0-4AB7-ABB9-7707B36B6753}" dt="2025-10-01T09:09:44.228" v="107" actId="1076"/>
          <ac:spMkLst>
            <pc:docMk/>
            <pc:sldMk cId="4014709513" sldId="1176"/>
            <ac:spMk id="2" creationId="{50499C4B-644F-4DF3-BE6B-2FDD10CDC997}"/>
          </ac:spMkLst>
        </pc:spChg>
        <pc:spChg chg="add mod">
          <ac:chgData name="Gintarė Tautkevičienė" userId="176b6334-3832-4aac-9dcb-724a9e09d5f7" providerId="ADAL" clId="{00DDCF57-06C0-4AB7-ABB9-7707B36B6753}" dt="2025-10-01T09:11:27.138" v="131" actId="1076"/>
          <ac:spMkLst>
            <pc:docMk/>
            <pc:sldMk cId="4014709513" sldId="1176"/>
            <ac:spMk id="6" creationId="{CA2E582F-15FE-4C14-B68B-70C73F92B9AC}"/>
          </ac:spMkLst>
        </pc:spChg>
        <pc:graphicFrameChg chg="add mod modGraphic">
          <ac:chgData name="Gintarė Tautkevičienė" userId="176b6334-3832-4aac-9dcb-724a9e09d5f7" providerId="ADAL" clId="{00DDCF57-06C0-4AB7-ABB9-7707B36B6753}" dt="2025-10-01T09:11:08.256" v="129" actId="14734"/>
          <ac:graphicFrameMkLst>
            <pc:docMk/>
            <pc:sldMk cId="4014709513" sldId="1176"/>
            <ac:graphicFrameMk id="5" creationId="{D361E45E-1C25-4E46-BA39-F434F63A5C8D}"/>
          </ac:graphicFrameMkLst>
        </pc:graphicFrameChg>
        <pc:graphicFrameChg chg="del">
          <ac:chgData name="Gintarė Tautkevičienė" userId="176b6334-3832-4aac-9dcb-724a9e09d5f7" providerId="ADAL" clId="{00DDCF57-06C0-4AB7-ABB9-7707B36B6753}" dt="2025-10-01T09:09:46.163" v="108" actId="478"/>
          <ac:graphicFrameMkLst>
            <pc:docMk/>
            <pc:sldMk cId="4014709513" sldId="1176"/>
            <ac:graphicFrameMk id="8" creationId="{9F6E6725-38D2-4499-89A4-3C6AC229CDC2}"/>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ktuedu-my.sharepoint.com/personal/gintaut_ktu_lt/Documents/Book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ktuedu-my.sharepoint.com/personal/gintaut_ktu_lt/Documents/Apklausos/2025/Bibliotekos%20paslaug&#371;%20kokyb&#279;s%20vertinimo%20apklausos%20apibendrinti%20rezultatai_2025.05.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bg1"/>
                </a:solidFill>
                <a:latin typeface="Arial" panose="020B0604020202020204" pitchFamily="34" charset="0"/>
                <a:ea typeface="Inter" panose="020B0502030000000004" pitchFamily="34" charset="0"/>
                <a:cs typeface="Arial" panose="020B0604020202020204" pitchFamily="34" charset="0"/>
              </a:rPr>
              <a:t>CHART TITLE</a:t>
            </a:r>
          </a:p>
        </c:rich>
      </c:tx>
      <c:layout>
        <c:manualLayout>
          <c:xMode val="edge"/>
          <c:yMode val="edge"/>
          <c:x val="0.41255916700145789"/>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barChart>
        <c:barDir val="col"/>
        <c:grouping val="clustered"/>
        <c:varyColors val="0"/>
        <c:ser>
          <c:idx val="0"/>
          <c:order val="0"/>
          <c:tx>
            <c:strRef>
              <c:f>Sheet1!$B$1</c:f>
              <c:strCache>
                <c:ptCount val="1"/>
                <c:pt idx="0">
                  <c:v>Series 1</c:v>
                </c:pt>
              </c:strCache>
            </c:strRef>
          </c:tx>
          <c:spPr>
            <a:solidFill>
              <a:srgbClr val="F9F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886-7743-A8E3-CB06C727B347}"/>
            </c:ext>
          </c:extLst>
        </c:ser>
        <c:ser>
          <c:idx val="1"/>
          <c:order val="1"/>
          <c:tx>
            <c:strRef>
              <c:f>Sheet1!$C$1</c:f>
              <c:strCache>
                <c:ptCount val="1"/>
                <c:pt idx="0">
                  <c:v>Series 2</c:v>
                </c:pt>
              </c:strCache>
            </c:strRef>
          </c:tx>
          <c:spPr>
            <a:solidFill>
              <a:schemeClr val="tx1">
                <a:lumMod val="65000"/>
                <a:lumOff val="3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886-7743-A8E3-CB06C727B347}"/>
            </c:ext>
          </c:extLst>
        </c:ser>
        <c:ser>
          <c:idx val="2"/>
          <c:order val="2"/>
          <c:tx>
            <c:strRef>
              <c:f>Sheet1!$D$1</c:f>
              <c:strCache>
                <c:ptCount val="1"/>
                <c:pt idx="0">
                  <c:v>Series 3</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886-7743-A8E3-CB06C727B347}"/>
            </c:ext>
          </c:extLst>
        </c:ser>
        <c:dLbls>
          <c:dLblPos val="outEnd"/>
          <c:showLegendKey val="0"/>
          <c:showVal val="1"/>
          <c:showCatName val="0"/>
          <c:showSerName val="0"/>
          <c:showPercent val="0"/>
          <c:showBubbleSize val="0"/>
        </c:dLbls>
        <c:gapWidth val="219"/>
        <c:overlap val="-27"/>
        <c:axId val="1154763968"/>
        <c:axId val="571192768"/>
      </c:barChart>
      <c:catAx>
        <c:axId val="115476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571192768"/>
        <c:crosses val="autoZero"/>
        <c:auto val="1"/>
        <c:lblAlgn val="ctr"/>
        <c:lblOffset val="100"/>
        <c:noMultiLvlLbl val="0"/>
      </c:catAx>
      <c:valAx>
        <c:axId val="571192768"/>
        <c:scaling>
          <c:orientation val="minMax"/>
        </c:scaling>
        <c:delete val="0"/>
        <c:axPos val="l"/>
        <c:majorGridlines>
          <c:spPr>
            <a:ln w="12700" cap="flat" cmpd="sng" algn="ctr">
              <a:solidFill>
                <a:srgbClr val="E6E6E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1154763968"/>
        <c:crosses val="autoZero"/>
        <c:crossBetween val="between"/>
      </c:valAx>
      <c:spPr>
        <a:noFill/>
        <a:ln>
          <a:noFill/>
        </a:ln>
        <a:effectLst/>
      </c:spPr>
    </c:plotArea>
    <c:legend>
      <c:legendPos val="b"/>
      <c:layout>
        <c:manualLayout>
          <c:xMode val="edge"/>
          <c:yMode val="edge"/>
          <c:x val="0.29552552523746062"/>
          <c:y val="0.93412845896881036"/>
          <c:w val="0.40894878693928838"/>
          <c:h val="6.587154103118958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bg1"/>
                </a:solidFill>
                <a:latin typeface="Arial" panose="020B0604020202020204" pitchFamily="34" charset="0"/>
                <a:ea typeface="Inter" panose="020B0502030000000004" pitchFamily="34" charset="0"/>
                <a:cs typeface="Arial" panose="020B0604020202020204" pitchFamily="34" charset="0"/>
              </a:rPr>
              <a:t>SALES</a:t>
            </a:r>
          </a:p>
        </c:rich>
      </c:tx>
      <c:layout>
        <c:manualLayout>
          <c:xMode val="edge"/>
          <c:yMode val="edge"/>
          <c:x val="0.40315792258724104"/>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doughnutChart>
        <c:varyColors val="1"/>
        <c:ser>
          <c:idx val="0"/>
          <c:order val="0"/>
          <c:tx>
            <c:strRef>
              <c:f>Sheet1!$B$1</c:f>
              <c:strCache>
                <c:ptCount val="1"/>
                <c:pt idx="0">
                  <c:v>Sales</c:v>
                </c:pt>
              </c:strCache>
            </c:strRef>
          </c:tx>
          <c:spPr>
            <a:ln w="25400">
              <a:solidFill>
                <a:schemeClr val="bg1"/>
              </a:solidFill>
            </a:ln>
          </c:spPr>
          <c:dPt>
            <c:idx val="0"/>
            <c:bubble3D val="0"/>
            <c:spPr>
              <a:solidFill>
                <a:srgbClr val="FFFF00"/>
              </a:solidFill>
              <a:ln w="25400">
                <a:solidFill>
                  <a:schemeClr val="bg1"/>
                </a:solidFill>
              </a:ln>
              <a:effectLst/>
            </c:spPr>
            <c:extLst>
              <c:ext xmlns:c16="http://schemas.microsoft.com/office/drawing/2014/chart" uri="{C3380CC4-5D6E-409C-BE32-E72D297353CC}">
                <c16:uniqueId val="{00000001-1AE5-BC47-8800-5A9F6026E152}"/>
              </c:ext>
            </c:extLst>
          </c:dPt>
          <c:dPt>
            <c:idx val="1"/>
            <c:bubble3D val="0"/>
            <c:spPr>
              <a:solidFill>
                <a:schemeClr val="bg1">
                  <a:lumMod val="75000"/>
                </a:schemeClr>
              </a:solidFill>
              <a:ln w="25400">
                <a:solidFill>
                  <a:schemeClr val="bg1"/>
                </a:solidFill>
              </a:ln>
              <a:effectLst/>
            </c:spPr>
            <c:extLst>
              <c:ext xmlns:c16="http://schemas.microsoft.com/office/drawing/2014/chart" uri="{C3380CC4-5D6E-409C-BE32-E72D297353CC}">
                <c16:uniqueId val="{00000003-1AE5-BC47-8800-5A9F6026E152}"/>
              </c:ext>
            </c:extLst>
          </c:dPt>
          <c:dPt>
            <c:idx val="2"/>
            <c:bubble3D val="0"/>
            <c:spPr>
              <a:solidFill>
                <a:schemeClr val="tx1">
                  <a:lumMod val="50000"/>
                  <a:lumOff val="50000"/>
                </a:schemeClr>
              </a:solidFill>
              <a:ln w="25400">
                <a:solidFill>
                  <a:schemeClr val="bg1"/>
                </a:solidFill>
              </a:ln>
              <a:effectLst/>
            </c:spPr>
            <c:extLst>
              <c:ext xmlns:c16="http://schemas.microsoft.com/office/drawing/2014/chart" uri="{C3380CC4-5D6E-409C-BE32-E72D297353CC}">
                <c16:uniqueId val="{00000005-1AE5-BC47-8800-5A9F6026E152}"/>
              </c:ext>
            </c:extLst>
          </c:dPt>
          <c:dPt>
            <c:idx val="3"/>
            <c:bubble3D val="0"/>
            <c:spPr>
              <a:solidFill>
                <a:schemeClr val="bg2"/>
              </a:solidFill>
              <a:ln w="25400">
                <a:solidFill>
                  <a:schemeClr val="bg1"/>
                </a:solidFill>
              </a:ln>
              <a:effectLst/>
            </c:spPr>
            <c:extLst>
              <c:ext xmlns:c16="http://schemas.microsoft.com/office/drawing/2014/chart" uri="{C3380CC4-5D6E-409C-BE32-E72D297353CC}">
                <c16:uniqueId val="{00000007-1AE5-BC47-8800-5A9F6026E15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65</c:v>
                </c:pt>
                <c:pt idx="3">
                  <c:v>1.2</c:v>
                </c:pt>
              </c:numCache>
            </c:numRef>
          </c:val>
          <c:extLst>
            <c:ext xmlns:c16="http://schemas.microsoft.com/office/drawing/2014/chart" uri="{C3380CC4-5D6E-409C-BE32-E72D297353CC}">
              <c16:uniqueId val="{00000008-1AE5-BC47-8800-5A9F6026E152}"/>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9.2155787985527038E-2"/>
          <c:y val="0.92494248187899974"/>
          <c:w val="0.81568842402894592"/>
          <c:h val="7.50575181210002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CHART TITLE</a:t>
            </a:r>
          </a:p>
        </c:rich>
      </c:tx>
      <c:layout>
        <c:manualLayout>
          <c:xMode val="edge"/>
          <c:yMode val="edge"/>
          <c:x val="0.41255916700145789"/>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barChart>
        <c:barDir val="col"/>
        <c:grouping val="clustered"/>
        <c:varyColors val="0"/>
        <c:ser>
          <c:idx val="0"/>
          <c:order val="0"/>
          <c:tx>
            <c:strRef>
              <c:f>Sheet1!$B$1</c:f>
              <c:strCache>
                <c:ptCount val="1"/>
                <c:pt idx="0">
                  <c:v>Series 1</c:v>
                </c:pt>
              </c:strCache>
            </c:strRef>
          </c:tx>
          <c:spPr>
            <a:solidFill>
              <a:srgbClr val="F9F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C4B-6C47-972A-B110C8D37BEF}"/>
            </c:ext>
          </c:extLst>
        </c:ser>
        <c:ser>
          <c:idx val="1"/>
          <c:order val="1"/>
          <c:tx>
            <c:strRef>
              <c:f>Sheet1!$C$1</c:f>
              <c:strCache>
                <c:ptCount val="1"/>
                <c:pt idx="0">
                  <c:v>Series 2</c:v>
                </c:pt>
              </c:strCache>
            </c:strRef>
          </c:tx>
          <c:spPr>
            <a:solidFill>
              <a:schemeClr val="tx1">
                <a:lumMod val="65000"/>
                <a:lumOff val="3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C4B-6C47-972A-B110C8D37BEF}"/>
            </c:ext>
          </c:extLst>
        </c:ser>
        <c:ser>
          <c:idx val="2"/>
          <c:order val="2"/>
          <c:tx>
            <c:strRef>
              <c:f>Sheet1!$D$1</c:f>
              <c:strCache>
                <c:ptCount val="1"/>
                <c:pt idx="0">
                  <c:v>Series 3</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C4B-6C47-972A-B110C8D37BEF}"/>
            </c:ext>
          </c:extLst>
        </c:ser>
        <c:dLbls>
          <c:dLblPos val="outEnd"/>
          <c:showLegendKey val="0"/>
          <c:showVal val="1"/>
          <c:showCatName val="0"/>
          <c:showSerName val="0"/>
          <c:showPercent val="0"/>
          <c:showBubbleSize val="0"/>
        </c:dLbls>
        <c:gapWidth val="219"/>
        <c:overlap val="-27"/>
        <c:axId val="1154763968"/>
        <c:axId val="571192768"/>
      </c:barChart>
      <c:catAx>
        <c:axId val="115476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571192768"/>
        <c:crosses val="autoZero"/>
        <c:auto val="1"/>
        <c:lblAlgn val="ctr"/>
        <c:lblOffset val="100"/>
        <c:noMultiLvlLbl val="0"/>
      </c:catAx>
      <c:valAx>
        <c:axId val="571192768"/>
        <c:scaling>
          <c:orientation val="minMax"/>
        </c:scaling>
        <c:delete val="0"/>
        <c:axPos val="l"/>
        <c:majorGridlines>
          <c:spPr>
            <a:ln w="15875" cap="flat" cmpd="sng" algn="ctr">
              <a:solidFill>
                <a:srgbClr val="E6E6E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1154763968"/>
        <c:crosses val="autoZero"/>
        <c:crossBetween val="between"/>
      </c:valAx>
      <c:spPr>
        <a:noFill/>
        <a:ln>
          <a:noFill/>
        </a:ln>
        <a:effectLst/>
      </c:spPr>
    </c:plotArea>
    <c:legend>
      <c:legendPos val="b"/>
      <c:layout>
        <c:manualLayout>
          <c:xMode val="edge"/>
          <c:yMode val="edge"/>
          <c:x val="0.29552552523746062"/>
          <c:y val="0.93412845896881036"/>
          <c:w val="0.40894878693928838"/>
          <c:h val="6.587154103118958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SALES</a:t>
            </a:r>
          </a:p>
        </c:rich>
      </c:tx>
      <c:layout>
        <c:manualLayout>
          <c:xMode val="edge"/>
          <c:yMode val="edge"/>
          <c:x val="0.40315792258724104"/>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doughnutChart>
        <c:varyColors val="1"/>
        <c:ser>
          <c:idx val="0"/>
          <c:order val="0"/>
          <c:tx>
            <c:strRef>
              <c:f>Sheet1!$B$1</c:f>
              <c:strCache>
                <c:ptCount val="1"/>
                <c:pt idx="0">
                  <c:v>Sales</c:v>
                </c:pt>
              </c:strCache>
            </c:strRef>
          </c:tx>
          <c:spPr>
            <a:ln w="25400">
              <a:solidFill>
                <a:schemeClr val="bg1"/>
              </a:solidFill>
            </a:ln>
          </c:spPr>
          <c:dPt>
            <c:idx val="0"/>
            <c:bubble3D val="0"/>
            <c:spPr>
              <a:solidFill>
                <a:srgbClr val="FFFF00"/>
              </a:solidFill>
              <a:ln w="25400">
                <a:solidFill>
                  <a:schemeClr val="bg1"/>
                </a:solidFill>
              </a:ln>
              <a:effectLst/>
            </c:spPr>
            <c:extLst>
              <c:ext xmlns:c16="http://schemas.microsoft.com/office/drawing/2014/chart" uri="{C3380CC4-5D6E-409C-BE32-E72D297353CC}">
                <c16:uniqueId val="{00000001-498E-CD47-A703-74F3E808FEB0}"/>
              </c:ext>
            </c:extLst>
          </c:dPt>
          <c:dPt>
            <c:idx val="1"/>
            <c:bubble3D val="0"/>
            <c:spPr>
              <a:solidFill>
                <a:schemeClr val="bg1">
                  <a:lumMod val="75000"/>
                </a:schemeClr>
              </a:solidFill>
              <a:ln w="25400">
                <a:solidFill>
                  <a:schemeClr val="bg1"/>
                </a:solidFill>
              </a:ln>
              <a:effectLst/>
            </c:spPr>
            <c:extLst>
              <c:ext xmlns:c16="http://schemas.microsoft.com/office/drawing/2014/chart" uri="{C3380CC4-5D6E-409C-BE32-E72D297353CC}">
                <c16:uniqueId val="{00000003-498E-CD47-A703-74F3E808FEB0}"/>
              </c:ext>
            </c:extLst>
          </c:dPt>
          <c:dPt>
            <c:idx val="2"/>
            <c:bubble3D val="0"/>
            <c:spPr>
              <a:solidFill>
                <a:schemeClr val="tx1">
                  <a:lumMod val="50000"/>
                  <a:lumOff val="50000"/>
                </a:schemeClr>
              </a:solidFill>
              <a:ln w="25400">
                <a:solidFill>
                  <a:schemeClr val="bg1"/>
                </a:solidFill>
              </a:ln>
              <a:effectLst/>
            </c:spPr>
            <c:extLst>
              <c:ext xmlns:c16="http://schemas.microsoft.com/office/drawing/2014/chart" uri="{C3380CC4-5D6E-409C-BE32-E72D297353CC}">
                <c16:uniqueId val="{00000005-498E-CD47-A703-74F3E808FEB0}"/>
              </c:ext>
            </c:extLst>
          </c:dPt>
          <c:dPt>
            <c:idx val="3"/>
            <c:bubble3D val="0"/>
            <c:spPr>
              <a:solidFill>
                <a:schemeClr val="bg2"/>
              </a:solidFill>
              <a:ln w="25400">
                <a:solidFill>
                  <a:schemeClr val="bg1"/>
                </a:solidFill>
              </a:ln>
              <a:effectLst/>
            </c:spPr>
            <c:extLst>
              <c:ext xmlns:c16="http://schemas.microsoft.com/office/drawing/2014/chart" uri="{C3380CC4-5D6E-409C-BE32-E72D297353CC}">
                <c16:uniqueId val="{00000007-498E-CD47-A703-74F3E808FEB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65</c:v>
                </c:pt>
                <c:pt idx="3">
                  <c:v>1.2</c:v>
                </c:pt>
              </c:numCache>
            </c:numRef>
          </c:val>
          <c:extLst>
            <c:ext xmlns:c16="http://schemas.microsoft.com/office/drawing/2014/chart" uri="{C3380CC4-5D6E-409C-BE32-E72D297353CC}">
              <c16:uniqueId val="{00000008-498E-CD47-A703-74F3E808FEB0}"/>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9.2155787985527038E-2"/>
          <c:y val="0.92494248187899974"/>
          <c:w val="0.81568842402894592"/>
          <c:h val="7.50575181210002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lt-LT" dirty="0"/>
              <a:t>Number of students and researchers participating in library training</a:t>
            </a:r>
            <a:endParaRPr lang="en-US" dirty="0"/>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barChart>
        <c:barDir val="col"/>
        <c:grouping val="clustered"/>
        <c:varyColors val="0"/>
        <c:ser>
          <c:idx val="0"/>
          <c:order val="0"/>
          <c:tx>
            <c:strRef>
              <c:f>Sheet1!$B$1</c:f>
              <c:strCache>
                <c:ptCount val="1"/>
                <c:pt idx="0">
                  <c:v>Students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2021</c:v>
                </c:pt>
                <c:pt idx="1">
                  <c:v>2022</c:v>
                </c:pt>
                <c:pt idx="2">
                  <c:v>2023</c:v>
                </c:pt>
                <c:pt idx="3">
                  <c:v>2024</c:v>
                </c:pt>
              </c:numCache>
            </c:numRef>
          </c:cat>
          <c:val>
            <c:numRef>
              <c:f>Sheet1!$B$2:$B$5</c:f>
              <c:numCache>
                <c:formatCode>General</c:formatCode>
                <c:ptCount val="4"/>
                <c:pt idx="0">
                  <c:v>8424</c:v>
                </c:pt>
                <c:pt idx="1">
                  <c:v>8170</c:v>
                </c:pt>
                <c:pt idx="2">
                  <c:v>7027</c:v>
                </c:pt>
                <c:pt idx="3">
                  <c:v>6296</c:v>
                </c:pt>
              </c:numCache>
            </c:numRef>
          </c:val>
          <c:extLst>
            <c:ext xmlns:c16="http://schemas.microsoft.com/office/drawing/2014/chart" uri="{C3380CC4-5D6E-409C-BE32-E72D297353CC}">
              <c16:uniqueId val="{00000000-60E3-4E78-A59B-2B47487F82BD}"/>
            </c:ext>
          </c:extLst>
        </c:ser>
        <c:ser>
          <c:idx val="1"/>
          <c:order val="1"/>
          <c:tx>
            <c:strRef>
              <c:f>Sheet1!$C$1</c:f>
              <c:strCache>
                <c:ptCount val="1"/>
                <c:pt idx="0">
                  <c:v>Researchers </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2021</c:v>
                </c:pt>
                <c:pt idx="1">
                  <c:v>2022</c:v>
                </c:pt>
                <c:pt idx="2">
                  <c:v>2023</c:v>
                </c:pt>
                <c:pt idx="3">
                  <c:v>2024</c:v>
                </c:pt>
              </c:numCache>
            </c:numRef>
          </c:cat>
          <c:val>
            <c:numRef>
              <c:f>Sheet1!$C$2:$C$5</c:f>
              <c:numCache>
                <c:formatCode>General</c:formatCode>
                <c:ptCount val="4"/>
                <c:pt idx="0">
                  <c:v>97</c:v>
                </c:pt>
                <c:pt idx="1">
                  <c:v>148</c:v>
                </c:pt>
                <c:pt idx="2">
                  <c:v>242</c:v>
                </c:pt>
                <c:pt idx="3">
                  <c:v>83</c:v>
                </c:pt>
              </c:numCache>
            </c:numRef>
          </c:val>
          <c:extLst>
            <c:ext xmlns:c16="http://schemas.microsoft.com/office/drawing/2014/chart" uri="{C3380CC4-5D6E-409C-BE32-E72D297353CC}">
              <c16:uniqueId val="{00000001-60E3-4E78-A59B-2B47487F82BD}"/>
            </c:ext>
          </c:extLst>
        </c:ser>
        <c:dLbls>
          <c:showLegendKey val="0"/>
          <c:showVal val="0"/>
          <c:showCatName val="0"/>
          <c:showSerName val="0"/>
          <c:showPercent val="0"/>
          <c:showBubbleSize val="0"/>
        </c:dLbls>
        <c:gapWidth val="219"/>
        <c:overlap val="-27"/>
        <c:axId val="686196496"/>
        <c:axId val="686196080"/>
      </c:barChart>
      <c:catAx>
        <c:axId val="686196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686196080"/>
        <c:crosses val="autoZero"/>
        <c:auto val="1"/>
        <c:lblAlgn val="ctr"/>
        <c:lblOffset val="100"/>
        <c:noMultiLvlLbl val="0"/>
      </c:catAx>
      <c:valAx>
        <c:axId val="686196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686196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lt-L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lt-LT"/>
              <a:t>Number of students participating in library training</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barChart>
        <c:barDir val="col"/>
        <c:grouping val="clustered"/>
        <c:varyColors val="0"/>
        <c:ser>
          <c:idx val="0"/>
          <c:order val="0"/>
          <c:tx>
            <c:strRef>
              <c:f>Sheet1!$B$6</c:f>
              <c:strCache>
                <c:ptCount val="1"/>
                <c:pt idx="0">
                  <c:v>Bachelor students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Sheet1!$A$7:$A$9</c:f>
              <c:numCache>
                <c:formatCode>General</c:formatCode>
                <c:ptCount val="3"/>
                <c:pt idx="0">
                  <c:v>2022</c:v>
                </c:pt>
                <c:pt idx="1">
                  <c:v>2023</c:v>
                </c:pt>
                <c:pt idx="2">
                  <c:v>2024</c:v>
                </c:pt>
              </c:numCache>
            </c:numRef>
          </c:cat>
          <c:val>
            <c:numRef>
              <c:f>Sheet1!$B$7:$B$9</c:f>
              <c:numCache>
                <c:formatCode>General</c:formatCode>
                <c:ptCount val="3"/>
                <c:pt idx="0">
                  <c:v>6164</c:v>
                </c:pt>
                <c:pt idx="1">
                  <c:v>5640</c:v>
                </c:pt>
                <c:pt idx="2">
                  <c:v>4838</c:v>
                </c:pt>
              </c:numCache>
            </c:numRef>
          </c:val>
          <c:extLst>
            <c:ext xmlns:c16="http://schemas.microsoft.com/office/drawing/2014/chart" uri="{C3380CC4-5D6E-409C-BE32-E72D297353CC}">
              <c16:uniqueId val="{00000000-1491-4442-AC30-D46BDB415A68}"/>
            </c:ext>
          </c:extLst>
        </c:ser>
        <c:ser>
          <c:idx val="1"/>
          <c:order val="1"/>
          <c:tx>
            <c:strRef>
              <c:f>Sheet1!$C$6</c:f>
              <c:strCache>
                <c:ptCount val="1"/>
                <c:pt idx="0">
                  <c:v>Master's students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Sheet1!$A$7:$A$9</c:f>
              <c:numCache>
                <c:formatCode>General</c:formatCode>
                <c:ptCount val="3"/>
                <c:pt idx="0">
                  <c:v>2022</c:v>
                </c:pt>
                <c:pt idx="1">
                  <c:v>2023</c:v>
                </c:pt>
                <c:pt idx="2">
                  <c:v>2024</c:v>
                </c:pt>
              </c:numCache>
            </c:numRef>
          </c:cat>
          <c:val>
            <c:numRef>
              <c:f>Sheet1!$C$7:$C$9</c:f>
              <c:numCache>
                <c:formatCode>General</c:formatCode>
                <c:ptCount val="3"/>
                <c:pt idx="0">
                  <c:v>1450</c:v>
                </c:pt>
                <c:pt idx="1">
                  <c:v>994</c:v>
                </c:pt>
                <c:pt idx="2">
                  <c:v>894</c:v>
                </c:pt>
              </c:numCache>
            </c:numRef>
          </c:val>
          <c:extLst>
            <c:ext xmlns:c16="http://schemas.microsoft.com/office/drawing/2014/chart" uri="{C3380CC4-5D6E-409C-BE32-E72D297353CC}">
              <c16:uniqueId val="{00000001-1491-4442-AC30-D46BDB415A68}"/>
            </c:ext>
          </c:extLst>
        </c:ser>
        <c:dLbls>
          <c:showLegendKey val="0"/>
          <c:showVal val="0"/>
          <c:showCatName val="0"/>
          <c:showSerName val="0"/>
          <c:showPercent val="0"/>
          <c:showBubbleSize val="0"/>
        </c:dLbls>
        <c:gapWidth val="219"/>
        <c:overlap val="-27"/>
        <c:axId val="731258080"/>
        <c:axId val="731246848"/>
      </c:barChart>
      <c:catAx>
        <c:axId val="731258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731246848"/>
        <c:crosses val="autoZero"/>
        <c:auto val="1"/>
        <c:lblAlgn val="ctr"/>
        <c:lblOffset val="100"/>
        <c:noMultiLvlLbl val="0"/>
      </c:catAx>
      <c:valAx>
        <c:axId val="731246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731258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lt-L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'[Bibliotekos paslaugų kokybės vertinimo apklausos apibendrinti rezultatai_2025.05.xlsx]Kl.8'!$D$67</c:f>
              <c:strCache>
                <c:ptCount val="1"/>
                <c:pt idx="0">
                  <c:v>2025</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'[Bibliotekos paslaugų kokybės vertinimo apklausos apibendrinti rezultatai_2025.05.xlsx]Kl.8'!$A$68:$A$75</c:f>
              <c:strCache>
                <c:ptCount val="8"/>
                <c:pt idx="0">
                  <c:v>How to cite and prepare a list of references</c:v>
                </c:pt>
                <c:pt idx="1">
                  <c:v>How to find the information resources for master thesis / course papers</c:v>
                </c:pt>
                <c:pt idx="2">
                  <c:v>Copyright and plagiarism prevention</c:v>
                </c:pt>
                <c:pt idx="3">
                  <c:v>Final degree project: how to check similarity in the plagiarism detection software and upload to the repository</c:v>
                </c:pt>
                <c:pt idx="4">
                  <c:v>Reference management software</c:v>
                </c:pt>
                <c:pt idx="5">
                  <c:v>How to find the study literature</c:v>
                </c:pt>
                <c:pt idx="6">
                  <c:v>Information retrieval using artificial intelligence</c:v>
                </c:pt>
                <c:pt idx="7">
                  <c:v>Editing documents in MS Word</c:v>
                </c:pt>
              </c:strCache>
            </c:strRef>
          </c:cat>
          <c:val>
            <c:numRef>
              <c:f>'[Bibliotekos paslaugų kokybės vertinimo apklausos apibendrinti rezultatai_2025.05.xlsx]Kl.8'!$D$68:$D$75</c:f>
              <c:numCache>
                <c:formatCode>0.0%</c:formatCode>
                <c:ptCount val="8"/>
                <c:pt idx="0">
                  <c:v>0.16121722240207187</c:v>
                </c:pt>
                <c:pt idx="1">
                  <c:v>0.14794431854969245</c:v>
                </c:pt>
                <c:pt idx="2">
                  <c:v>0.14697313046293298</c:v>
                </c:pt>
                <c:pt idx="3">
                  <c:v>0.13337649724830042</c:v>
                </c:pt>
                <c:pt idx="4">
                  <c:v>0.12107478148268049</c:v>
                </c:pt>
                <c:pt idx="5">
                  <c:v>0.11006798316607316</c:v>
                </c:pt>
                <c:pt idx="6">
                  <c:v>9.711880867594691E-2</c:v>
                </c:pt>
                <c:pt idx="7">
                  <c:v>8.2227258012301713E-2</c:v>
                </c:pt>
              </c:numCache>
            </c:numRef>
          </c:val>
          <c:extLst>
            <c:ext xmlns:c16="http://schemas.microsoft.com/office/drawing/2014/chart" uri="{C3380CC4-5D6E-409C-BE32-E72D297353CC}">
              <c16:uniqueId val="{00000000-2609-4E21-BB9A-67ACBB27A0DE}"/>
            </c:ext>
          </c:extLst>
        </c:ser>
        <c:ser>
          <c:idx val="1"/>
          <c:order val="1"/>
          <c:tx>
            <c:strRef>
              <c:f>'[Bibliotekos paslaugų kokybės vertinimo apklausos apibendrinti rezultatai_2025.05.xlsx]Kl.8'!$E$67</c:f>
              <c:strCache>
                <c:ptCount val="1"/>
                <c:pt idx="0">
                  <c:v>2024</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'[Bibliotekos paslaugų kokybės vertinimo apklausos apibendrinti rezultatai_2025.05.xlsx]Kl.8'!$A$68:$A$75</c:f>
              <c:strCache>
                <c:ptCount val="8"/>
                <c:pt idx="0">
                  <c:v>How to cite and prepare a list of references</c:v>
                </c:pt>
                <c:pt idx="1">
                  <c:v>How to find the information resources for master thesis / course papers</c:v>
                </c:pt>
                <c:pt idx="2">
                  <c:v>Copyright and plagiarism prevention</c:v>
                </c:pt>
                <c:pt idx="3">
                  <c:v>Final degree project: how to check similarity in the plagiarism detection software and upload to the repository</c:v>
                </c:pt>
                <c:pt idx="4">
                  <c:v>Reference management software</c:v>
                </c:pt>
                <c:pt idx="5">
                  <c:v>How to find the study literature</c:v>
                </c:pt>
                <c:pt idx="6">
                  <c:v>Information retrieval using artificial intelligence</c:v>
                </c:pt>
                <c:pt idx="7">
                  <c:v>Editing documents in MS Word</c:v>
                </c:pt>
              </c:strCache>
            </c:strRef>
          </c:cat>
          <c:val>
            <c:numRef>
              <c:f>'[Bibliotekos paslaugų kokybės vertinimo apklausos apibendrinti rezultatai_2025.05.xlsx]Kl.8'!$E$68:$E$75</c:f>
              <c:numCache>
                <c:formatCode>0.0%</c:formatCode>
                <c:ptCount val="8"/>
                <c:pt idx="0">
                  <c:v>0.15718015665796345</c:v>
                </c:pt>
                <c:pt idx="1">
                  <c:v>0.1514360313315927</c:v>
                </c:pt>
                <c:pt idx="2">
                  <c:v>0.13315926892950392</c:v>
                </c:pt>
                <c:pt idx="3">
                  <c:v>0.13681462140992168</c:v>
                </c:pt>
                <c:pt idx="4">
                  <c:v>9.7650130548302877E-2</c:v>
                </c:pt>
                <c:pt idx="5">
                  <c:v>0.10339425587467363</c:v>
                </c:pt>
                <c:pt idx="6">
                  <c:v>0.13211488250652742</c:v>
                </c:pt>
                <c:pt idx="7">
                  <c:v>8.8250652741514363E-2</c:v>
                </c:pt>
              </c:numCache>
            </c:numRef>
          </c:val>
          <c:extLst>
            <c:ext xmlns:c16="http://schemas.microsoft.com/office/drawing/2014/chart" uri="{C3380CC4-5D6E-409C-BE32-E72D297353CC}">
              <c16:uniqueId val="{00000001-2609-4E21-BB9A-67ACBB27A0DE}"/>
            </c:ext>
          </c:extLst>
        </c:ser>
        <c:dLbls>
          <c:showLegendKey val="0"/>
          <c:showVal val="0"/>
          <c:showCatName val="0"/>
          <c:showSerName val="0"/>
          <c:showPercent val="0"/>
          <c:showBubbleSize val="0"/>
        </c:dLbls>
        <c:gapWidth val="182"/>
        <c:axId val="1500147023"/>
        <c:axId val="1500153679"/>
      </c:barChart>
      <c:catAx>
        <c:axId val="150014702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lt-LT"/>
          </a:p>
        </c:txPr>
        <c:crossAx val="1500153679"/>
        <c:crosses val="autoZero"/>
        <c:auto val="1"/>
        <c:lblAlgn val="ctr"/>
        <c:lblOffset val="100"/>
        <c:noMultiLvlLbl val="0"/>
      </c:catAx>
      <c:valAx>
        <c:axId val="1500153679"/>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lt-LT"/>
          </a:p>
        </c:txPr>
        <c:crossAx val="15001470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B8508-12F7-4123-8DB9-D4EA01E6C249}" type="doc">
      <dgm:prSet loTypeId="urn:microsoft.com/office/officeart/2008/layout/VerticalCurvedList" loCatId="list" qsTypeId="urn:microsoft.com/office/officeart/2005/8/quickstyle/3d4" qsCatId="3D" csTypeId="urn:microsoft.com/office/officeart/2005/8/colors/accent1_2" csCatId="accent1" phldr="1"/>
      <dgm:spPr/>
      <dgm:t>
        <a:bodyPr/>
        <a:lstStyle/>
        <a:p>
          <a:endParaRPr lang="lt-LT"/>
        </a:p>
      </dgm:t>
    </dgm:pt>
    <dgm:pt modelId="{5235AB9E-0557-49F1-B4C7-1C7978E7DAA9}">
      <dgm:prSet phldrT="[Text]" custT="1"/>
      <dgm:spPr>
        <a:solidFill>
          <a:schemeClr val="accent1">
            <a:lumMod val="75000"/>
          </a:schemeClr>
        </a:solidFill>
      </dgm:spPr>
      <dgm:t>
        <a:bodyPr/>
        <a:lstStyle/>
        <a:p>
          <a:r>
            <a:rPr lang="en-GB"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Orientation to Scholarly Ecosyste</a:t>
          </a:r>
          <a:r>
            <a:rPr lang="en-GB" sz="2400" b="1"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ms</a:t>
          </a:r>
          <a:endParaRPr lang="lt-LT" sz="2400" b="1"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endParaRPr>
        </a:p>
      </dgm:t>
    </dgm:pt>
    <dgm:pt modelId="{061D46EE-280E-4AFB-ADD7-77E7C9C15B91}" type="parTrans" cxnId="{4034FE28-020C-467D-8F76-B4196EEF5839}">
      <dgm:prSet/>
      <dgm:spPr/>
      <dgm:t>
        <a:bodyPr/>
        <a:lstStyle/>
        <a:p>
          <a:endParaRPr lang="lt-LT" sz="2400"/>
        </a:p>
      </dgm:t>
    </dgm:pt>
    <dgm:pt modelId="{2F15418A-BBAB-4777-87F5-D156DE9965C2}" type="sibTrans" cxnId="{4034FE28-020C-467D-8F76-B4196EEF5839}">
      <dgm:prSet/>
      <dgm:spPr/>
      <dgm:t>
        <a:bodyPr/>
        <a:lstStyle/>
        <a:p>
          <a:endParaRPr lang="lt-LT" sz="2400"/>
        </a:p>
      </dgm:t>
    </dgm:pt>
    <dgm:pt modelId="{E6946054-11EB-426E-BCBD-A52B7113B0AE}">
      <dgm:prSet phldrT="[Text]" custT="1"/>
      <dgm:spPr>
        <a:solidFill>
          <a:schemeClr val="accent1">
            <a:lumMod val="75000"/>
          </a:schemeClr>
        </a:solidFill>
      </dgm:spPr>
      <dgm:t>
        <a:bodyPr/>
        <a:lstStyle/>
        <a:p>
          <a:r>
            <a:rPr lang="lt-LT" sz="2400" b="0" dirty="0">
              <a:effectLst/>
              <a:latin typeface="Arial" panose="020B0604020202020204" pitchFamily="34" charset="0"/>
              <a:ea typeface="Times New Roman" panose="02020603050405020304" pitchFamily="18" charset="0"/>
              <a:cs typeface="Times New Roman" panose="02020603050405020304" pitchFamily="18" charset="0"/>
            </a:rPr>
            <a:t>Information </a:t>
          </a:r>
          <a:r>
            <a:rPr lang="lt-LT" sz="2400" b="0" dirty="0" err="1">
              <a:effectLst/>
              <a:latin typeface="Arial" panose="020B0604020202020204" pitchFamily="34" charset="0"/>
              <a:ea typeface="Times New Roman" panose="02020603050405020304" pitchFamily="18" charset="0"/>
              <a:cs typeface="Times New Roman" panose="02020603050405020304" pitchFamily="18" charset="0"/>
            </a:rPr>
            <a:t>Search</a:t>
          </a:r>
          <a:r>
            <a:rPr lang="lt-LT" sz="2400" b="0" dirty="0">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dirty="0" err="1">
              <a:effectLst/>
              <a:latin typeface="Arial" panose="020B0604020202020204" pitchFamily="34" charset="0"/>
              <a:ea typeface="Times New Roman" panose="02020603050405020304" pitchFamily="18" charset="0"/>
              <a:cs typeface="Times New Roman" panose="02020603050405020304" pitchFamily="18" charset="0"/>
            </a:rPr>
            <a:t>Strategies</a:t>
          </a:r>
          <a:endParaRPr lang="lt-LT" sz="2400" b="0" dirty="0"/>
        </a:p>
      </dgm:t>
    </dgm:pt>
    <dgm:pt modelId="{85CB7338-9DD7-482F-B996-95B10B589666}" type="parTrans" cxnId="{E594F851-28D2-40C2-A6A7-AD575224699E}">
      <dgm:prSet/>
      <dgm:spPr/>
      <dgm:t>
        <a:bodyPr/>
        <a:lstStyle/>
        <a:p>
          <a:endParaRPr lang="lt-LT" sz="2400"/>
        </a:p>
      </dgm:t>
    </dgm:pt>
    <dgm:pt modelId="{3C5FCB70-C39C-408B-888D-A9E7F08DDDB9}" type="sibTrans" cxnId="{E594F851-28D2-40C2-A6A7-AD575224699E}">
      <dgm:prSet/>
      <dgm:spPr/>
      <dgm:t>
        <a:bodyPr/>
        <a:lstStyle/>
        <a:p>
          <a:endParaRPr lang="lt-LT" sz="2400"/>
        </a:p>
      </dgm:t>
    </dgm:pt>
    <dgm:pt modelId="{6DFCF2CF-5CE2-49B4-9762-FE23775CDDD3}">
      <dgm:prSet phldrT="[Text]" custT="1"/>
      <dgm:spPr>
        <a:solidFill>
          <a:schemeClr val="accent1">
            <a:lumMod val="75000"/>
          </a:schemeClr>
        </a:solidFill>
      </dgm:spPr>
      <dgm:t>
        <a:bodyPr/>
        <a:lstStyle/>
        <a:p>
          <a:r>
            <a:rPr lang="en-GB"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Critical Source Evaluation</a:t>
          </a:r>
          <a:endPar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endParaRPr>
        </a:p>
      </dgm:t>
    </dgm:pt>
    <dgm:pt modelId="{50A655EC-3196-4075-9F40-335B94DFB20F}" type="parTrans" cxnId="{940BF56D-8E9E-4D6A-9D5B-7FDCBDAB5543}">
      <dgm:prSet/>
      <dgm:spPr/>
      <dgm:t>
        <a:bodyPr/>
        <a:lstStyle/>
        <a:p>
          <a:endParaRPr lang="lt-LT" sz="2400"/>
        </a:p>
      </dgm:t>
    </dgm:pt>
    <dgm:pt modelId="{8440112C-D5AC-48FF-A67E-71A09B233B2F}" type="sibTrans" cxnId="{940BF56D-8E9E-4D6A-9D5B-7FDCBDAB5543}">
      <dgm:prSet/>
      <dgm:spPr/>
      <dgm:t>
        <a:bodyPr/>
        <a:lstStyle/>
        <a:p>
          <a:endParaRPr lang="lt-LT" sz="2400"/>
        </a:p>
      </dgm:t>
    </dgm:pt>
    <dgm:pt modelId="{7058C321-52FD-4CEE-B194-DE03027A1F1D}">
      <dgm:prSet phldrT="[Text]" custT="1"/>
      <dgm:spPr>
        <a:solidFill>
          <a:schemeClr val="accent1">
            <a:lumMod val="75000"/>
          </a:schemeClr>
        </a:solidFill>
      </dgm:spPr>
      <dgm:t>
        <a:bodyPr/>
        <a:lstStyle/>
        <a:p>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Library Information System</a:t>
          </a:r>
        </a:p>
      </dgm:t>
    </dgm:pt>
    <dgm:pt modelId="{5F0A47A8-D49C-4A62-B53F-4A394776A4ED}" type="parTrans" cxnId="{041F9842-712A-4213-8407-B7FFC68A3873}">
      <dgm:prSet/>
      <dgm:spPr/>
      <dgm:t>
        <a:bodyPr/>
        <a:lstStyle/>
        <a:p>
          <a:endParaRPr lang="lt-LT" sz="2400"/>
        </a:p>
      </dgm:t>
    </dgm:pt>
    <dgm:pt modelId="{8E8B6DE7-C246-42C5-8491-A4948CF38EE4}" type="sibTrans" cxnId="{041F9842-712A-4213-8407-B7FFC68A3873}">
      <dgm:prSet/>
      <dgm:spPr/>
      <dgm:t>
        <a:bodyPr/>
        <a:lstStyle/>
        <a:p>
          <a:endParaRPr lang="lt-LT" sz="2400"/>
        </a:p>
      </dgm:t>
    </dgm:pt>
    <dgm:pt modelId="{5DFB32A8-E21C-4F71-AAFA-E1D6E7C3C9C1}">
      <dgm:prSet phldrT="[Text]" custT="1"/>
      <dgm:spPr>
        <a:solidFill>
          <a:schemeClr val="accent1">
            <a:lumMod val="75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Citation</a:t>
          </a:r>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and</a:t>
          </a:r>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Ethics</a:t>
          </a:r>
          <a:endParaRPr lang="lt-LT" sz="2400" dirty="0"/>
        </a:p>
      </dgm:t>
    </dgm:pt>
    <dgm:pt modelId="{6E6C2751-ACB2-4F8D-8F48-21743D506087}" type="parTrans" cxnId="{4FA7A553-A04D-4E29-AF0B-C778F4450C3E}">
      <dgm:prSet/>
      <dgm:spPr/>
      <dgm:t>
        <a:bodyPr/>
        <a:lstStyle/>
        <a:p>
          <a:endParaRPr lang="lt-LT" sz="2400"/>
        </a:p>
      </dgm:t>
    </dgm:pt>
    <dgm:pt modelId="{A1957D05-5BF8-4C1F-8E8F-FF2E79A041BA}" type="sibTrans" cxnId="{4FA7A553-A04D-4E29-AF0B-C778F4450C3E}">
      <dgm:prSet/>
      <dgm:spPr/>
      <dgm:t>
        <a:bodyPr/>
        <a:lstStyle/>
        <a:p>
          <a:endParaRPr lang="lt-LT" sz="2400"/>
        </a:p>
      </dgm:t>
    </dgm:pt>
    <dgm:pt modelId="{9626CDF9-7389-4EB9-8B1D-E0FB5B995A0D}" type="pres">
      <dgm:prSet presAssocID="{020B8508-12F7-4123-8DB9-D4EA01E6C249}" presName="Name0" presStyleCnt="0">
        <dgm:presLayoutVars>
          <dgm:chMax val="7"/>
          <dgm:chPref val="7"/>
          <dgm:dir/>
        </dgm:presLayoutVars>
      </dgm:prSet>
      <dgm:spPr/>
    </dgm:pt>
    <dgm:pt modelId="{A08AF113-49E0-45A1-BA8A-ED3BF4AEA788}" type="pres">
      <dgm:prSet presAssocID="{020B8508-12F7-4123-8DB9-D4EA01E6C249}" presName="Name1" presStyleCnt="0"/>
      <dgm:spPr/>
    </dgm:pt>
    <dgm:pt modelId="{AAD187C1-1A83-4D90-91A5-0F3D78D367BF}" type="pres">
      <dgm:prSet presAssocID="{020B8508-12F7-4123-8DB9-D4EA01E6C249}" presName="cycle" presStyleCnt="0"/>
      <dgm:spPr/>
    </dgm:pt>
    <dgm:pt modelId="{6C38F002-6434-4662-8FD3-CD9C4A4B53FE}" type="pres">
      <dgm:prSet presAssocID="{020B8508-12F7-4123-8DB9-D4EA01E6C249}" presName="srcNode" presStyleLbl="node1" presStyleIdx="0" presStyleCnt="5"/>
      <dgm:spPr/>
    </dgm:pt>
    <dgm:pt modelId="{5349773B-9FF9-4D99-9375-D34B33E9CB8F}" type="pres">
      <dgm:prSet presAssocID="{020B8508-12F7-4123-8DB9-D4EA01E6C249}" presName="conn" presStyleLbl="parChTrans1D2" presStyleIdx="0" presStyleCnt="1"/>
      <dgm:spPr/>
    </dgm:pt>
    <dgm:pt modelId="{05813F6D-3164-41A0-BEFB-2281E5644768}" type="pres">
      <dgm:prSet presAssocID="{020B8508-12F7-4123-8DB9-D4EA01E6C249}" presName="extraNode" presStyleLbl="node1" presStyleIdx="0" presStyleCnt="5"/>
      <dgm:spPr/>
    </dgm:pt>
    <dgm:pt modelId="{6F8D4132-2098-4367-8594-674D57270605}" type="pres">
      <dgm:prSet presAssocID="{020B8508-12F7-4123-8DB9-D4EA01E6C249}" presName="dstNode" presStyleLbl="node1" presStyleIdx="0" presStyleCnt="5"/>
      <dgm:spPr/>
    </dgm:pt>
    <dgm:pt modelId="{7D9E1B43-1F69-4F29-A0AA-423DCD68EA9B}" type="pres">
      <dgm:prSet presAssocID="{5235AB9E-0557-49F1-B4C7-1C7978E7DAA9}" presName="text_1" presStyleLbl="node1" presStyleIdx="0" presStyleCnt="5" custLinFactNeighborX="-661">
        <dgm:presLayoutVars>
          <dgm:bulletEnabled val="1"/>
        </dgm:presLayoutVars>
      </dgm:prSet>
      <dgm:spPr/>
    </dgm:pt>
    <dgm:pt modelId="{6179ED48-4209-4977-817C-B4A08FA34595}" type="pres">
      <dgm:prSet presAssocID="{5235AB9E-0557-49F1-B4C7-1C7978E7DAA9}" presName="accent_1" presStyleCnt="0"/>
      <dgm:spPr/>
    </dgm:pt>
    <dgm:pt modelId="{9570E4A3-3F6D-4B15-BD2F-87F787DB0B8E}" type="pres">
      <dgm:prSet presAssocID="{5235AB9E-0557-49F1-B4C7-1C7978E7DAA9}" presName="accentRepeatNode" presStyleLbl="solidFgAcc1" presStyleIdx="0" presStyleCnt="5"/>
      <dgm:spPr/>
    </dgm:pt>
    <dgm:pt modelId="{8DF3C4C5-07C4-4497-939E-CD8C53A09F97}" type="pres">
      <dgm:prSet presAssocID="{E6946054-11EB-426E-BCBD-A52B7113B0AE}" presName="text_2" presStyleLbl="node1" presStyleIdx="1" presStyleCnt="5" custLinFactNeighborX="-1359" custLinFactNeighborY="5369">
        <dgm:presLayoutVars>
          <dgm:bulletEnabled val="1"/>
        </dgm:presLayoutVars>
      </dgm:prSet>
      <dgm:spPr/>
    </dgm:pt>
    <dgm:pt modelId="{9B89AE3C-FAC2-45C7-B758-0C47660BE0A9}" type="pres">
      <dgm:prSet presAssocID="{E6946054-11EB-426E-BCBD-A52B7113B0AE}" presName="accent_2" presStyleCnt="0"/>
      <dgm:spPr/>
    </dgm:pt>
    <dgm:pt modelId="{FAD1D1AF-2DB6-4C1F-9B26-845F2B9D160D}" type="pres">
      <dgm:prSet presAssocID="{E6946054-11EB-426E-BCBD-A52B7113B0AE}" presName="accentRepeatNode" presStyleLbl="solidFgAcc1" presStyleIdx="1" presStyleCnt="5"/>
      <dgm:spPr/>
    </dgm:pt>
    <dgm:pt modelId="{748401A0-DC7A-4ADA-83F2-AB0CF4748E25}" type="pres">
      <dgm:prSet presAssocID="{6DFCF2CF-5CE2-49B4-9762-FE23775CDDD3}" presName="text_3" presStyleLbl="node1" presStyleIdx="2" presStyleCnt="5">
        <dgm:presLayoutVars>
          <dgm:bulletEnabled val="1"/>
        </dgm:presLayoutVars>
      </dgm:prSet>
      <dgm:spPr/>
    </dgm:pt>
    <dgm:pt modelId="{1012FA5C-0188-444A-BC27-DBBF9D683878}" type="pres">
      <dgm:prSet presAssocID="{6DFCF2CF-5CE2-49B4-9762-FE23775CDDD3}" presName="accent_3" presStyleCnt="0"/>
      <dgm:spPr/>
    </dgm:pt>
    <dgm:pt modelId="{C25C013A-7D6D-47FC-B6AA-0ADFF6B6A289}" type="pres">
      <dgm:prSet presAssocID="{6DFCF2CF-5CE2-49B4-9762-FE23775CDDD3}" presName="accentRepeatNode" presStyleLbl="solidFgAcc1" presStyleIdx="2" presStyleCnt="5"/>
      <dgm:spPr/>
    </dgm:pt>
    <dgm:pt modelId="{96EC107D-CFD6-4BD4-8E70-B2F964157C31}" type="pres">
      <dgm:prSet presAssocID="{7058C321-52FD-4CEE-B194-DE03027A1F1D}" presName="text_4" presStyleLbl="node1" presStyleIdx="3" presStyleCnt="5">
        <dgm:presLayoutVars>
          <dgm:bulletEnabled val="1"/>
        </dgm:presLayoutVars>
      </dgm:prSet>
      <dgm:spPr/>
    </dgm:pt>
    <dgm:pt modelId="{D0AE464B-F267-499D-8A66-B1EB9AB4FB63}" type="pres">
      <dgm:prSet presAssocID="{7058C321-52FD-4CEE-B194-DE03027A1F1D}" presName="accent_4" presStyleCnt="0"/>
      <dgm:spPr/>
    </dgm:pt>
    <dgm:pt modelId="{067CB84B-EF37-4EF9-A37B-CCE9E408851D}" type="pres">
      <dgm:prSet presAssocID="{7058C321-52FD-4CEE-B194-DE03027A1F1D}" presName="accentRepeatNode" presStyleLbl="solidFgAcc1" presStyleIdx="3" presStyleCnt="5"/>
      <dgm:spPr/>
    </dgm:pt>
    <dgm:pt modelId="{5E38FCCD-27AC-4A5D-8B82-4B06D58B2890}" type="pres">
      <dgm:prSet presAssocID="{5DFB32A8-E21C-4F71-AAFA-E1D6E7C3C9C1}" presName="text_5" presStyleLbl="node1" presStyleIdx="4" presStyleCnt="5">
        <dgm:presLayoutVars>
          <dgm:bulletEnabled val="1"/>
        </dgm:presLayoutVars>
      </dgm:prSet>
      <dgm:spPr/>
    </dgm:pt>
    <dgm:pt modelId="{462C5733-861A-4FC3-9E5A-7860DAAB0F20}" type="pres">
      <dgm:prSet presAssocID="{5DFB32A8-E21C-4F71-AAFA-E1D6E7C3C9C1}" presName="accent_5" presStyleCnt="0"/>
      <dgm:spPr/>
    </dgm:pt>
    <dgm:pt modelId="{7E1ACCE1-A389-4FE0-82DF-3C91AF390050}" type="pres">
      <dgm:prSet presAssocID="{5DFB32A8-E21C-4F71-AAFA-E1D6E7C3C9C1}" presName="accentRepeatNode" presStyleLbl="solidFgAcc1" presStyleIdx="4" presStyleCnt="5"/>
      <dgm:spPr/>
    </dgm:pt>
  </dgm:ptLst>
  <dgm:cxnLst>
    <dgm:cxn modelId="{833A3B0D-5EE5-4828-BBBC-845313F31887}" type="presOf" srcId="{020B8508-12F7-4123-8DB9-D4EA01E6C249}" destId="{9626CDF9-7389-4EB9-8B1D-E0FB5B995A0D}" srcOrd="0" destOrd="0" presId="urn:microsoft.com/office/officeart/2008/layout/VerticalCurvedList"/>
    <dgm:cxn modelId="{4034FE28-020C-467D-8F76-B4196EEF5839}" srcId="{020B8508-12F7-4123-8DB9-D4EA01E6C249}" destId="{5235AB9E-0557-49F1-B4C7-1C7978E7DAA9}" srcOrd="0" destOrd="0" parTransId="{061D46EE-280E-4AFB-ADD7-77E7C9C15B91}" sibTransId="{2F15418A-BBAB-4777-87F5-D156DE9965C2}"/>
    <dgm:cxn modelId="{AE275B33-F0BA-4434-9663-8378BF49CFCD}" type="presOf" srcId="{E6946054-11EB-426E-BCBD-A52B7113B0AE}" destId="{8DF3C4C5-07C4-4497-939E-CD8C53A09F97}" srcOrd="0" destOrd="0" presId="urn:microsoft.com/office/officeart/2008/layout/VerticalCurvedList"/>
    <dgm:cxn modelId="{041F9842-712A-4213-8407-B7FFC68A3873}" srcId="{020B8508-12F7-4123-8DB9-D4EA01E6C249}" destId="{7058C321-52FD-4CEE-B194-DE03027A1F1D}" srcOrd="3" destOrd="0" parTransId="{5F0A47A8-D49C-4A62-B53F-4A394776A4ED}" sibTransId="{8E8B6DE7-C246-42C5-8491-A4948CF38EE4}"/>
    <dgm:cxn modelId="{A0B67065-022B-488D-ABE1-0718D454EFF2}" type="presOf" srcId="{5DFB32A8-E21C-4F71-AAFA-E1D6E7C3C9C1}" destId="{5E38FCCD-27AC-4A5D-8B82-4B06D58B2890}" srcOrd="0" destOrd="0" presId="urn:microsoft.com/office/officeart/2008/layout/VerticalCurvedList"/>
    <dgm:cxn modelId="{940BF56D-8E9E-4D6A-9D5B-7FDCBDAB5543}" srcId="{020B8508-12F7-4123-8DB9-D4EA01E6C249}" destId="{6DFCF2CF-5CE2-49B4-9762-FE23775CDDD3}" srcOrd="2" destOrd="0" parTransId="{50A655EC-3196-4075-9F40-335B94DFB20F}" sibTransId="{8440112C-D5AC-48FF-A67E-71A09B233B2F}"/>
    <dgm:cxn modelId="{E594F851-28D2-40C2-A6A7-AD575224699E}" srcId="{020B8508-12F7-4123-8DB9-D4EA01E6C249}" destId="{E6946054-11EB-426E-BCBD-A52B7113B0AE}" srcOrd="1" destOrd="0" parTransId="{85CB7338-9DD7-482F-B996-95B10B589666}" sibTransId="{3C5FCB70-C39C-408B-888D-A9E7F08DDDB9}"/>
    <dgm:cxn modelId="{07DA1353-9347-44EC-8095-6D3ED60BFEC3}" type="presOf" srcId="{2F15418A-BBAB-4777-87F5-D156DE9965C2}" destId="{5349773B-9FF9-4D99-9375-D34B33E9CB8F}" srcOrd="0" destOrd="0" presId="urn:microsoft.com/office/officeart/2008/layout/VerticalCurvedList"/>
    <dgm:cxn modelId="{4FA7A553-A04D-4E29-AF0B-C778F4450C3E}" srcId="{020B8508-12F7-4123-8DB9-D4EA01E6C249}" destId="{5DFB32A8-E21C-4F71-AAFA-E1D6E7C3C9C1}" srcOrd="4" destOrd="0" parTransId="{6E6C2751-ACB2-4F8D-8F48-21743D506087}" sibTransId="{A1957D05-5BF8-4C1F-8E8F-FF2E79A041BA}"/>
    <dgm:cxn modelId="{A173547F-B7CC-494C-A5DC-828E30A151CE}" type="presOf" srcId="{5235AB9E-0557-49F1-B4C7-1C7978E7DAA9}" destId="{7D9E1B43-1F69-4F29-A0AA-423DCD68EA9B}" srcOrd="0" destOrd="0" presId="urn:microsoft.com/office/officeart/2008/layout/VerticalCurvedList"/>
    <dgm:cxn modelId="{D470E3BD-5F4F-4F5F-A593-43C2163AB79B}" type="presOf" srcId="{7058C321-52FD-4CEE-B194-DE03027A1F1D}" destId="{96EC107D-CFD6-4BD4-8E70-B2F964157C31}" srcOrd="0" destOrd="0" presId="urn:microsoft.com/office/officeart/2008/layout/VerticalCurvedList"/>
    <dgm:cxn modelId="{836C00D5-2469-4DF2-B806-D028B292C094}" type="presOf" srcId="{6DFCF2CF-5CE2-49B4-9762-FE23775CDDD3}" destId="{748401A0-DC7A-4ADA-83F2-AB0CF4748E25}" srcOrd="0" destOrd="0" presId="urn:microsoft.com/office/officeart/2008/layout/VerticalCurvedList"/>
    <dgm:cxn modelId="{912AA411-463E-455A-BE87-095A0D5C7BA0}" type="presParOf" srcId="{9626CDF9-7389-4EB9-8B1D-E0FB5B995A0D}" destId="{A08AF113-49E0-45A1-BA8A-ED3BF4AEA788}" srcOrd="0" destOrd="0" presId="urn:microsoft.com/office/officeart/2008/layout/VerticalCurvedList"/>
    <dgm:cxn modelId="{32C508D2-3843-4255-AB18-E10DA95DD3F8}" type="presParOf" srcId="{A08AF113-49E0-45A1-BA8A-ED3BF4AEA788}" destId="{AAD187C1-1A83-4D90-91A5-0F3D78D367BF}" srcOrd="0" destOrd="0" presId="urn:microsoft.com/office/officeart/2008/layout/VerticalCurvedList"/>
    <dgm:cxn modelId="{F77D605E-1F52-4953-BD91-89F70ABFB6FC}" type="presParOf" srcId="{AAD187C1-1A83-4D90-91A5-0F3D78D367BF}" destId="{6C38F002-6434-4662-8FD3-CD9C4A4B53FE}" srcOrd="0" destOrd="0" presId="urn:microsoft.com/office/officeart/2008/layout/VerticalCurvedList"/>
    <dgm:cxn modelId="{98BDF74C-3BB9-4699-A684-E24D0C1824B3}" type="presParOf" srcId="{AAD187C1-1A83-4D90-91A5-0F3D78D367BF}" destId="{5349773B-9FF9-4D99-9375-D34B33E9CB8F}" srcOrd="1" destOrd="0" presId="urn:microsoft.com/office/officeart/2008/layout/VerticalCurvedList"/>
    <dgm:cxn modelId="{EE5E02B5-BAE2-4D02-8B55-9C0498C06ACE}" type="presParOf" srcId="{AAD187C1-1A83-4D90-91A5-0F3D78D367BF}" destId="{05813F6D-3164-41A0-BEFB-2281E5644768}" srcOrd="2" destOrd="0" presId="urn:microsoft.com/office/officeart/2008/layout/VerticalCurvedList"/>
    <dgm:cxn modelId="{28FEEA22-C1A1-4508-B980-8A418E11F1E2}" type="presParOf" srcId="{AAD187C1-1A83-4D90-91A5-0F3D78D367BF}" destId="{6F8D4132-2098-4367-8594-674D57270605}" srcOrd="3" destOrd="0" presId="urn:microsoft.com/office/officeart/2008/layout/VerticalCurvedList"/>
    <dgm:cxn modelId="{C8EA8C62-849D-4152-8C46-5F3A77263D7D}" type="presParOf" srcId="{A08AF113-49E0-45A1-BA8A-ED3BF4AEA788}" destId="{7D9E1B43-1F69-4F29-A0AA-423DCD68EA9B}" srcOrd="1" destOrd="0" presId="urn:microsoft.com/office/officeart/2008/layout/VerticalCurvedList"/>
    <dgm:cxn modelId="{E2663526-7E5A-4533-B393-FF4252AEC6D2}" type="presParOf" srcId="{A08AF113-49E0-45A1-BA8A-ED3BF4AEA788}" destId="{6179ED48-4209-4977-817C-B4A08FA34595}" srcOrd="2" destOrd="0" presId="urn:microsoft.com/office/officeart/2008/layout/VerticalCurvedList"/>
    <dgm:cxn modelId="{71CD3F6B-67B1-4F56-85F4-F19BA573D184}" type="presParOf" srcId="{6179ED48-4209-4977-817C-B4A08FA34595}" destId="{9570E4A3-3F6D-4B15-BD2F-87F787DB0B8E}" srcOrd="0" destOrd="0" presId="urn:microsoft.com/office/officeart/2008/layout/VerticalCurvedList"/>
    <dgm:cxn modelId="{B0B33AB7-363F-490E-97E4-C0D02286CD0F}" type="presParOf" srcId="{A08AF113-49E0-45A1-BA8A-ED3BF4AEA788}" destId="{8DF3C4C5-07C4-4497-939E-CD8C53A09F97}" srcOrd="3" destOrd="0" presId="urn:microsoft.com/office/officeart/2008/layout/VerticalCurvedList"/>
    <dgm:cxn modelId="{75239D70-A29C-47E4-B92C-FFC175DB18C2}" type="presParOf" srcId="{A08AF113-49E0-45A1-BA8A-ED3BF4AEA788}" destId="{9B89AE3C-FAC2-45C7-B758-0C47660BE0A9}" srcOrd="4" destOrd="0" presId="urn:microsoft.com/office/officeart/2008/layout/VerticalCurvedList"/>
    <dgm:cxn modelId="{94C863DA-B827-4D05-94FD-418D1398D004}" type="presParOf" srcId="{9B89AE3C-FAC2-45C7-B758-0C47660BE0A9}" destId="{FAD1D1AF-2DB6-4C1F-9B26-845F2B9D160D}" srcOrd="0" destOrd="0" presId="urn:microsoft.com/office/officeart/2008/layout/VerticalCurvedList"/>
    <dgm:cxn modelId="{69D63DBC-DD9D-4E96-9FFE-6D6152F1E6CF}" type="presParOf" srcId="{A08AF113-49E0-45A1-BA8A-ED3BF4AEA788}" destId="{748401A0-DC7A-4ADA-83F2-AB0CF4748E25}" srcOrd="5" destOrd="0" presId="urn:microsoft.com/office/officeart/2008/layout/VerticalCurvedList"/>
    <dgm:cxn modelId="{800E8218-41FD-4B0F-B230-9A6EC0526CF3}" type="presParOf" srcId="{A08AF113-49E0-45A1-BA8A-ED3BF4AEA788}" destId="{1012FA5C-0188-444A-BC27-DBBF9D683878}" srcOrd="6" destOrd="0" presId="urn:microsoft.com/office/officeart/2008/layout/VerticalCurvedList"/>
    <dgm:cxn modelId="{6746077C-496E-49FC-8B77-DC0F0D66CF3C}" type="presParOf" srcId="{1012FA5C-0188-444A-BC27-DBBF9D683878}" destId="{C25C013A-7D6D-47FC-B6AA-0ADFF6B6A289}" srcOrd="0" destOrd="0" presId="urn:microsoft.com/office/officeart/2008/layout/VerticalCurvedList"/>
    <dgm:cxn modelId="{705B9AEC-58A4-4D48-96F4-315A1ECA0678}" type="presParOf" srcId="{A08AF113-49E0-45A1-BA8A-ED3BF4AEA788}" destId="{96EC107D-CFD6-4BD4-8E70-B2F964157C31}" srcOrd="7" destOrd="0" presId="urn:microsoft.com/office/officeart/2008/layout/VerticalCurvedList"/>
    <dgm:cxn modelId="{FA095BA2-E43A-45D6-BBE4-4D7F07491C9F}" type="presParOf" srcId="{A08AF113-49E0-45A1-BA8A-ED3BF4AEA788}" destId="{D0AE464B-F267-499D-8A66-B1EB9AB4FB63}" srcOrd="8" destOrd="0" presId="urn:microsoft.com/office/officeart/2008/layout/VerticalCurvedList"/>
    <dgm:cxn modelId="{5319E06D-DDAD-438F-90BF-B10F20E52950}" type="presParOf" srcId="{D0AE464B-F267-499D-8A66-B1EB9AB4FB63}" destId="{067CB84B-EF37-4EF9-A37B-CCE9E408851D}" srcOrd="0" destOrd="0" presId="urn:microsoft.com/office/officeart/2008/layout/VerticalCurvedList"/>
    <dgm:cxn modelId="{7F39DF00-6CDD-4635-8C06-7F7B09D65C2C}" type="presParOf" srcId="{A08AF113-49E0-45A1-BA8A-ED3BF4AEA788}" destId="{5E38FCCD-27AC-4A5D-8B82-4B06D58B2890}" srcOrd="9" destOrd="0" presId="urn:microsoft.com/office/officeart/2008/layout/VerticalCurvedList"/>
    <dgm:cxn modelId="{06442CDB-FC4A-4F26-A750-6CF8367EA69E}" type="presParOf" srcId="{A08AF113-49E0-45A1-BA8A-ED3BF4AEA788}" destId="{462C5733-861A-4FC3-9E5A-7860DAAB0F20}" srcOrd="10" destOrd="0" presId="urn:microsoft.com/office/officeart/2008/layout/VerticalCurvedList"/>
    <dgm:cxn modelId="{D51BC2CF-870E-4F6A-B3B1-10A81ED614B8}" type="presParOf" srcId="{462C5733-861A-4FC3-9E5A-7860DAAB0F20}" destId="{7E1ACCE1-A389-4FE0-82DF-3C91AF39005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0B8508-12F7-4123-8DB9-D4EA01E6C249}" type="doc">
      <dgm:prSet loTypeId="urn:microsoft.com/office/officeart/2008/layout/VerticalCurvedList" loCatId="list" qsTypeId="urn:microsoft.com/office/officeart/2005/8/quickstyle/3d4" qsCatId="3D" csTypeId="urn:microsoft.com/office/officeart/2005/8/colors/accent1_2" csCatId="accent1" phldr="1"/>
      <dgm:spPr/>
      <dgm:t>
        <a:bodyPr/>
        <a:lstStyle/>
        <a:p>
          <a:endParaRPr lang="lt-LT"/>
        </a:p>
      </dgm:t>
    </dgm:pt>
    <dgm:pt modelId="{5235AB9E-0557-49F1-B4C7-1C7978E7DAA9}">
      <dgm:prSet phldrT="[Text]" custT="1"/>
      <dgm:spPr>
        <a:solidFill>
          <a:schemeClr val="accent1">
            <a:lumMod val="75000"/>
          </a:schemeClr>
        </a:solidFill>
      </dgm:spPr>
      <dgm:t>
        <a:bodyPr/>
        <a:lstStyle/>
        <a:p>
          <a:r>
            <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 </a:t>
          </a:r>
          <a:r>
            <a:rPr lang="en-GB"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Advanced Search Techniques</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gm:t>
    </dgm:pt>
    <dgm:pt modelId="{061D46EE-280E-4AFB-ADD7-77E7C9C15B91}" type="parTrans" cxnId="{4034FE28-020C-467D-8F76-B4196EEF5839}">
      <dgm:prSet/>
      <dgm:spPr/>
      <dgm:t>
        <a:bodyPr/>
        <a:lstStyle/>
        <a:p>
          <a:endParaRPr lang="lt-LT" sz="2400">
            <a:latin typeface="Arial" panose="020B0604020202020204" pitchFamily="34" charset="0"/>
            <a:cs typeface="Arial" panose="020B0604020202020204" pitchFamily="34" charset="0"/>
          </a:endParaRPr>
        </a:p>
      </dgm:t>
    </dgm:pt>
    <dgm:pt modelId="{2F15418A-BBAB-4777-87F5-D156DE9965C2}" type="sibTrans" cxnId="{4034FE28-020C-467D-8F76-B4196EEF5839}">
      <dgm:prSet/>
      <dgm:spPr/>
      <dgm:t>
        <a:bodyPr/>
        <a:lstStyle/>
        <a:p>
          <a:endParaRPr lang="lt-LT" sz="2400">
            <a:latin typeface="Arial" panose="020B0604020202020204" pitchFamily="34" charset="0"/>
            <a:cs typeface="Arial" panose="020B0604020202020204" pitchFamily="34" charset="0"/>
          </a:endParaRPr>
        </a:p>
      </dgm:t>
    </dgm:pt>
    <dgm:pt modelId="{6DFCF2CF-5CE2-49B4-9762-FE23775CDDD3}">
      <dgm:prSet phldrT="[Text]" custT="1"/>
      <dgm:spPr>
        <a:solidFill>
          <a:schemeClr val="accent1">
            <a:lumMod val="75000"/>
          </a:schemeClr>
        </a:solidFill>
      </dgm:spPr>
      <dgm:t>
        <a:bodyPr/>
        <a:lstStyle/>
        <a:p>
          <a:r>
            <a:rPr lang="en-GB"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Synthesis and Argumentation</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gm:t>
    </dgm:pt>
    <dgm:pt modelId="{50A655EC-3196-4075-9F40-335B94DFB20F}" type="parTrans" cxnId="{940BF56D-8E9E-4D6A-9D5B-7FDCBDAB5543}">
      <dgm:prSet/>
      <dgm:spPr/>
      <dgm:t>
        <a:bodyPr/>
        <a:lstStyle/>
        <a:p>
          <a:endParaRPr lang="lt-LT" sz="2400">
            <a:latin typeface="Arial" panose="020B0604020202020204" pitchFamily="34" charset="0"/>
            <a:cs typeface="Arial" panose="020B0604020202020204" pitchFamily="34" charset="0"/>
          </a:endParaRPr>
        </a:p>
      </dgm:t>
    </dgm:pt>
    <dgm:pt modelId="{8440112C-D5AC-48FF-A67E-71A09B233B2F}" type="sibTrans" cxnId="{940BF56D-8E9E-4D6A-9D5B-7FDCBDAB5543}">
      <dgm:prSet/>
      <dgm:spPr/>
      <dgm:t>
        <a:bodyPr/>
        <a:lstStyle/>
        <a:p>
          <a:endParaRPr lang="lt-LT" sz="2400">
            <a:latin typeface="Arial" panose="020B0604020202020204" pitchFamily="34" charset="0"/>
            <a:cs typeface="Arial" panose="020B0604020202020204" pitchFamily="34" charset="0"/>
          </a:endParaRPr>
        </a:p>
      </dgm:t>
    </dgm:pt>
    <dgm:pt modelId="{7058C321-52FD-4CEE-B194-DE03027A1F1D}">
      <dgm:prSet phldrT="[Text]" custT="1"/>
      <dgm:spPr>
        <a:solidFill>
          <a:schemeClr val="accent1">
            <a:lumMod val="75000"/>
          </a:schemeClr>
        </a:solidFill>
      </dgm:spPr>
      <dgm:t>
        <a:bodyPr/>
        <a:lstStyle/>
        <a:p>
          <a:r>
            <a:rPr lang="lt-LT" sz="2400" dirty="0" err="1">
              <a:latin typeface="Arial" panose="020B0604020202020204" pitchFamily="34" charset="0"/>
              <a:cs typeface="Arial" panose="020B0604020202020204" pitchFamily="34" charset="0"/>
            </a:rPr>
            <a:t>Reference</a:t>
          </a:r>
          <a:r>
            <a:rPr lang="lt-LT" sz="2400" dirty="0">
              <a:latin typeface="Arial" panose="020B0604020202020204" pitchFamily="34" charset="0"/>
              <a:cs typeface="Arial" panose="020B0604020202020204" pitchFamily="34" charset="0"/>
            </a:rPr>
            <a:t> </a:t>
          </a:r>
          <a:r>
            <a:rPr lang="lt-LT" sz="2400" dirty="0" err="1">
              <a:latin typeface="Arial" panose="020B0604020202020204" pitchFamily="34" charset="0"/>
              <a:cs typeface="Arial" panose="020B0604020202020204" pitchFamily="34" charset="0"/>
            </a:rPr>
            <a:t>Management</a:t>
          </a:r>
          <a:r>
            <a:rPr lang="lt-LT" sz="2400" dirty="0">
              <a:latin typeface="Arial" panose="020B0604020202020204" pitchFamily="34" charset="0"/>
              <a:cs typeface="Arial" panose="020B0604020202020204" pitchFamily="34" charset="0"/>
            </a:rPr>
            <a:t> </a:t>
          </a:r>
          <a:r>
            <a:rPr lang="lt-LT" sz="2400" dirty="0" err="1">
              <a:latin typeface="Arial" panose="020B0604020202020204" pitchFamily="34" charset="0"/>
              <a:cs typeface="Arial" panose="020B0604020202020204" pitchFamily="34" charset="0"/>
            </a:rPr>
            <a:t>Tools</a:t>
          </a:r>
          <a:endParaRPr lang="lt-LT" sz="2400" dirty="0">
            <a:latin typeface="Arial" panose="020B0604020202020204" pitchFamily="34" charset="0"/>
            <a:cs typeface="Arial" panose="020B0604020202020204" pitchFamily="34" charset="0"/>
          </a:endParaRPr>
        </a:p>
      </dgm:t>
    </dgm:pt>
    <dgm:pt modelId="{5F0A47A8-D49C-4A62-B53F-4A394776A4ED}" type="parTrans" cxnId="{041F9842-712A-4213-8407-B7FFC68A3873}">
      <dgm:prSet/>
      <dgm:spPr/>
      <dgm:t>
        <a:bodyPr/>
        <a:lstStyle/>
        <a:p>
          <a:endParaRPr lang="lt-LT" sz="2400">
            <a:latin typeface="Arial" panose="020B0604020202020204" pitchFamily="34" charset="0"/>
            <a:cs typeface="Arial" panose="020B0604020202020204" pitchFamily="34" charset="0"/>
          </a:endParaRPr>
        </a:p>
      </dgm:t>
    </dgm:pt>
    <dgm:pt modelId="{8E8B6DE7-C246-42C5-8491-A4948CF38EE4}" type="sibTrans" cxnId="{041F9842-712A-4213-8407-B7FFC68A3873}">
      <dgm:prSet/>
      <dgm:spPr/>
      <dgm:t>
        <a:bodyPr/>
        <a:lstStyle/>
        <a:p>
          <a:endParaRPr lang="lt-LT" sz="2400">
            <a:latin typeface="Arial" panose="020B0604020202020204" pitchFamily="34" charset="0"/>
            <a:cs typeface="Arial" panose="020B0604020202020204" pitchFamily="34" charset="0"/>
          </a:endParaRPr>
        </a:p>
      </dgm:t>
    </dgm:pt>
    <dgm:pt modelId="{5DFB32A8-E21C-4F71-AAFA-E1D6E7C3C9C1}">
      <dgm:prSet phldrT="[Text]" custT="1"/>
      <dgm:spPr>
        <a:solidFill>
          <a:schemeClr val="accent1">
            <a:lumMod val="75000"/>
          </a:schemeClr>
        </a:solidFill>
      </dgm:spPr>
      <dgm:t>
        <a:bodyPr/>
        <a:lstStyle/>
        <a:p>
          <a:r>
            <a:rPr lang="lt-LT" sz="2400" dirty="0">
              <a:latin typeface="Arial" panose="020B0604020202020204" pitchFamily="34" charset="0"/>
              <a:cs typeface="Arial" panose="020B0604020202020204" pitchFamily="34" charset="0"/>
            </a:rPr>
            <a:t>Ethics and Plagiarism Prevention</a:t>
          </a:r>
        </a:p>
      </dgm:t>
    </dgm:pt>
    <dgm:pt modelId="{6E6C2751-ACB2-4F8D-8F48-21743D506087}" type="parTrans" cxnId="{4FA7A553-A04D-4E29-AF0B-C778F4450C3E}">
      <dgm:prSet/>
      <dgm:spPr/>
      <dgm:t>
        <a:bodyPr/>
        <a:lstStyle/>
        <a:p>
          <a:endParaRPr lang="lt-LT" sz="2400">
            <a:latin typeface="Arial" panose="020B0604020202020204" pitchFamily="34" charset="0"/>
            <a:cs typeface="Arial" panose="020B0604020202020204" pitchFamily="34" charset="0"/>
          </a:endParaRPr>
        </a:p>
      </dgm:t>
    </dgm:pt>
    <dgm:pt modelId="{A1957D05-5BF8-4C1F-8E8F-FF2E79A041BA}" type="sibTrans" cxnId="{4FA7A553-A04D-4E29-AF0B-C778F4450C3E}">
      <dgm:prSet/>
      <dgm:spPr/>
      <dgm:t>
        <a:bodyPr/>
        <a:lstStyle/>
        <a:p>
          <a:endParaRPr lang="lt-LT" sz="2400">
            <a:latin typeface="Arial" panose="020B0604020202020204" pitchFamily="34" charset="0"/>
            <a:cs typeface="Arial" panose="020B0604020202020204" pitchFamily="34" charset="0"/>
          </a:endParaRPr>
        </a:p>
      </dgm:t>
    </dgm:pt>
    <dgm:pt modelId="{E6946054-11EB-426E-BCBD-A52B7113B0AE}">
      <dgm:prSet phldrT="[Text]" custT="1"/>
      <dgm:spPr>
        <a:solidFill>
          <a:schemeClr val="accent1">
            <a:lumMod val="75000"/>
          </a:schemeClr>
        </a:solidFill>
      </dgm:spPr>
      <dgm:t>
        <a:bodyPr/>
        <a:lstStyle/>
        <a:p>
          <a:r>
            <a:rPr lang="lt-LT" sz="2400" b="0" kern="1200" dirty="0" err="1">
              <a:solidFill>
                <a:prstClr val="white"/>
              </a:solidFill>
              <a:effectLst/>
              <a:latin typeface="Arial" panose="020B0604020202020204" pitchFamily="34" charset="0"/>
              <a:ea typeface="Times New Roman" panose="02020603050405020304" pitchFamily="18" charset="0"/>
              <a:cs typeface="Arial" panose="020B0604020202020204" pitchFamily="34" charset="0"/>
            </a:rPr>
            <a:t>Academic</a:t>
          </a:r>
          <a:r>
            <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Arial" panose="020B0604020202020204" pitchFamily="34" charset="0"/>
            </a:rPr>
            <a:t>Integrity</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gm:t>
    </dgm:pt>
    <dgm:pt modelId="{3C5FCB70-C39C-408B-888D-A9E7F08DDDB9}" type="sibTrans" cxnId="{E594F851-28D2-40C2-A6A7-AD575224699E}">
      <dgm:prSet/>
      <dgm:spPr/>
      <dgm:t>
        <a:bodyPr/>
        <a:lstStyle/>
        <a:p>
          <a:endParaRPr lang="lt-LT" sz="2400">
            <a:latin typeface="Arial" panose="020B0604020202020204" pitchFamily="34" charset="0"/>
            <a:cs typeface="Arial" panose="020B0604020202020204" pitchFamily="34" charset="0"/>
          </a:endParaRPr>
        </a:p>
      </dgm:t>
    </dgm:pt>
    <dgm:pt modelId="{85CB7338-9DD7-482F-B996-95B10B589666}" type="parTrans" cxnId="{E594F851-28D2-40C2-A6A7-AD575224699E}">
      <dgm:prSet/>
      <dgm:spPr/>
      <dgm:t>
        <a:bodyPr/>
        <a:lstStyle/>
        <a:p>
          <a:endParaRPr lang="lt-LT" sz="2400">
            <a:latin typeface="Arial" panose="020B0604020202020204" pitchFamily="34" charset="0"/>
            <a:cs typeface="Arial" panose="020B0604020202020204" pitchFamily="34" charset="0"/>
          </a:endParaRPr>
        </a:p>
      </dgm:t>
    </dgm:pt>
    <dgm:pt modelId="{9626CDF9-7389-4EB9-8B1D-E0FB5B995A0D}" type="pres">
      <dgm:prSet presAssocID="{020B8508-12F7-4123-8DB9-D4EA01E6C249}" presName="Name0" presStyleCnt="0">
        <dgm:presLayoutVars>
          <dgm:chMax val="7"/>
          <dgm:chPref val="7"/>
          <dgm:dir/>
        </dgm:presLayoutVars>
      </dgm:prSet>
      <dgm:spPr/>
    </dgm:pt>
    <dgm:pt modelId="{A08AF113-49E0-45A1-BA8A-ED3BF4AEA788}" type="pres">
      <dgm:prSet presAssocID="{020B8508-12F7-4123-8DB9-D4EA01E6C249}" presName="Name1" presStyleCnt="0"/>
      <dgm:spPr/>
    </dgm:pt>
    <dgm:pt modelId="{AAD187C1-1A83-4D90-91A5-0F3D78D367BF}" type="pres">
      <dgm:prSet presAssocID="{020B8508-12F7-4123-8DB9-D4EA01E6C249}" presName="cycle" presStyleCnt="0"/>
      <dgm:spPr/>
    </dgm:pt>
    <dgm:pt modelId="{6C38F002-6434-4662-8FD3-CD9C4A4B53FE}" type="pres">
      <dgm:prSet presAssocID="{020B8508-12F7-4123-8DB9-D4EA01E6C249}" presName="srcNode" presStyleLbl="node1" presStyleIdx="0" presStyleCnt="5"/>
      <dgm:spPr/>
    </dgm:pt>
    <dgm:pt modelId="{5349773B-9FF9-4D99-9375-D34B33E9CB8F}" type="pres">
      <dgm:prSet presAssocID="{020B8508-12F7-4123-8DB9-D4EA01E6C249}" presName="conn" presStyleLbl="parChTrans1D2" presStyleIdx="0" presStyleCnt="1"/>
      <dgm:spPr/>
    </dgm:pt>
    <dgm:pt modelId="{05813F6D-3164-41A0-BEFB-2281E5644768}" type="pres">
      <dgm:prSet presAssocID="{020B8508-12F7-4123-8DB9-D4EA01E6C249}" presName="extraNode" presStyleLbl="node1" presStyleIdx="0" presStyleCnt="5"/>
      <dgm:spPr/>
    </dgm:pt>
    <dgm:pt modelId="{6F8D4132-2098-4367-8594-674D57270605}" type="pres">
      <dgm:prSet presAssocID="{020B8508-12F7-4123-8DB9-D4EA01E6C249}" presName="dstNode" presStyleLbl="node1" presStyleIdx="0" presStyleCnt="5"/>
      <dgm:spPr/>
    </dgm:pt>
    <dgm:pt modelId="{7D9E1B43-1F69-4F29-A0AA-423DCD68EA9B}" type="pres">
      <dgm:prSet presAssocID="{5235AB9E-0557-49F1-B4C7-1C7978E7DAA9}" presName="text_1" presStyleLbl="node1" presStyleIdx="0" presStyleCnt="5" custLinFactNeighborX="-661">
        <dgm:presLayoutVars>
          <dgm:bulletEnabled val="1"/>
        </dgm:presLayoutVars>
      </dgm:prSet>
      <dgm:spPr/>
    </dgm:pt>
    <dgm:pt modelId="{6179ED48-4209-4977-817C-B4A08FA34595}" type="pres">
      <dgm:prSet presAssocID="{5235AB9E-0557-49F1-B4C7-1C7978E7DAA9}" presName="accent_1" presStyleCnt="0"/>
      <dgm:spPr/>
    </dgm:pt>
    <dgm:pt modelId="{9570E4A3-3F6D-4B15-BD2F-87F787DB0B8E}" type="pres">
      <dgm:prSet presAssocID="{5235AB9E-0557-49F1-B4C7-1C7978E7DAA9}" presName="accentRepeatNode" presStyleLbl="solidFgAcc1" presStyleIdx="0" presStyleCnt="5"/>
      <dgm:spPr/>
    </dgm:pt>
    <dgm:pt modelId="{8DF3C4C5-07C4-4497-939E-CD8C53A09F97}" type="pres">
      <dgm:prSet presAssocID="{E6946054-11EB-426E-BCBD-A52B7113B0AE}" presName="text_2" presStyleLbl="node1" presStyleIdx="1" presStyleCnt="5">
        <dgm:presLayoutVars>
          <dgm:bulletEnabled val="1"/>
        </dgm:presLayoutVars>
      </dgm:prSet>
      <dgm:spPr/>
    </dgm:pt>
    <dgm:pt modelId="{9B89AE3C-FAC2-45C7-B758-0C47660BE0A9}" type="pres">
      <dgm:prSet presAssocID="{E6946054-11EB-426E-BCBD-A52B7113B0AE}" presName="accent_2" presStyleCnt="0"/>
      <dgm:spPr/>
    </dgm:pt>
    <dgm:pt modelId="{FAD1D1AF-2DB6-4C1F-9B26-845F2B9D160D}" type="pres">
      <dgm:prSet presAssocID="{E6946054-11EB-426E-BCBD-A52B7113B0AE}" presName="accentRepeatNode" presStyleLbl="solidFgAcc1" presStyleIdx="1" presStyleCnt="5"/>
      <dgm:spPr/>
    </dgm:pt>
    <dgm:pt modelId="{748401A0-DC7A-4ADA-83F2-AB0CF4748E25}" type="pres">
      <dgm:prSet presAssocID="{6DFCF2CF-5CE2-49B4-9762-FE23775CDDD3}" presName="text_3" presStyleLbl="node1" presStyleIdx="2" presStyleCnt="5">
        <dgm:presLayoutVars>
          <dgm:bulletEnabled val="1"/>
        </dgm:presLayoutVars>
      </dgm:prSet>
      <dgm:spPr/>
    </dgm:pt>
    <dgm:pt modelId="{1012FA5C-0188-444A-BC27-DBBF9D683878}" type="pres">
      <dgm:prSet presAssocID="{6DFCF2CF-5CE2-49B4-9762-FE23775CDDD3}" presName="accent_3" presStyleCnt="0"/>
      <dgm:spPr/>
    </dgm:pt>
    <dgm:pt modelId="{C25C013A-7D6D-47FC-B6AA-0ADFF6B6A289}" type="pres">
      <dgm:prSet presAssocID="{6DFCF2CF-5CE2-49B4-9762-FE23775CDDD3}" presName="accentRepeatNode" presStyleLbl="solidFgAcc1" presStyleIdx="2" presStyleCnt="5"/>
      <dgm:spPr/>
    </dgm:pt>
    <dgm:pt modelId="{96EC107D-CFD6-4BD4-8E70-B2F964157C31}" type="pres">
      <dgm:prSet presAssocID="{7058C321-52FD-4CEE-B194-DE03027A1F1D}" presName="text_4" presStyleLbl="node1" presStyleIdx="3" presStyleCnt="5">
        <dgm:presLayoutVars>
          <dgm:bulletEnabled val="1"/>
        </dgm:presLayoutVars>
      </dgm:prSet>
      <dgm:spPr/>
    </dgm:pt>
    <dgm:pt modelId="{D0AE464B-F267-499D-8A66-B1EB9AB4FB63}" type="pres">
      <dgm:prSet presAssocID="{7058C321-52FD-4CEE-B194-DE03027A1F1D}" presName="accent_4" presStyleCnt="0"/>
      <dgm:spPr/>
    </dgm:pt>
    <dgm:pt modelId="{067CB84B-EF37-4EF9-A37B-CCE9E408851D}" type="pres">
      <dgm:prSet presAssocID="{7058C321-52FD-4CEE-B194-DE03027A1F1D}" presName="accentRepeatNode" presStyleLbl="solidFgAcc1" presStyleIdx="3" presStyleCnt="5"/>
      <dgm:spPr/>
    </dgm:pt>
    <dgm:pt modelId="{5E38FCCD-27AC-4A5D-8B82-4B06D58B2890}" type="pres">
      <dgm:prSet presAssocID="{5DFB32A8-E21C-4F71-AAFA-E1D6E7C3C9C1}" presName="text_5" presStyleLbl="node1" presStyleIdx="4" presStyleCnt="5">
        <dgm:presLayoutVars>
          <dgm:bulletEnabled val="1"/>
        </dgm:presLayoutVars>
      </dgm:prSet>
      <dgm:spPr/>
    </dgm:pt>
    <dgm:pt modelId="{462C5733-861A-4FC3-9E5A-7860DAAB0F20}" type="pres">
      <dgm:prSet presAssocID="{5DFB32A8-E21C-4F71-AAFA-E1D6E7C3C9C1}" presName="accent_5" presStyleCnt="0"/>
      <dgm:spPr/>
    </dgm:pt>
    <dgm:pt modelId="{7E1ACCE1-A389-4FE0-82DF-3C91AF390050}" type="pres">
      <dgm:prSet presAssocID="{5DFB32A8-E21C-4F71-AAFA-E1D6E7C3C9C1}" presName="accentRepeatNode" presStyleLbl="solidFgAcc1" presStyleIdx="4" presStyleCnt="5"/>
      <dgm:spPr/>
    </dgm:pt>
  </dgm:ptLst>
  <dgm:cxnLst>
    <dgm:cxn modelId="{833A3B0D-5EE5-4828-BBBC-845313F31887}" type="presOf" srcId="{020B8508-12F7-4123-8DB9-D4EA01E6C249}" destId="{9626CDF9-7389-4EB9-8B1D-E0FB5B995A0D}" srcOrd="0" destOrd="0" presId="urn:microsoft.com/office/officeart/2008/layout/VerticalCurvedList"/>
    <dgm:cxn modelId="{4034FE28-020C-467D-8F76-B4196EEF5839}" srcId="{020B8508-12F7-4123-8DB9-D4EA01E6C249}" destId="{5235AB9E-0557-49F1-B4C7-1C7978E7DAA9}" srcOrd="0" destOrd="0" parTransId="{061D46EE-280E-4AFB-ADD7-77E7C9C15B91}" sibTransId="{2F15418A-BBAB-4777-87F5-D156DE9965C2}"/>
    <dgm:cxn modelId="{AE275B33-F0BA-4434-9663-8378BF49CFCD}" type="presOf" srcId="{E6946054-11EB-426E-BCBD-A52B7113B0AE}" destId="{8DF3C4C5-07C4-4497-939E-CD8C53A09F97}" srcOrd="0" destOrd="0" presId="urn:microsoft.com/office/officeart/2008/layout/VerticalCurvedList"/>
    <dgm:cxn modelId="{041F9842-712A-4213-8407-B7FFC68A3873}" srcId="{020B8508-12F7-4123-8DB9-D4EA01E6C249}" destId="{7058C321-52FD-4CEE-B194-DE03027A1F1D}" srcOrd="3" destOrd="0" parTransId="{5F0A47A8-D49C-4A62-B53F-4A394776A4ED}" sibTransId="{8E8B6DE7-C246-42C5-8491-A4948CF38EE4}"/>
    <dgm:cxn modelId="{A0B67065-022B-488D-ABE1-0718D454EFF2}" type="presOf" srcId="{5DFB32A8-E21C-4F71-AAFA-E1D6E7C3C9C1}" destId="{5E38FCCD-27AC-4A5D-8B82-4B06D58B2890}" srcOrd="0" destOrd="0" presId="urn:microsoft.com/office/officeart/2008/layout/VerticalCurvedList"/>
    <dgm:cxn modelId="{940BF56D-8E9E-4D6A-9D5B-7FDCBDAB5543}" srcId="{020B8508-12F7-4123-8DB9-D4EA01E6C249}" destId="{6DFCF2CF-5CE2-49B4-9762-FE23775CDDD3}" srcOrd="2" destOrd="0" parTransId="{50A655EC-3196-4075-9F40-335B94DFB20F}" sibTransId="{8440112C-D5AC-48FF-A67E-71A09B233B2F}"/>
    <dgm:cxn modelId="{E594F851-28D2-40C2-A6A7-AD575224699E}" srcId="{020B8508-12F7-4123-8DB9-D4EA01E6C249}" destId="{E6946054-11EB-426E-BCBD-A52B7113B0AE}" srcOrd="1" destOrd="0" parTransId="{85CB7338-9DD7-482F-B996-95B10B589666}" sibTransId="{3C5FCB70-C39C-408B-888D-A9E7F08DDDB9}"/>
    <dgm:cxn modelId="{07DA1353-9347-44EC-8095-6D3ED60BFEC3}" type="presOf" srcId="{2F15418A-BBAB-4777-87F5-D156DE9965C2}" destId="{5349773B-9FF9-4D99-9375-D34B33E9CB8F}" srcOrd="0" destOrd="0" presId="urn:microsoft.com/office/officeart/2008/layout/VerticalCurvedList"/>
    <dgm:cxn modelId="{4FA7A553-A04D-4E29-AF0B-C778F4450C3E}" srcId="{020B8508-12F7-4123-8DB9-D4EA01E6C249}" destId="{5DFB32A8-E21C-4F71-AAFA-E1D6E7C3C9C1}" srcOrd="4" destOrd="0" parTransId="{6E6C2751-ACB2-4F8D-8F48-21743D506087}" sibTransId="{A1957D05-5BF8-4C1F-8E8F-FF2E79A041BA}"/>
    <dgm:cxn modelId="{A173547F-B7CC-494C-A5DC-828E30A151CE}" type="presOf" srcId="{5235AB9E-0557-49F1-B4C7-1C7978E7DAA9}" destId="{7D9E1B43-1F69-4F29-A0AA-423DCD68EA9B}" srcOrd="0" destOrd="0" presId="urn:microsoft.com/office/officeart/2008/layout/VerticalCurvedList"/>
    <dgm:cxn modelId="{D470E3BD-5F4F-4F5F-A593-43C2163AB79B}" type="presOf" srcId="{7058C321-52FD-4CEE-B194-DE03027A1F1D}" destId="{96EC107D-CFD6-4BD4-8E70-B2F964157C31}" srcOrd="0" destOrd="0" presId="urn:microsoft.com/office/officeart/2008/layout/VerticalCurvedList"/>
    <dgm:cxn modelId="{836C00D5-2469-4DF2-B806-D028B292C094}" type="presOf" srcId="{6DFCF2CF-5CE2-49B4-9762-FE23775CDDD3}" destId="{748401A0-DC7A-4ADA-83F2-AB0CF4748E25}" srcOrd="0" destOrd="0" presId="urn:microsoft.com/office/officeart/2008/layout/VerticalCurvedList"/>
    <dgm:cxn modelId="{912AA411-463E-455A-BE87-095A0D5C7BA0}" type="presParOf" srcId="{9626CDF9-7389-4EB9-8B1D-E0FB5B995A0D}" destId="{A08AF113-49E0-45A1-BA8A-ED3BF4AEA788}" srcOrd="0" destOrd="0" presId="urn:microsoft.com/office/officeart/2008/layout/VerticalCurvedList"/>
    <dgm:cxn modelId="{32C508D2-3843-4255-AB18-E10DA95DD3F8}" type="presParOf" srcId="{A08AF113-49E0-45A1-BA8A-ED3BF4AEA788}" destId="{AAD187C1-1A83-4D90-91A5-0F3D78D367BF}" srcOrd="0" destOrd="0" presId="urn:microsoft.com/office/officeart/2008/layout/VerticalCurvedList"/>
    <dgm:cxn modelId="{F77D605E-1F52-4953-BD91-89F70ABFB6FC}" type="presParOf" srcId="{AAD187C1-1A83-4D90-91A5-0F3D78D367BF}" destId="{6C38F002-6434-4662-8FD3-CD9C4A4B53FE}" srcOrd="0" destOrd="0" presId="urn:microsoft.com/office/officeart/2008/layout/VerticalCurvedList"/>
    <dgm:cxn modelId="{98BDF74C-3BB9-4699-A684-E24D0C1824B3}" type="presParOf" srcId="{AAD187C1-1A83-4D90-91A5-0F3D78D367BF}" destId="{5349773B-9FF9-4D99-9375-D34B33E9CB8F}" srcOrd="1" destOrd="0" presId="urn:microsoft.com/office/officeart/2008/layout/VerticalCurvedList"/>
    <dgm:cxn modelId="{EE5E02B5-BAE2-4D02-8B55-9C0498C06ACE}" type="presParOf" srcId="{AAD187C1-1A83-4D90-91A5-0F3D78D367BF}" destId="{05813F6D-3164-41A0-BEFB-2281E5644768}" srcOrd="2" destOrd="0" presId="urn:microsoft.com/office/officeart/2008/layout/VerticalCurvedList"/>
    <dgm:cxn modelId="{28FEEA22-C1A1-4508-B980-8A418E11F1E2}" type="presParOf" srcId="{AAD187C1-1A83-4D90-91A5-0F3D78D367BF}" destId="{6F8D4132-2098-4367-8594-674D57270605}" srcOrd="3" destOrd="0" presId="urn:microsoft.com/office/officeart/2008/layout/VerticalCurvedList"/>
    <dgm:cxn modelId="{C8EA8C62-849D-4152-8C46-5F3A77263D7D}" type="presParOf" srcId="{A08AF113-49E0-45A1-BA8A-ED3BF4AEA788}" destId="{7D9E1B43-1F69-4F29-A0AA-423DCD68EA9B}" srcOrd="1" destOrd="0" presId="urn:microsoft.com/office/officeart/2008/layout/VerticalCurvedList"/>
    <dgm:cxn modelId="{E2663526-7E5A-4533-B393-FF4252AEC6D2}" type="presParOf" srcId="{A08AF113-49E0-45A1-BA8A-ED3BF4AEA788}" destId="{6179ED48-4209-4977-817C-B4A08FA34595}" srcOrd="2" destOrd="0" presId="urn:microsoft.com/office/officeart/2008/layout/VerticalCurvedList"/>
    <dgm:cxn modelId="{71CD3F6B-67B1-4F56-85F4-F19BA573D184}" type="presParOf" srcId="{6179ED48-4209-4977-817C-B4A08FA34595}" destId="{9570E4A3-3F6D-4B15-BD2F-87F787DB0B8E}" srcOrd="0" destOrd="0" presId="urn:microsoft.com/office/officeart/2008/layout/VerticalCurvedList"/>
    <dgm:cxn modelId="{B0B33AB7-363F-490E-97E4-C0D02286CD0F}" type="presParOf" srcId="{A08AF113-49E0-45A1-BA8A-ED3BF4AEA788}" destId="{8DF3C4C5-07C4-4497-939E-CD8C53A09F97}" srcOrd="3" destOrd="0" presId="urn:microsoft.com/office/officeart/2008/layout/VerticalCurvedList"/>
    <dgm:cxn modelId="{75239D70-A29C-47E4-B92C-FFC175DB18C2}" type="presParOf" srcId="{A08AF113-49E0-45A1-BA8A-ED3BF4AEA788}" destId="{9B89AE3C-FAC2-45C7-B758-0C47660BE0A9}" srcOrd="4" destOrd="0" presId="urn:microsoft.com/office/officeart/2008/layout/VerticalCurvedList"/>
    <dgm:cxn modelId="{94C863DA-B827-4D05-94FD-418D1398D004}" type="presParOf" srcId="{9B89AE3C-FAC2-45C7-B758-0C47660BE0A9}" destId="{FAD1D1AF-2DB6-4C1F-9B26-845F2B9D160D}" srcOrd="0" destOrd="0" presId="urn:microsoft.com/office/officeart/2008/layout/VerticalCurvedList"/>
    <dgm:cxn modelId="{69D63DBC-DD9D-4E96-9FFE-6D6152F1E6CF}" type="presParOf" srcId="{A08AF113-49E0-45A1-BA8A-ED3BF4AEA788}" destId="{748401A0-DC7A-4ADA-83F2-AB0CF4748E25}" srcOrd="5" destOrd="0" presId="urn:microsoft.com/office/officeart/2008/layout/VerticalCurvedList"/>
    <dgm:cxn modelId="{800E8218-41FD-4B0F-B230-9A6EC0526CF3}" type="presParOf" srcId="{A08AF113-49E0-45A1-BA8A-ED3BF4AEA788}" destId="{1012FA5C-0188-444A-BC27-DBBF9D683878}" srcOrd="6" destOrd="0" presId="urn:microsoft.com/office/officeart/2008/layout/VerticalCurvedList"/>
    <dgm:cxn modelId="{6746077C-496E-49FC-8B77-DC0F0D66CF3C}" type="presParOf" srcId="{1012FA5C-0188-444A-BC27-DBBF9D683878}" destId="{C25C013A-7D6D-47FC-B6AA-0ADFF6B6A289}" srcOrd="0" destOrd="0" presId="urn:microsoft.com/office/officeart/2008/layout/VerticalCurvedList"/>
    <dgm:cxn modelId="{705B9AEC-58A4-4D48-96F4-315A1ECA0678}" type="presParOf" srcId="{A08AF113-49E0-45A1-BA8A-ED3BF4AEA788}" destId="{96EC107D-CFD6-4BD4-8E70-B2F964157C31}" srcOrd="7" destOrd="0" presId="urn:microsoft.com/office/officeart/2008/layout/VerticalCurvedList"/>
    <dgm:cxn modelId="{FA095BA2-E43A-45D6-BBE4-4D7F07491C9F}" type="presParOf" srcId="{A08AF113-49E0-45A1-BA8A-ED3BF4AEA788}" destId="{D0AE464B-F267-499D-8A66-B1EB9AB4FB63}" srcOrd="8" destOrd="0" presId="urn:microsoft.com/office/officeart/2008/layout/VerticalCurvedList"/>
    <dgm:cxn modelId="{5319E06D-DDAD-438F-90BF-B10F20E52950}" type="presParOf" srcId="{D0AE464B-F267-499D-8A66-B1EB9AB4FB63}" destId="{067CB84B-EF37-4EF9-A37B-CCE9E408851D}" srcOrd="0" destOrd="0" presId="urn:microsoft.com/office/officeart/2008/layout/VerticalCurvedList"/>
    <dgm:cxn modelId="{7F39DF00-6CDD-4635-8C06-7F7B09D65C2C}" type="presParOf" srcId="{A08AF113-49E0-45A1-BA8A-ED3BF4AEA788}" destId="{5E38FCCD-27AC-4A5D-8B82-4B06D58B2890}" srcOrd="9" destOrd="0" presId="urn:microsoft.com/office/officeart/2008/layout/VerticalCurvedList"/>
    <dgm:cxn modelId="{06442CDB-FC4A-4F26-A750-6CF8367EA69E}" type="presParOf" srcId="{A08AF113-49E0-45A1-BA8A-ED3BF4AEA788}" destId="{462C5733-861A-4FC3-9E5A-7860DAAB0F20}" srcOrd="10" destOrd="0" presId="urn:microsoft.com/office/officeart/2008/layout/VerticalCurvedList"/>
    <dgm:cxn modelId="{D51BC2CF-870E-4F6A-B3B1-10A81ED614B8}" type="presParOf" srcId="{462C5733-861A-4FC3-9E5A-7860DAAB0F20}" destId="{7E1ACCE1-A389-4FE0-82DF-3C91AF39005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0B8508-12F7-4123-8DB9-D4EA01E6C249}" type="doc">
      <dgm:prSet loTypeId="urn:microsoft.com/office/officeart/2008/layout/VerticalCurvedList" loCatId="list" qsTypeId="urn:microsoft.com/office/officeart/2005/8/quickstyle/3d4" qsCatId="3D" csTypeId="urn:microsoft.com/office/officeart/2005/8/colors/accent1_2" csCatId="accent1" phldr="1"/>
      <dgm:spPr/>
      <dgm:t>
        <a:bodyPr/>
        <a:lstStyle/>
        <a:p>
          <a:endParaRPr lang="lt-LT"/>
        </a:p>
      </dgm:t>
    </dgm:pt>
    <dgm:pt modelId="{5235AB9E-0557-49F1-B4C7-1C7978E7DAA9}">
      <dgm:prSet phldrT="[Text]" custT="1"/>
      <dgm:spPr>
        <a:solidFill>
          <a:schemeClr val="accent1">
            <a:lumMod val="75000"/>
          </a:schemeClr>
        </a:solidFill>
      </dgm:spPr>
      <dgm:t>
        <a:bodyPr/>
        <a:lstStyle/>
        <a:p>
          <a:r>
            <a:rPr lang="en-GB" sz="2400" kern="1200" dirty="0">
              <a:solidFill>
                <a:prstClr val="white"/>
              </a:solidFill>
              <a:latin typeface="Arial" panose="020B0604020202020204" pitchFamily="34" charset="0"/>
              <a:ea typeface="+mn-ea"/>
              <a:cs typeface="Arial" panose="020B0604020202020204" pitchFamily="34" charset="0"/>
            </a:rPr>
            <a:t>Comprehensive Literature </a:t>
          </a:r>
          <a:r>
            <a:rPr lang="lt-LT" sz="2400" kern="1200" dirty="0" err="1">
              <a:solidFill>
                <a:prstClr val="white"/>
              </a:solidFill>
              <a:latin typeface="Arial" panose="020B0604020202020204" pitchFamily="34" charset="0"/>
              <a:ea typeface="+mn-ea"/>
              <a:cs typeface="Arial" panose="020B0604020202020204" pitchFamily="34" charset="0"/>
            </a:rPr>
            <a:t>Search</a:t>
          </a:r>
          <a:endParaRPr lang="lt-LT" sz="2400" kern="1200" dirty="0">
            <a:solidFill>
              <a:prstClr val="white"/>
            </a:solidFill>
            <a:latin typeface="Arial" panose="020B0604020202020204" pitchFamily="34" charset="0"/>
            <a:ea typeface="+mn-ea"/>
            <a:cs typeface="Arial" panose="020B0604020202020204" pitchFamily="34" charset="0"/>
          </a:endParaRPr>
        </a:p>
      </dgm:t>
    </dgm:pt>
    <dgm:pt modelId="{061D46EE-280E-4AFB-ADD7-77E7C9C15B91}" type="parTrans" cxnId="{4034FE28-020C-467D-8F76-B4196EEF5839}">
      <dgm:prSet/>
      <dgm:spPr/>
      <dgm:t>
        <a:bodyPr/>
        <a:lstStyle/>
        <a:p>
          <a:endParaRPr lang="lt-LT" sz="2400">
            <a:latin typeface="Arial" panose="020B0604020202020204" pitchFamily="34" charset="0"/>
            <a:cs typeface="Arial" panose="020B0604020202020204" pitchFamily="34" charset="0"/>
          </a:endParaRPr>
        </a:p>
      </dgm:t>
    </dgm:pt>
    <dgm:pt modelId="{2F15418A-BBAB-4777-87F5-D156DE9965C2}" type="sibTrans" cxnId="{4034FE28-020C-467D-8F76-B4196EEF5839}">
      <dgm:prSet/>
      <dgm:spPr/>
      <dgm:t>
        <a:bodyPr/>
        <a:lstStyle/>
        <a:p>
          <a:endParaRPr lang="lt-LT" sz="2400">
            <a:latin typeface="Arial" panose="020B0604020202020204" pitchFamily="34" charset="0"/>
            <a:cs typeface="Arial" panose="020B0604020202020204" pitchFamily="34" charset="0"/>
          </a:endParaRPr>
        </a:p>
      </dgm:t>
    </dgm:pt>
    <dgm:pt modelId="{E6946054-11EB-426E-BCBD-A52B7113B0AE}">
      <dgm:prSet phldrT="[Text]" custT="1"/>
      <dgm:spPr>
        <a:solidFill>
          <a:schemeClr val="accent1">
            <a:lumMod val="75000"/>
          </a:schemeClr>
        </a:solidFill>
      </dgm:spPr>
      <dgm:t>
        <a:bodyPr/>
        <a:lstStyle/>
        <a:p>
          <a:pPr marL="0" lvl="0" indent="0" algn="l" defTabSz="1066800">
            <a:lnSpc>
              <a:spcPct val="90000"/>
            </a:lnSpc>
            <a:spcBef>
              <a:spcPct val="0"/>
            </a:spcBef>
            <a:spcAft>
              <a:spcPct val="35000"/>
            </a:spcAft>
            <a:buNone/>
          </a:pPr>
          <a:r>
            <a:rPr lang="en-GB" sz="2400" kern="1200" dirty="0">
              <a:solidFill>
                <a:prstClr val="white"/>
              </a:solidFill>
              <a:latin typeface="Arial" panose="020B0604020202020204" pitchFamily="34" charset="0"/>
              <a:ea typeface="+mn-ea"/>
              <a:cs typeface="Arial" panose="020B0604020202020204" pitchFamily="34" charset="0"/>
            </a:rPr>
            <a:t>Scholarly Publishing and Open Science</a:t>
          </a:r>
          <a:endParaRPr lang="lt-LT" sz="2400" kern="1200" dirty="0">
            <a:solidFill>
              <a:prstClr val="white"/>
            </a:solidFill>
            <a:latin typeface="Arial" panose="020B0604020202020204" pitchFamily="34" charset="0"/>
            <a:ea typeface="+mn-ea"/>
            <a:cs typeface="Arial" panose="020B0604020202020204" pitchFamily="34" charset="0"/>
          </a:endParaRPr>
        </a:p>
      </dgm:t>
    </dgm:pt>
    <dgm:pt modelId="{85CB7338-9DD7-482F-B996-95B10B589666}" type="parTrans" cxnId="{E594F851-28D2-40C2-A6A7-AD575224699E}">
      <dgm:prSet/>
      <dgm:spPr/>
      <dgm:t>
        <a:bodyPr/>
        <a:lstStyle/>
        <a:p>
          <a:endParaRPr lang="lt-LT" sz="2400">
            <a:latin typeface="Arial" panose="020B0604020202020204" pitchFamily="34" charset="0"/>
            <a:cs typeface="Arial" panose="020B0604020202020204" pitchFamily="34" charset="0"/>
          </a:endParaRPr>
        </a:p>
      </dgm:t>
    </dgm:pt>
    <dgm:pt modelId="{3C5FCB70-C39C-408B-888D-A9E7F08DDDB9}" type="sibTrans" cxnId="{E594F851-28D2-40C2-A6A7-AD575224699E}">
      <dgm:prSet/>
      <dgm:spPr/>
      <dgm:t>
        <a:bodyPr/>
        <a:lstStyle/>
        <a:p>
          <a:endParaRPr lang="lt-LT" sz="2400">
            <a:latin typeface="Arial" panose="020B0604020202020204" pitchFamily="34" charset="0"/>
            <a:cs typeface="Arial" panose="020B0604020202020204" pitchFamily="34" charset="0"/>
          </a:endParaRPr>
        </a:p>
      </dgm:t>
    </dgm:pt>
    <dgm:pt modelId="{6DFCF2CF-5CE2-49B4-9762-FE23775CDDD3}">
      <dgm:prSet phldrT="[Text]" custT="1"/>
      <dgm:spPr>
        <a:solidFill>
          <a:schemeClr val="accent1">
            <a:lumMod val="75000"/>
          </a:schemeClr>
        </a:solidFill>
      </dgm:spPr>
      <dgm:t>
        <a:bodyPr/>
        <a:lstStyle/>
        <a:p>
          <a:pPr marL="0" lvl="0" indent="0" algn="l" defTabSz="1066800">
            <a:lnSpc>
              <a:spcPct val="90000"/>
            </a:lnSpc>
            <a:spcBef>
              <a:spcPct val="0"/>
            </a:spcBef>
            <a:spcAft>
              <a:spcPct val="35000"/>
            </a:spcAft>
            <a:buNone/>
          </a:pPr>
          <a:r>
            <a:rPr lang="lt-LT" sz="2400" kern="1200" dirty="0" err="1">
              <a:solidFill>
                <a:prstClr val="white"/>
              </a:solidFill>
              <a:latin typeface="Arial" panose="020B0604020202020204" pitchFamily="34" charset="0"/>
              <a:ea typeface="+mn-ea"/>
              <a:cs typeface="Arial" panose="020B0604020202020204" pitchFamily="34" charset="0"/>
            </a:rPr>
            <a:t>Selecting</a:t>
          </a:r>
          <a:r>
            <a:rPr lang="lt-LT" sz="2400" kern="1200" dirty="0">
              <a:solidFill>
                <a:prstClr val="white"/>
              </a:solidFill>
              <a:latin typeface="Arial" panose="020B0604020202020204" pitchFamily="34" charset="0"/>
              <a:ea typeface="+mn-ea"/>
              <a:cs typeface="Arial" panose="020B0604020202020204" pitchFamily="34" charset="0"/>
            </a:rPr>
            <a:t> </a:t>
          </a:r>
          <a:r>
            <a:rPr lang="lt-LT" sz="2400" kern="1200" dirty="0" err="1">
              <a:solidFill>
                <a:prstClr val="white"/>
              </a:solidFill>
              <a:latin typeface="Arial" panose="020B0604020202020204" pitchFamily="34" charset="0"/>
              <a:ea typeface="+mn-ea"/>
              <a:cs typeface="Arial" panose="020B0604020202020204" pitchFamily="34" charset="0"/>
            </a:rPr>
            <a:t>Journals</a:t>
          </a:r>
          <a:r>
            <a:rPr lang="lt-LT" sz="2400" kern="1200" dirty="0">
              <a:solidFill>
                <a:prstClr val="white"/>
              </a:solidFill>
              <a:latin typeface="Arial" panose="020B0604020202020204" pitchFamily="34" charset="0"/>
              <a:ea typeface="+mn-ea"/>
              <a:cs typeface="Arial" panose="020B0604020202020204" pitchFamily="34" charset="0"/>
            </a:rPr>
            <a:t> </a:t>
          </a:r>
          <a:r>
            <a:rPr lang="lt-LT" sz="2400" kern="1200" dirty="0" err="1">
              <a:solidFill>
                <a:prstClr val="white"/>
              </a:solidFill>
              <a:latin typeface="Arial" panose="020B0604020202020204" pitchFamily="34" charset="0"/>
              <a:ea typeface="+mn-ea"/>
              <a:cs typeface="Arial" panose="020B0604020202020204" pitchFamily="34" charset="0"/>
            </a:rPr>
            <a:t>for</a:t>
          </a:r>
          <a:r>
            <a:rPr lang="lt-LT" sz="2400" kern="1200" dirty="0">
              <a:solidFill>
                <a:prstClr val="white"/>
              </a:solidFill>
              <a:latin typeface="Arial" panose="020B0604020202020204" pitchFamily="34" charset="0"/>
              <a:ea typeface="+mn-ea"/>
              <a:cs typeface="Arial" panose="020B0604020202020204" pitchFamily="34" charset="0"/>
            </a:rPr>
            <a:t> Publishing</a:t>
          </a:r>
        </a:p>
      </dgm:t>
    </dgm:pt>
    <dgm:pt modelId="{50A655EC-3196-4075-9F40-335B94DFB20F}" type="parTrans" cxnId="{940BF56D-8E9E-4D6A-9D5B-7FDCBDAB5543}">
      <dgm:prSet/>
      <dgm:spPr/>
      <dgm:t>
        <a:bodyPr/>
        <a:lstStyle/>
        <a:p>
          <a:endParaRPr lang="lt-LT" sz="2400">
            <a:latin typeface="Arial" panose="020B0604020202020204" pitchFamily="34" charset="0"/>
            <a:cs typeface="Arial" panose="020B0604020202020204" pitchFamily="34" charset="0"/>
          </a:endParaRPr>
        </a:p>
      </dgm:t>
    </dgm:pt>
    <dgm:pt modelId="{8440112C-D5AC-48FF-A67E-71A09B233B2F}" type="sibTrans" cxnId="{940BF56D-8E9E-4D6A-9D5B-7FDCBDAB5543}">
      <dgm:prSet/>
      <dgm:spPr/>
      <dgm:t>
        <a:bodyPr/>
        <a:lstStyle/>
        <a:p>
          <a:endParaRPr lang="lt-LT" sz="2400">
            <a:latin typeface="Arial" panose="020B0604020202020204" pitchFamily="34" charset="0"/>
            <a:cs typeface="Arial" panose="020B0604020202020204" pitchFamily="34" charset="0"/>
          </a:endParaRPr>
        </a:p>
      </dgm:t>
    </dgm:pt>
    <dgm:pt modelId="{7058C321-52FD-4CEE-B194-DE03027A1F1D}">
      <dgm:prSet phldrT="[Text]" custT="1"/>
      <dgm:spPr>
        <a:solidFill>
          <a:schemeClr val="accent1">
            <a:lumMod val="75000"/>
          </a:schemeClr>
        </a:solidFill>
      </dgm:spPr>
      <dgm:t>
        <a:bodyPr/>
        <a:lstStyle/>
        <a:p>
          <a:pPr marL="0" lvl="0" indent="0" algn="l" defTabSz="1066800">
            <a:lnSpc>
              <a:spcPct val="90000"/>
            </a:lnSpc>
            <a:spcBef>
              <a:spcPct val="0"/>
            </a:spcBef>
            <a:spcAft>
              <a:spcPct val="35000"/>
            </a:spcAft>
            <a:buNone/>
          </a:pPr>
          <a:r>
            <a:rPr lang="lt-LT" sz="2400" kern="1200" dirty="0" err="1">
              <a:solidFill>
                <a:prstClr val="white"/>
              </a:solidFill>
              <a:latin typeface="Arial" panose="020B0604020202020204" pitchFamily="34" charset="0"/>
              <a:ea typeface="+mn-ea"/>
              <a:cs typeface="Arial" panose="020B0604020202020204" pitchFamily="34" charset="0"/>
            </a:rPr>
            <a:t>Research</a:t>
          </a:r>
          <a:r>
            <a:rPr lang="lt-LT" sz="2400" kern="1200" dirty="0">
              <a:solidFill>
                <a:prstClr val="white"/>
              </a:solidFill>
              <a:latin typeface="Arial" panose="020B0604020202020204" pitchFamily="34" charset="0"/>
              <a:ea typeface="+mn-ea"/>
              <a:cs typeface="Arial" panose="020B0604020202020204" pitchFamily="34" charset="0"/>
            </a:rPr>
            <a:t> Data </a:t>
          </a:r>
          <a:r>
            <a:rPr lang="lt-LT" sz="2400" kern="1200" dirty="0" err="1">
              <a:solidFill>
                <a:prstClr val="white"/>
              </a:solidFill>
              <a:latin typeface="Arial" panose="020B0604020202020204" pitchFamily="34" charset="0"/>
              <a:ea typeface="+mn-ea"/>
              <a:cs typeface="Arial" panose="020B0604020202020204" pitchFamily="34" charset="0"/>
            </a:rPr>
            <a:t>Management</a:t>
          </a:r>
          <a:endParaRPr lang="lt-LT" sz="2400" kern="1200" dirty="0">
            <a:solidFill>
              <a:prstClr val="white"/>
            </a:solidFill>
            <a:latin typeface="Arial" panose="020B0604020202020204" pitchFamily="34" charset="0"/>
            <a:ea typeface="+mn-ea"/>
            <a:cs typeface="Arial" panose="020B0604020202020204" pitchFamily="34" charset="0"/>
          </a:endParaRPr>
        </a:p>
      </dgm:t>
    </dgm:pt>
    <dgm:pt modelId="{5F0A47A8-D49C-4A62-B53F-4A394776A4ED}" type="parTrans" cxnId="{041F9842-712A-4213-8407-B7FFC68A3873}">
      <dgm:prSet/>
      <dgm:spPr/>
      <dgm:t>
        <a:bodyPr/>
        <a:lstStyle/>
        <a:p>
          <a:endParaRPr lang="lt-LT" sz="2400">
            <a:latin typeface="Arial" panose="020B0604020202020204" pitchFamily="34" charset="0"/>
            <a:cs typeface="Arial" panose="020B0604020202020204" pitchFamily="34" charset="0"/>
          </a:endParaRPr>
        </a:p>
      </dgm:t>
    </dgm:pt>
    <dgm:pt modelId="{8E8B6DE7-C246-42C5-8491-A4948CF38EE4}" type="sibTrans" cxnId="{041F9842-712A-4213-8407-B7FFC68A3873}">
      <dgm:prSet/>
      <dgm:spPr/>
      <dgm:t>
        <a:bodyPr/>
        <a:lstStyle/>
        <a:p>
          <a:endParaRPr lang="lt-LT" sz="2400">
            <a:latin typeface="Arial" panose="020B0604020202020204" pitchFamily="34" charset="0"/>
            <a:cs typeface="Arial" panose="020B0604020202020204" pitchFamily="34" charset="0"/>
          </a:endParaRPr>
        </a:p>
      </dgm:t>
    </dgm:pt>
    <dgm:pt modelId="{5DFB32A8-E21C-4F71-AAFA-E1D6E7C3C9C1}">
      <dgm:prSet phldrT="[Text]" custT="1"/>
      <dgm:spPr>
        <a:solidFill>
          <a:schemeClr val="accent1">
            <a:lumMod val="75000"/>
          </a:schemeClr>
        </a:solidFill>
      </dgm:spPr>
      <dgm:t>
        <a:bodyPr/>
        <a:lstStyle/>
        <a:p>
          <a:pPr marL="0" lvl="0" indent="0" algn="l" defTabSz="1066800">
            <a:lnSpc>
              <a:spcPct val="90000"/>
            </a:lnSpc>
            <a:spcBef>
              <a:spcPct val="0"/>
            </a:spcBef>
            <a:spcAft>
              <a:spcPct val="35000"/>
            </a:spcAft>
            <a:buNone/>
          </a:pPr>
          <a:r>
            <a:rPr lang="lt-LT" sz="2400" kern="1200" dirty="0">
              <a:solidFill>
                <a:prstClr val="white"/>
              </a:solidFill>
              <a:latin typeface="Arial" panose="020B0604020202020204" pitchFamily="34" charset="0"/>
              <a:ea typeface="+mn-ea"/>
              <a:cs typeface="Arial" panose="020B0604020202020204" pitchFamily="34" charset="0"/>
            </a:rPr>
            <a:t>Research Assessment Indicatos and Tools</a:t>
          </a:r>
        </a:p>
      </dgm:t>
    </dgm:pt>
    <dgm:pt modelId="{6E6C2751-ACB2-4F8D-8F48-21743D506087}" type="parTrans" cxnId="{4FA7A553-A04D-4E29-AF0B-C778F4450C3E}">
      <dgm:prSet/>
      <dgm:spPr/>
      <dgm:t>
        <a:bodyPr/>
        <a:lstStyle/>
        <a:p>
          <a:endParaRPr lang="lt-LT" sz="2400">
            <a:latin typeface="Arial" panose="020B0604020202020204" pitchFamily="34" charset="0"/>
            <a:cs typeface="Arial" panose="020B0604020202020204" pitchFamily="34" charset="0"/>
          </a:endParaRPr>
        </a:p>
      </dgm:t>
    </dgm:pt>
    <dgm:pt modelId="{A1957D05-5BF8-4C1F-8E8F-FF2E79A041BA}" type="sibTrans" cxnId="{4FA7A553-A04D-4E29-AF0B-C778F4450C3E}">
      <dgm:prSet/>
      <dgm:spPr/>
      <dgm:t>
        <a:bodyPr/>
        <a:lstStyle/>
        <a:p>
          <a:endParaRPr lang="lt-LT" sz="2400">
            <a:latin typeface="Arial" panose="020B0604020202020204" pitchFamily="34" charset="0"/>
            <a:cs typeface="Arial" panose="020B0604020202020204" pitchFamily="34" charset="0"/>
          </a:endParaRPr>
        </a:p>
      </dgm:t>
    </dgm:pt>
    <dgm:pt modelId="{6269ADBB-D41F-4BA4-BE55-BCBB68A3F64D}">
      <dgm:prSet custT="1"/>
      <dgm:spPr>
        <a:solidFill>
          <a:schemeClr val="accent1">
            <a:lumMod val="75000"/>
          </a:schemeClr>
        </a:solidFill>
      </dgm:spPr>
      <dgm:t>
        <a:bodyPr/>
        <a:lstStyle/>
        <a:p>
          <a:pPr marL="0" lvl="0" indent="0" algn="l" defTabSz="1066800">
            <a:lnSpc>
              <a:spcPct val="90000"/>
            </a:lnSpc>
            <a:spcBef>
              <a:spcPct val="0"/>
            </a:spcBef>
            <a:spcAft>
              <a:spcPct val="35000"/>
            </a:spcAft>
            <a:buNone/>
          </a:pPr>
          <a:r>
            <a:rPr lang="en-US" sz="2400" kern="1200" dirty="0">
              <a:solidFill>
                <a:prstClr val="white"/>
              </a:solidFill>
              <a:latin typeface="Arial" panose="020B0604020202020204" pitchFamily="34" charset="0"/>
              <a:ea typeface="+mn-ea"/>
              <a:cs typeface="Arial" panose="020B0604020202020204" pitchFamily="34" charset="0"/>
            </a:rPr>
            <a:t>Research </a:t>
          </a:r>
          <a:r>
            <a:rPr lang="lt-LT" sz="2400" kern="1200" dirty="0">
              <a:solidFill>
                <a:prstClr val="white"/>
              </a:solidFill>
              <a:latin typeface="Arial" panose="020B0604020202020204" pitchFamily="34" charset="0"/>
              <a:ea typeface="+mn-ea"/>
              <a:cs typeface="Arial" panose="020B0604020202020204" pitchFamily="34" charset="0"/>
            </a:rPr>
            <a:t>Impact and Visibility</a:t>
          </a:r>
          <a:endParaRPr lang="en-US" sz="2400" kern="1200" dirty="0">
            <a:solidFill>
              <a:prstClr val="white"/>
            </a:solidFill>
            <a:latin typeface="Arial" panose="020B0604020202020204" pitchFamily="34" charset="0"/>
            <a:ea typeface="+mn-ea"/>
            <a:cs typeface="Arial" panose="020B0604020202020204" pitchFamily="34" charset="0"/>
          </a:endParaRPr>
        </a:p>
      </dgm:t>
    </dgm:pt>
    <dgm:pt modelId="{BEDBA47B-306F-4677-BC4A-D8316D6B86F4}" type="parTrans" cxnId="{C9A797AF-17CC-4C5A-B42E-EF2B28FACFBD}">
      <dgm:prSet/>
      <dgm:spPr/>
      <dgm:t>
        <a:bodyPr/>
        <a:lstStyle/>
        <a:p>
          <a:endParaRPr lang="lt-LT" sz="2400">
            <a:latin typeface="Arial" panose="020B0604020202020204" pitchFamily="34" charset="0"/>
            <a:cs typeface="Arial" panose="020B0604020202020204" pitchFamily="34" charset="0"/>
          </a:endParaRPr>
        </a:p>
      </dgm:t>
    </dgm:pt>
    <dgm:pt modelId="{FDEAEDDA-939A-4B38-91C8-299E37CD69CE}" type="sibTrans" cxnId="{C9A797AF-17CC-4C5A-B42E-EF2B28FACFBD}">
      <dgm:prSet/>
      <dgm:spPr/>
      <dgm:t>
        <a:bodyPr/>
        <a:lstStyle/>
        <a:p>
          <a:endParaRPr lang="lt-LT" sz="2400">
            <a:latin typeface="Arial" panose="020B0604020202020204" pitchFamily="34" charset="0"/>
            <a:cs typeface="Arial" panose="020B0604020202020204" pitchFamily="34" charset="0"/>
          </a:endParaRPr>
        </a:p>
      </dgm:t>
    </dgm:pt>
    <dgm:pt modelId="{9626CDF9-7389-4EB9-8B1D-E0FB5B995A0D}" type="pres">
      <dgm:prSet presAssocID="{020B8508-12F7-4123-8DB9-D4EA01E6C249}" presName="Name0" presStyleCnt="0">
        <dgm:presLayoutVars>
          <dgm:chMax val="7"/>
          <dgm:chPref val="7"/>
          <dgm:dir/>
        </dgm:presLayoutVars>
      </dgm:prSet>
      <dgm:spPr/>
    </dgm:pt>
    <dgm:pt modelId="{A08AF113-49E0-45A1-BA8A-ED3BF4AEA788}" type="pres">
      <dgm:prSet presAssocID="{020B8508-12F7-4123-8DB9-D4EA01E6C249}" presName="Name1" presStyleCnt="0"/>
      <dgm:spPr/>
    </dgm:pt>
    <dgm:pt modelId="{AAD187C1-1A83-4D90-91A5-0F3D78D367BF}" type="pres">
      <dgm:prSet presAssocID="{020B8508-12F7-4123-8DB9-D4EA01E6C249}" presName="cycle" presStyleCnt="0"/>
      <dgm:spPr/>
    </dgm:pt>
    <dgm:pt modelId="{6C38F002-6434-4662-8FD3-CD9C4A4B53FE}" type="pres">
      <dgm:prSet presAssocID="{020B8508-12F7-4123-8DB9-D4EA01E6C249}" presName="srcNode" presStyleLbl="node1" presStyleIdx="0" presStyleCnt="6"/>
      <dgm:spPr/>
    </dgm:pt>
    <dgm:pt modelId="{5349773B-9FF9-4D99-9375-D34B33E9CB8F}" type="pres">
      <dgm:prSet presAssocID="{020B8508-12F7-4123-8DB9-D4EA01E6C249}" presName="conn" presStyleLbl="parChTrans1D2" presStyleIdx="0" presStyleCnt="1"/>
      <dgm:spPr/>
    </dgm:pt>
    <dgm:pt modelId="{05813F6D-3164-41A0-BEFB-2281E5644768}" type="pres">
      <dgm:prSet presAssocID="{020B8508-12F7-4123-8DB9-D4EA01E6C249}" presName="extraNode" presStyleLbl="node1" presStyleIdx="0" presStyleCnt="6"/>
      <dgm:spPr/>
    </dgm:pt>
    <dgm:pt modelId="{6F8D4132-2098-4367-8594-674D57270605}" type="pres">
      <dgm:prSet presAssocID="{020B8508-12F7-4123-8DB9-D4EA01E6C249}" presName="dstNode" presStyleLbl="node1" presStyleIdx="0" presStyleCnt="6"/>
      <dgm:spPr/>
    </dgm:pt>
    <dgm:pt modelId="{7D9E1B43-1F69-4F29-A0AA-423DCD68EA9B}" type="pres">
      <dgm:prSet presAssocID="{5235AB9E-0557-49F1-B4C7-1C7978E7DAA9}" presName="text_1" presStyleLbl="node1" presStyleIdx="0" presStyleCnt="6" custLinFactNeighborX="-661">
        <dgm:presLayoutVars>
          <dgm:bulletEnabled val="1"/>
        </dgm:presLayoutVars>
      </dgm:prSet>
      <dgm:spPr/>
    </dgm:pt>
    <dgm:pt modelId="{6179ED48-4209-4977-817C-B4A08FA34595}" type="pres">
      <dgm:prSet presAssocID="{5235AB9E-0557-49F1-B4C7-1C7978E7DAA9}" presName="accent_1" presStyleCnt="0"/>
      <dgm:spPr/>
    </dgm:pt>
    <dgm:pt modelId="{9570E4A3-3F6D-4B15-BD2F-87F787DB0B8E}" type="pres">
      <dgm:prSet presAssocID="{5235AB9E-0557-49F1-B4C7-1C7978E7DAA9}" presName="accentRepeatNode" presStyleLbl="solidFgAcc1" presStyleIdx="0" presStyleCnt="6"/>
      <dgm:spPr/>
    </dgm:pt>
    <dgm:pt modelId="{8DF3C4C5-07C4-4497-939E-CD8C53A09F97}" type="pres">
      <dgm:prSet presAssocID="{E6946054-11EB-426E-BCBD-A52B7113B0AE}" presName="text_2" presStyleLbl="node1" presStyleIdx="1" presStyleCnt="6">
        <dgm:presLayoutVars>
          <dgm:bulletEnabled val="1"/>
        </dgm:presLayoutVars>
      </dgm:prSet>
      <dgm:spPr/>
    </dgm:pt>
    <dgm:pt modelId="{9B89AE3C-FAC2-45C7-B758-0C47660BE0A9}" type="pres">
      <dgm:prSet presAssocID="{E6946054-11EB-426E-BCBD-A52B7113B0AE}" presName="accent_2" presStyleCnt="0"/>
      <dgm:spPr/>
    </dgm:pt>
    <dgm:pt modelId="{FAD1D1AF-2DB6-4C1F-9B26-845F2B9D160D}" type="pres">
      <dgm:prSet presAssocID="{E6946054-11EB-426E-BCBD-A52B7113B0AE}" presName="accentRepeatNode" presStyleLbl="solidFgAcc1" presStyleIdx="1" presStyleCnt="6"/>
      <dgm:spPr/>
    </dgm:pt>
    <dgm:pt modelId="{748401A0-DC7A-4ADA-83F2-AB0CF4748E25}" type="pres">
      <dgm:prSet presAssocID="{6DFCF2CF-5CE2-49B4-9762-FE23775CDDD3}" presName="text_3" presStyleLbl="node1" presStyleIdx="2" presStyleCnt="6">
        <dgm:presLayoutVars>
          <dgm:bulletEnabled val="1"/>
        </dgm:presLayoutVars>
      </dgm:prSet>
      <dgm:spPr/>
    </dgm:pt>
    <dgm:pt modelId="{1012FA5C-0188-444A-BC27-DBBF9D683878}" type="pres">
      <dgm:prSet presAssocID="{6DFCF2CF-5CE2-49B4-9762-FE23775CDDD3}" presName="accent_3" presStyleCnt="0"/>
      <dgm:spPr/>
    </dgm:pt>
    <dgm:pt modelId="{C25C013A-7D6D-47FC-B6AA-0ADFF6B6A289}" type="pres">
      <dgm:prSet presAssocID="{6DFCF2CF-5CE2-49B4-9762-FE23775CDDD3}" presName="accentRepeatNode" presStyleLbl="solidFgAcc1" presStyleIdx="2" presStyleCnt="6"/>
      <dgm:spPr/>
    </dgm:pt>
    <dgm:pt modelId="{96EC107D-CFD6-4BD4-8E70-B2F964157C31}" type="pres">
      <dgm:prSet presAssocID="{7058C321-52FD-4CEE-B194-DE03027A1F1D}" presName="text_4" presStyleLbl="node1" presStyleIdx="3" presStyleCnt="6">
        <dgm:presLayoutVars>
          <dgm:bulletEnabled val="1"/>
        </dgm:presLayoutVars>
      </dgm:prSet>
      <dgm:spPr/>
    </dgm:pt>
    <dgm:pt modelId="{D0AE464B-F267-499D-8A66-B1EB9AB4FB63}" type="pres">
      <dgm:prSet presAssocID="{7058C321-52FD-4CEE-B194-DE03027A1F1D}" presName="accent_4" presStyleCnt="0"/>
      <dgm:spPr/>
    </dgm:pt>
    <dgm:pt modelId="{067CB84B-EF37-4EF9-A37B-CCE9E408851D}" type="pres">
      <dgm:prSet presAssocID="{7058C321-52FD-4CEE-B194-DE03027A1F1D}" presName="accentRepeatNode" presStyleLbl="solidFgAcc1" presStyleIdx="3" presStyleCnt="6"/>
      <dgm:spPr/>
    </dgm:pt>
    <dgm:pt modelId="{5E38FCCD-27AC-4A5D-8B82-4B06D58B2890}" type="pres">
      <dgm:prSet presAssocID="{5DFB32A8-E21C-4F71-AAFA-E1D6E7C3C9C1}" presName="text_5" presStyleLbl="node1" presStyleIdx="4" presStyleCnt="6">
        <dgm:presLayoutVars>
          <dgm:bulletEnabled val="1"/>
        </dgm:presLayoutVars>
      </dgm:prSet>
      <dgm:spPr/>
    </dgm:pt>
    <dgm:pt modelId="{462C5733-861A-4FC3-9E5A-7860DAAB0F20}" type="pres">
      <dgm:prSet presAssocID="{5DFB32A8-E21C-4F71-AAFA-E1D6E7C3C9C1}" presName="accent_5" presStyleCnt="0"/>
      <dgm:spPr/>
    </dgm:pt>
    <dgm:pt modelId="{7E1ACCE1-A389-4FE0-82DF-3C91AF390050}" type="pres">
      <dgm:prSet presAssocID="{5DFB32A8-E21C-4F71-AAFA-E1D6E7C3C9C1}" presName="accentRepeatNode" presStyleLbl="solidFgAcc1" presStyleIdx="4" presStyleCnt="6"/>
      <dgm:spPr/>
    </dgm:pt>
    <dgm:pt modelId="{A75E2EC9-DF04-47BA-8259-CD27C9958D5D}" type="pres">
      <dgm:prSet presAssocID="{6269ADBB-D41F-4BA4-BE55-BCBB68A3F64D}" presName="text_6" presStyleLbl="node1" presStyleIdx="5" presStyleCnt="6">
        <dgm:presLayoutVars>
          <dgm:bulletEnabled val="1"/>
        </dgm:presLayoutVars>
      </dgm:prSet>
      <dgm:spPr/>
    </dgm:pt>
    <dgm:pt modelId="{CBF30D7A-6A2F-46CF-ADAF-04CF1B7E0151}" type="pres">
      <dgm:prSet presAssocID="{6269ADBB-D41F-4BA4-BE55-BCBB68A3F64D}" presName="accent_6" presStyleCnt="0"/>
      <dgm:spPr/>
    </dgm:pt>
    <dgm:pt modelId="{BBFF1D0D-DFDD-4B50-85D8-6785EBBAAE34}" type="pres">
      <dgm:prSet presAssocID="{6269ADBB-D41F-4BA4-BE55-BCBB68A3F64D}" presName="accentRepeatNode" presStyleLbl="solidFgAcc1" presStyleIdx="5" presStyleCnt="6"/>
      <dgm:spPr/>
    </dgm:pt>
  </dgm:ptLst>
  <dgm:cxnLst>
    <dgm:cxn modelId="{833A3B0D-5EE5-4828-BBBC-845313F31887}" type="presOf" srcId="{020B8508-12F7-4123-8DB9-D4EA01E6C249}" destId="{9626CDF9-7389-4EB9-8B1D-E0FB5B995A0D}" srcOrd="0" destOrd="0" presId="urn:microsoft.com/office/officeart/2008/layout/VerticalCurvedList"/>
    <dgm:cxn modelId="{4034FE28-020C-467D-8F76-B4196EEF5839}" srcId="{020B8508-12F7-4123-8DB9-D4EA01E6C249}" destId="{5235AB9E-0557-49F1-B4C7-1C7978E7DAA9}" srcOrd="0" destOrd="0" parTransId="{061D46EE-280E-4AFB-ADD7-77E7C9C15B91}" sibTransId="{2F15418A-BBAB-4777-87F5-D156DE9965C2}"/>
    <dgm:cxn modelId="{AE275B33-F0BA-4434-9663-8378BF49CFCD}" type="presOf" srcId="{E6946054-11EB-426E-BCBD-A52B7113B0AE}" destId="{8DF3C4C5-07C4-4497-939E-CD8C53A09F97}" srcOrd="0" destOrd="0" presId="urn:microsoft.com/office/officeart/2008/layout/VerticalCurvedList"/>
    <dgm:cxn modelId="{041F9842-712A-4213-8407-B7FFC68A3873}" srcId="{020B8508-12F7-4123-8DB9-D4EA01E6C249}" destId="{7058C321-52FD-4CEE-B194-DE03027A1F1D}" srcOrd="3" destOrd="0" parTransId="{5F0A47A8-D49C-4A62-B53F-4A394776A4ED}" sibTransId="{8E8B6DE7-C246-42C5-8491-A4948CF38EE4}"/>
    <dgm:cxn modelId="{A0B67065-022B-488D-ABE1-0718D454EFF2}" type="presOf" srcId="{5DFB32A8-E21C-4F71-AAFA-E1D6E7C3C9C1}" destId="{5E38FCCD-27AC-4A5D-8B82-4B06D58B2890}" srcOrd="0" destOrd="0" presId="urn:microsoft.com/office/officeart/2008/layout/VerticalCurvedList"/>
    <dgm:cxn modelId="{940BF56D-8E9E-4D6A-9D5B-7FDCBDAB5543}" srcId="{020B8508-12F7-4123-8DB9-D4EA01E6C249}" destId="{6DFCF2CF-5CE2-49B4-9762-FE23775CDDD3}" srcOrd="2" destOrd="0" parTransId="{50A655EC-3196-4075-9F40-335B94DFB20F}" sibTransId="{8440112C-D5AC-48FF-A67E-71A09B233B2F}"/>
    <dgm:cxn modelId="{E594F851-28D2-40C2-A6A7-AD575224699E}" srcId="{020B8508-12F7-4123-8DB9-D4EA01E6C249}" destId="{E6946054-11EB-426E-BCBD-A52B7113B0AE}" srcOrd="1" destOrd="0" parTransId="{85CB7338-9DD7-482F-B996-95B10B589666}" sibTransId="{3C5FCB70-C39C-408B-888D-A9E7F08DDDB9}"/>
    <dgm:cxn modelId="{07DA1353-9347-44EC-8095-6D3ED60BFEC3}" type="presOf" srcId="{2F15418A-BBAB-4777-87F5-D156DE9965C2}" destId="{5349773B-9FF9-4D99-9375-D34B33E9CB8F}" srcOrd="0" destOrd="0" presId="urn:microsoft.com/office/officeart/2008/layout/VerticalCurvedList"/>
    <dgm:cxn modelId="{4FA7A553-A04D-4E29-AF0B-C778F4450C3E}" srcId="{020B8508-12F7-4123-8DB9-D4EA01E6C249}" destId="{5DFB32A8-E21C-4F71-AAFA-E1D6E7C3C9C1}" srcOrd="4" destOrd="0" parTransId="{6E6C2751-ACB2-4F8D-8F48-21743D506087}" sibTransId="{A1957D05-5BF8-4C1F-8E8F-FF2E79A041BA}"/>
    <dgm:cxn modelId="{A173547F-B7CC-494C-A5DC-828E30A151CE}" type="presOf" srcId="{5235AB9E-0557-49F1-B4C7-1C7978E7DAA9}" destId="{7D9E1B43-1F69-4F29-A0AA-423DCD68EA9B}" srcOrd="0" destOrd="0" presId="urn:microsoft.com/office/officeart/2008/layout/VerticalCurvedList"/>
    <dgm:cxn modelId="{C9A797AF-17CC-4C5A-B42E-EF2B28FACFBD}" srcId="{020B8508-12F7-4123-8DB9-D4EA01E6C249}" destId="{6269ADBB-D41F-4BA4-BE55-BCBB68A3F64D}" srcOrd="5" destOrd="0" parTransId="{BEDBA47B-306F-4677-BC4A-D8316D6B86F4}" sibTransId="{FDEAEDDA-939A-4B38-91C8-299E37CD69CE}"/>
    <dgm:cxn modelId="{D470E3BD-5F4F-4F5F-A593-43C2163AB79B}" type="presOf" srcId="{7058C321-52FD-4CEE-B194-DE03027A1F1D}" destId="{96EC107D-CFD6-4BD4-8E70-B2F964157C31}" srcOrd="0" destOrd="0" presId="urn:microsoft.com/office/officeart/2008/layout/VerticalCurvedList"/>
    <dgm:cxn modelId="{ADCF8FD4-BD0C-4A68-9FC8-3263CF7C0B0E}" type="presOf" srcId="{6269ADBB-D41F-4BA4-BE55-BCBB68A3F64D}" destId="{A75E2EC9-DF04-47BA-8259-CD27C9958D5D}" srcOrd="0" destOrd="0" presId="urn:microsoft.com/office/officeart/2008/layout/VerticalCurvedList"/>
    <dgm:cxn modelId="{836C00D5-2469-4DF2-B806-D028B292C094}" type="presOf" srcId="{6DFCF2CF-5CE2-49B4-9762-FE23775CDDD3}" destId="{748401A0-DC7A-4ADA-83F2-AB0CF4748E25}" srcOrd="0" destOrd="0" presId="urn:microsoft.com/office/officeart/2008/layout/VerticalCurvedList"/>
    <dgm:cxn modelId="{912AA411-463E-455A-BE87-095A0D5C7BA0}" type="presParOf" srcId="{9626CDF9-7389-4EB9-8B1D-E0FB5B995A0D}" destId="{A08AF113-49E0-45A1-BA8A-ED3BF4AEA788}" srcOrd="0" destOrd="0" presId="urn:microsoft.com/office/officeart/2008/layout/VerticalCurvedList"/>
    <dgm:cxn modelId="{32C508D2-3843-4255-AB18-E10DA95DD3F8}" type="presParOf" srcId="{A08AF113-49E0-45A1-BA8A-ED3BF4AEA788}" destId="{AAD187C1-1A83-4D90-91A5-0F3D78D367BF}" srcOrd="0" destOrd="0" presId="urn:microsoft.com/office/officeart/2008/layout/VerticalCurvedList"/>
    <dgm:cxn modelId="{F77D605E-1F52-4953-BD91-89F70ABFB6FC}" type="presParOf" srcId="{AAD187C1-1A83-4D90-91A5-0F3D78D367BF}" destId="{6C38F002-6434-4662-8FD3-CD9C4A4B53FE}" srcOrd="0" destOrd="0" presId="urn:microsoft.com/office/officeart/2008/layout/VerticalCurvedList"/>
    <dgm:cxn modelId="{98BDF74C-3BB9-4699-A684-E24D0C1824B3}" type="presParOf" srcId="{AAD187C1-1A83-4D90-91A5-0F3D78D367BF}" destId="{5349773B-9FF9-4D99-9375-D34B33E9CB8F}" srcOrd="1" destOrd="0" presId="urn:microsoft.com/office/officeart/2008/layout/VerticalCurvedList"/>
    <dgm:cxn modelId="{EE5E02B5-BAE2-4D02-8B55-9C0498C06ACE}" type="presParOf" srcId="{AAD187C1-1A83-4D90-91A5-0F3D78D367BF}" destId="{05813F6D-3164-41A0-BEFB-2281E5644768}" srcOrd="2" destOrd="0" presId="urn:microsoft.com/office/officeart/2008/layout/VerticalCurvedList"/>
    <dgm:cxn modelId="{28FEEA22-C1A1-4508-B980-8A418E11F1E2}" type="presParOf" srcId="{AAD187C1-1A83-4D90-91A5-0F3D78D367BF}" destId="{6F8D4132-2098-4367-8594-674D57270605}" srcOrd="3" destOrd="0" presId="urn:microsoft.com/office/officeart/2008/layout/VerticalCurvedList"/>
    <dgm:cxn modelId="{C8EA8C62-849D-4152-8C46-5F3A77263D7D}" type="presParOf" srcId="{A08AF113-49E0-45A1-BA8A-ED3BF4AEA788}" destId="{7D9E1B43-1F69-4F29-A0AA-423DCD68EA9B}" srcOrd="1" destOrd="0" presId="urn:microsoft.com/office/officeart/2008/layout/VerticalCurvedList"/>
    <dgm:cxn modelId="{E2663526-7E5A-4533-B393-FF4252AEC6D2}" type="presParOf" srcId="{A08AF113-49E0-45A1-BA8A-ED3BF4AEA788}" destId="{6179ED48-4209-4977-817C-B4A08FA34595}" srcOrd="2" destOrd="0" presId="urn:microsoft.com/office/officeart/2008/layout/VerticalCurvedList"/>
    <dgm:cxn modelId="{71CD3F6B-67B1-4F56-85F4-F19BA573D184}" type="presParOf" srcId="{6179ED48-4209-4977-817C-B4A08FA34595}" destId="{9570E4A3-3F6D-4B15-BD2F-87F787DB0B8E}" srcOrd="0" destOrd="0" presId="urn:microsoft.com/office/officeart/2008/layout/VerticalCurvedList"/>
    <dgm:cxn modelId="{B0B33AB7-363F-490E-97E4-C0D02286CD0F}" type="presParOf" srcId="{A08AF113-49E0-45A1-BA8A-ED3BF4AEA788}" destId="{8DF3C4C5-07C4-4497-939E-CD8C53A09F97}" srcOrd="3" destOrd="0" presId="urn:microsoft.com/office/officeart/2008/layout/VerticalCurvedList"/>
    <dgm:cxn modelId="{75239D70-A29C-47E4-B92C-FFC175DB18C2}" type="presParOf" srcId="{A08AF113-49E0-45A1-BA8A-ED3BF4AEA788}" destId="{9B89AE3C-FAC2-45C7-B758-0C47660BE0A9}" srcOrd="4" destOrd="0" presId="urn:microsoft.com/office/officeart/2008/layout/VerticalCurvedList"/>
    <dgm:cxn modelId="{94C863DA-B827-4D05-94FD-418D1398D004}" type="presParOf" srcId="{9B89AE3C-FAC2-45C7-B758-0C47660BE0A9}" destId="{FAD1D1AF-2DB6-4C1F-9B26-845F2B9D160D}" srcOrd="0" destOrd="0" presId="urn:microsoft.com/office/officeart/2008/layout/VerticalCurvedList"/>
    <dgm:cxn modelId="{69D63DBC-DD9D-4E96-9FFE-6D6152F1E6CF}" type="presParOf" srcId="{A08AF113-49E0-45A1-BA8A-ED3BF4AEA788}" destId="{748401A0-DC7A-4ADA-83F2-AB0CF4748E25}" srcOrd="5" destOrd="0" presId="urn:microsoft.com/office/officeart/2008/layout/VerticalCurvedList"/>
    <dgm:cxn modelId="{800E8218-41FD-4B0F-B230-9A6EC0526CF3}" type="presParOf" srcId="{A08AF113-49E0-45A1-BA8A-ED3BF4AEA788}" destId="{1012FA5C-0188-444A-BC27-DBBF9D683878}" srcOrd="6" destOrd="0" presId="urn:microsoft.com/office/officeart/2008/layout/VerticalCurvedList"/>
    <dgm:cxn modelId="{6746077C-496E-49FC-8B77-DC0F0D66CF3C}" type="presParOf" srcId="{1012FA5C-0188-444A-BC27-DBBF9D683878}" destId="{C25C013A-7D6D-47FC-B6AA-0ADFF6B6A289}" srcOrd="0" destOrd="0" presId="urn:microsoft.com/office/officeart/2008/layout/VerticalCurvedList"/>
    <dgm:cxn modelId="{705B9AEC-58A4-4D48-96F4-315A1ECA0678}" type="presParOf" srcId="{A08AF113-49E0-45A1-BA8A-ED3BF4AEA788}" destId="{96EC107D-CFD6-4BD4-8E70-B2F964157C31}" srcOrd="7" destOrd="0" presId="urn:microsoft.com/office/officeart/2008/layout/VerticalCurvedList"/>
    <dgm:cxn modelId="{FA095BA2-E43A-45D6-BBE4-4D7F07491C9F}" type="presParOf" srcId="{A08AF113-49E0-45A1-BA8A-ED3BF4AEA788}" destId="{D0AE464B-F267-499D-8A66-B1EB9AB4FB63}" srcOrd="8" destOrd="0" presId="urn:microsoft.com/office/officeart/2008/layout/VerticalCurvedList"/>
    <dgm:cxn modelId="{5319E06D-DDAD-438F-90BF-B10F20E52950}" type="presParOf" srcId="{D0AE464B-F267-499D-8A66-B1EB9AB4FB63}" destId="{067CB84B-EF37-4EF9-A37B-CCE9E408851D}" srcOrd="0" destOrd="0" presId="urn:microsoft.com/office/officeart/2008/layout/VerticalCurvedList"/>
    <dgm:cxn modelId="{7F39DF00-6CDD-4635-8C06-7F7B09D65C2C}" type="presParOf" srcId="{A08AF113-49E0-45A1-BA8A-ED3BF4AEA788}" destId="{5E38FCCD-27AC-4A5D-8B82-4B06D58B2890}" srcOrd="9" destOrd="0" presId="urn:microsoft.com/office/officeart/2008/layout/VerticalCurvedList"/>
    <dgm:cxn modelId="{06442CDB-FC4A-4F26-A750-6CF8367EA69E}" type="presParOf" srcId="{A08AF113-49E0-45A1-BA8A-ED3BF4AEA788}" destId="{462C5733-861A-4FC3-9E5A-7860DAAB0F20}" srcOrd="10" destOrd="0" presId="urn:microsoft.com/office/officeart/2008/layout/VerticalCurvedList"/>
    <dgm:cxn modelId="{D51BC2CF-870E-4F6A-B3B1-10A81ED614B8}" type="presParOf" srcId="{462C5733-861A-4FC3-9E5A-7860DAAB0F20}" destId="{7E1ACCE1-A389-4FE0-82DF-3C91AF390050}" srcOrd="0" destOrd="0" presId="urn:microsoft.com/office/officeart/2008/layout/VerticalCurvedList"/>
    <dgm:cxn modelId="{961A1B19-399C-44D9-B7BB-8C2AA0B18591}" type="presParOf" srcId="{A08AF113-49E0-45A1-BA8A-ED3BF4AEA788}" destId="{A75E2EC9-DF04-47BA-8259-CD27C9958D5D}" srcOrd="11" destOrd="0" presId="urn:microsoft.com/office/officeart/2008/layout/VerticalCurvedList"/>
    <dgm:cxn modelId="{9442A62D-6399-4DA5-B7FB-9B7C3EEE00C6}" type="presParOf" srcId="{A08AF113-49E0-45A1-BA8A-ED3BF4AEA788}" destId="{CBF30D7A-6A2F-46CF-ADAF-04CF1B7E0151}" srcOrd="12" destOrd="0" presId="urn:microsoft.com/office/officeart/2008/layout/VerticalCurvedList"/>
    <dgm:cxn modelId="{9F617624-3B87-451D-ADCB-D397A5CCAE24}" type="presParOf" srcId="{CBF30D7A-6A2F-46CF-ADAF-04CF1B7E0151}" destId="{BBFF1D0D-DFDD-4B50-85D8-6785EBBAAE3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9773B-9FF9-4D99-9375-D34B33E9CB8F}">
      <dsp:nvSpPr>
        <dsp:cNvPr id="0" name=""/>
        <dsp:cNvSpPr/>
      </dsp:nvSpPr>
      <dsp:spPr>
        <a:xfrm>
          <a:off x="-4972108" y="-761839"/>
          <a:ext cx="5921582" cy="5921582"/>
        </a:xfrm>
        <a:prstGeom prst="blockArc">
          <a:avLst>
            <a:gd name="adj1" fmla="val 18900000"/>
            <a:gd name="adj2" fmla="val 2700000"/>
            <a:gd name="adj3" fmla="val 365"/>
          </a:avLst>
        </a:pr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7D9E1B43-1F69-4F29-A0AA-423DCD68EA9B}">
      <dsp:nvSpPr>
        <dsp:cNvPr id="0" name=""/>
        <dsp:cNvSpPr/>
      </dsp:nvSpPr>
      <dsp:spPr>
        <a:xfrm>
          <a:off x="371878" y="274781"/>
          <a:ext cx="6583067"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en-GB"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Orientation to Scholarly Ecosyste</a:t>
          </a:r>
          <a:r>
            <a:rPr lang="en-GB" sz="2400" b="1"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ms</a:t>
          </a:r>
          <a:endParaRPr lang="lt-LT" sz="2400" b="1"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endParaRPr>
        </a:p>
      </dsp:txBody>
      <dsp:txXfrm>
        <a:off x="371878" y="274781"/>
        <a:ext cx="6583067" cy="549913"/>
      </dsp:txXfrm>
    </dsp:sp>
    <dsp:sp modelId="{9570E4A3-3F6D-4B15-BD2F-87F787DB0B8E}">
      <dsp:nvSpPr>
        <dsp:cNvPr id="0" name=""/>
        <dsp:cNvSpPr/>
      </dsp:nvSpPr>
      <dsp:spPr>
        <a:xfrm>
          <a:off x="71696" y="206041"/>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DF3C4C5-07C4-4497-939E-CD8C53A09F97}">
      <dsp:nvSpPr>
        <dsp:cNvPr id="0" name=""/>
        <dsp:cNvSpPr/>
      </dsp:nvSpPr>
      <dsp:spPr>
        <a:xfrm>
          <a:off x="725336" y="1128912"/>
          <a:ext cx="6189015"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b="0" kern="1200" dirty="0">
              <a:effectLst/>
              <a:latin typeface="Arial" panose="020B0604020202020204" pitchFamily="34" charset="0"/>
              <a:ea typeface="Times New Roman" panose="02020603050405020304" pitchFamily="18" charset="0"/>
              <a:cs typeface="Times New Roman" panose="02020603050405020304" pitchFamily="18" charset="0"/>
            </a:rPr>
            <a:t>Information </a:t>
          </a:r>
          <a:r>
            <a:rPr lang="lt-LT" sz="2400" b="0" kern="1200" dirty="0" err="1">
              <a:effectLst/>
              <a:latin typeface="Arial" panose="020B0604020202020204" pitchFamily="34" charset="0"/>
              <a:ea typeface="Times New Roman" panose="02020603050405020304" pitchFamily="18" charset="0"/>
              <a:cs typeface="Times New Roman" panose="02020603050405020304" pitchFamily="18" charset="0"/>
            </a:rPr>
            <a:t>Search</a:t>
          </a:r>
          <a:r>
            <a:rPr lang="lt-LT" sz="2400" b="0" kern="1200" dirty="0">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kern="1200" dirty="0" err="1">
              <a:effectLst/>
              <a:latin typeface="Arial" panose="020B0604020202020204" pitchFamily="34" charset="0"/>
              <a:ea typeface="Times New Roman" panose="02020603050405020304" pitchFamily="18" charset="0"/>
              <a:cs typeface="Times New Roman" panose="02020603050405020304" pitchFamily="18" charset="0"/>
            </a:rPr>
            <a:t>Strategies</a:t>
          </a:r>
          <a:endParaRPr lang="lt-LT" sz="2400" b="0" kern="1200" dirty="0"/>
        </a:p>
      </dsp:txBody>
      <dsp:txXfrm>
        <a:off x="725336" y="1128912"/>
        <a:ext cx="6189015" cy="549913"/>
      </dsp:txXfrm>
    </dsp:sp>
    <dsp:sp modelId="{FAD1D1AF-2DB6-4C1F-9B26-845F2B9D160D}">
      <dsp:nvSpPr>
        <dsp:cNvPr id="0" name=""/>
        <dsp:cNvSpPr/>
      </dsp:nvSpPr>
      <dsp:spPr>
        <a:xfrm>
          <a:off x="465748" y="1030648"/>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748401A0-DC7A-4ADA-83F2-AB0CF4748E25}">
      <dsp:nvSpPr>
        <dsp:cNvPr id="0" name=""/>
        <dsp:cNvSpPr/>
      </dsp:nvSpPr>
      <dsp:spPr>
        <a:xfrm>
          <a:off x="930387" y="1923995"/>
          <a:ext cx="6068073"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en-GB"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Critical Source Evaluation</a:t>
          </a:r>
          <a:endPar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endParaRPr>
        </a:p>
      </dsp:txBody>
      <dsp:txXfrm>
        <a:off x="930387" y="1923995"/>
        <a:ext cx="6068073" cy="549913"/>
      </dsp:txXfrm>
    </dsp:sp>
    <dsp:sp modelId="{C25C013A-7D6D-47FC-B6AA-0ADFF6B6A289}">
      <dsp:nvSpPr>
        <dsp:cNvPr id="0" name=""/>
        <dsp:cNvSpPr/>
      </dsp:nvSpPr>
      <dsp:spPr>
        <a:xfrm>
          <a:off x="586691" y="1855255"/>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96EC107D-CFD6-4BD4-8E70-B2F964157C31}">
      <dsp:nvSpPr>
        <dsp:cNvPr id="0" name=""/>
        <dsp:cNvSpPr/>
      </dsp:nvSpPr>
      <dsp:spPr>
        <a:xfrm>
          <a:off x="809445" y="2748602"/>
          <a:ext cx="6189015"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Library Information System</a:t>
          </a:r>
        </a:p>
      </dsp:txBody>
      <dsp:txXfrm>
        <a:off x="809445" y="2748602"/>
        <a:ext cx="6189015" cy="549913"/>
      </dsp:txXfrm>
    </dsp:sp>
    <dsp:sp modelId="{067CB84B-EF37-4EF9-A37B-CCE9E408851D}">
      <dsp:nvSpPr>
        <dsp:cNvPr id="0" name=""/>
        <dsp:cNvSpPr/>
      </dsp:nvSpPr>
      <dsp:spPr>
        <a:xfrm>
          <a:off x="465748" y="2679862"/>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E38FCCD-27AC-4A5D-8B82-4B06D58B2890}">
      <dsp:nvSpPr>
        <dsp:cNvPr id="0" name=""/>
        <dsp:cNvSpPr/>
      </dsp:nvSpPr>
      <dsp:spPr>
        <a:xfrm>
          <a:off x="415392" y="3573209"/>
          <a:ext cx="6583067"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Citation</a:t>
          </a:r>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and</a:t>
          </a:r>
          <a:r>
            <a:rPr lang="lt-LT" sz="2400" b="0" kern="1200" dirty="0">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Times New Roman" panose="02020603050405020304" pitchFamily="18" charset="0"/>
            </a:rPr>
            <a:t>Ethics</a:t>
          </a:r>
          <a:endParaRPr lang="lt-LT" sz="2400" dirty="0"/>
        </a:p>
      </dsp:txBody>
      <dsp:txXfrm>
        <a:off x="415392" y="3573209"/>
        <a:ext cx="6583067" cy="549913"/>
      </dsp:txXfrm>
    </dsp:sp>
    <dsp:sp modelId="{7E1ACCE1-A389-4FE0-82DF-3C91AF390050}">
      <dsp:nvSpPr>
        <dsp:cNvPr id="0" name=""/>
        <dsp:cNvSpPr/>
      </dsp:nvSpPr>
      <dsp:spPr>
        <a:xfrm>
          <a:off x="71696" y="3504469"/>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9773B-9FF9-4D99-9375-D34B33E9CB8F}">
      <dsp:nvSpPr>
        <dsp:cNvPr id="0" name=""/>
        <dsp:cNvSpPr/>
      </dsp:nvSpPr>
      <dsp:spPr>
        <a:xfrm>
          <a:off x="-4972108" y="-761839"/>
          <a:ext cx="5921582" cy="5921582"/>
        </a:xfrm>
        <a:prstGeom prst="blockArc">
          <a:avLst>
            <a:gd name="adj1" fmla="val 18900000"/>
            <a:gd name="adj2" fmla="val 2700000"/>
            <a:gd name="adj3" fmla="val 365"/>
          </a:avLst>
        </a:pr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7D9E1B43-1F69-4F29-A0AA-423DCD68EA9B}">
      <dsp:nvSpPr>
        <dsp:cNvPr id="0" name=""/>
        <dsp:cNvSpPr/>
      </dsp:nvSpPr>
      <dsp:spPr>
        <a:xfrm>
          <a:off x="371878" y="274781"/>
          <a:ext cx="6583067"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 </a:t>
          </a:r>
          <a:r>
            <a:rPr lang="en-GB"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Advanced Search Techniques</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sp:txBody>
      <dsp:txXfrm>
        <a:off x="371878" y="274781"/>
        <a:ext cx="6583067" cy="549913"/>
      </dsp:txXfrm>
    </dsp:sp>
    <dsp:sp modelId="{9570E4A3-3F6D-4B15-BD2F-87F787DB0B8E}">
      <dsp:nvSpPr>
        <dsp:cNvPr id="0" name=""/>
        <dsp:cNvSpPr/>
      </dsp:nvSpPr>
      <dsp:spPr>
        <a:xfrm>
          <a:off x="71696" y="206041"/>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DF3C4C5-07C4-4497-939E-CD8C53A09F97}">
      <dsp:nvSpPr>
        <dsp:cNvPr id="0" name=""/>
        <dsp:cNvSpPr/>
      </dsp:nvSpPr>
      <dsp:spPr>
        <a:xfrm>
          <a:off x="809445" y="1099388"/>
          <a:ext cx="6189015"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b="0" kern="1200" dirty="0" err="1">
              <a:solidFill>
                <a:prstClr val="white"/>
              </a:solidFill>
              <a:effectLst/>
              <a:latin typeface="Arial" panose="020B0604020202020204" pitchFamily="34" charset="0"/>
              <a:ea typeface="Times New Roman" panose="02020603050405020304" pitchFamily="18" charset="0"/>
              <a:cs typeface="Arial" panose="020B0604020202020204" pitchFamily="34" charset="0"/>
            </a:rPr>
            <a:t>Academic</a:t>
          </a:r>
          <a:r>
            <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 </a:t>
          </a:r>
          <a:r>
            <a:rPr lang="lt-LT" sz="2400" b="0" kern="1200" dirty="0" err="1">
              <a:solidFill>
                <a:prstClr val="white"/>
              </a:solidFill>
              <a:effectLst/>
              <a:latin typeface="Arial" panose="020B0604020202020204" pitchFamily="34" charset="0"/>
              <a:ea typeface="Times New Roman" panose="02020603050405020304" pitchFamily="18" charset="0"/>
              <a:cs typeface="Arial" panose="020B0604020202020204" pitchFamily="34" charset="0"/>
            </a:rPr>
            <a:t>Integrity</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sp:txBody>
      <dsp:txXfrm>
        <a:off x="809445" y="1099388"/>
        <a:ext cx="6189015" cy="549913"/>
      </dsp:txXfrm>
    </dsp:sp>
    <dsp:sp modelId="{FAD1D1AF-2DB6-4C1F-9B26-845F2B9D160D}">
      <dsp:nvSpPr>
        <dsp:cNvPr id="0" name=""/>
        <dsp:cNvSpPr/>
      </dsp:nvSpPr>
      <dsp:spPr>
        <a:xfrm>
          <a:off x="465748" y="1030648"/>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748401A0-DC7A-4ADA-83F2-AB0CF4748E25}">
      <dsp:nvSpPr>
        <dsp:cNvPr id="0" name=""/>
        <dsp:cNvSpPr/>
      </dsp:nvSpPr>
      <dsp:spPr>
        <a:xfrm>
          <a:off x="930387" y="1923995"/>
          <a:ext cx="6068073"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en-GB"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rPr>
            <a:t>Synthesis and Argumentation</a:t>
          </a:r>
          <a:endParaRPr lang="lt-LT" sz="2400" b="0" kern="1200" dirty="0">
            <a:solidFill>
              <a:prstClr val="white"/>
            </a:solidFill>
            <a:effectLst/>
            <a:latin typeface="Arial" panose="020B0604020202020204" pitchFamily="34" charset="0"/>
            <a:ea typeface="Times New Roman" panose="02020603050405020304" pitchFamily="18" charset="0"/>
            <a:cs typeface="Arial" panose="020B0604020202020204" pitchFamily="34" charset="0"/>
          </a:endParaRPr>
        </a:p>
      </dsp:txBody>
      <dsp:txXfrm>
        <a:off x="930387" y="1923995"/>
        <a:ext cx="6068073" cy="549913"/>
      </dsp:txXfrm>
    </dsp:sp>
    <dsp:sp modelId="{C25C013A-7D6D-47FC-B6AA-0ADFF6B6A289}">
      <dsp:nvSpPr>
        <dsp:cNvPr id="0" name=""/>
        <dsp:cNvSpPr/>
      </dsp:nvSpPr>
      <dsp:spPr>
        <a:xfrm>
          <a:off x="586691" y="1855255"/>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96EC107D-CFD6-4BD4-8E70-B2F964157C31}">
      <dsp:nvSpPr>
        <dsp:cNvPr id="0" name=""/>
        <dsp:cNvSpPr/>
      </dsp:nvSpPr>
      <dsp:spPr>
        <a:xfrm>
          <a:off x="809445" y="2748602"/>
          <a:ext cx="6189015"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kern="1200" dirty="0" err="1">
              <a:latin typeface="Arial" panose="020B0604020202020204" pitchFamily="34" charset="0"/>
              <a:cs typeface="Arial" panose="020B0604020202020204" pitchFamily="34" charset="0"/>
            </a:rPr>
            <a:t>Reference</a:t>
          </a:r>
          <a:r>
            <a:rPr lang="lt-LT" sz="2400" kern="1200" dirty="0">
              <a:latin typeface="Arial" panose="020B0604020202020204" pitchFamily="34" charset="0"/>
              <a:cs typeface="Arial" panose="020B0604020202020204" pitchFamily="34" charset="0"/>
            </a:rPr>
            <a:t> </a:t>
          </a:r>
          <a:r>
            <a:rPr lang="lt-LT" sz="2400" kern="1200" dirty="0" err="1">
              <a:latin typeface="Arial" panose="020B0604020202020204" pitchFamily="34" charset="0"/>
              <a:cs typeface="Arial" panose="020B0604020202020204" pitchFamily="34" charset="0"/>
            </a:rPr>
            <a:t>Management</a:t>
          </a:r>
          <a:r>
            <a:rPr lang="lt-LT" sz="2400" kern="1200" dirty="0">
              <a:latin typeface="Arial" panose="020B0604020202020204" pitchFamily="34" charset="0"/>
              <a:cs typeface="Arial" panose="020B0604020202020204" pitchFamily="34" charset="0"/>
            </a:rPr>
            <a:t> </a:t>
          </a:r>
          <a:r>
            <a:rPr lang="lt-LT" sz="2400" kern="1200" dirty="0" err="1">
              <a:latin typeface="Arial" panose="020B0604020202020204" pitchFamily="34" charset="0"/>
              <a:cs typeface="Arial" panose="020B0604020202020204" pitchFamily="34" charset="0"/>
            </a:rPr>
            <a:t>Tools</a:t>
          </a:r>
          <a:endParaRPr lang="lt-LT" sz="2400" kern="1200" dirty="0">
            <a:latin typeface="Arial" panose="020B0604020202020204" pitchFamily="34" charset="0"/>
            <a:cs typeface="Arial" panose="020B0604020202020204" pitchFamily="34" charset="0"/>
          </a:endParaRPr>
        </a:p>
      </dsp:txBody>
      <dsp:txXfrm>
        <a:off x="809445" y="2748602"/>
        <a:ext cx="6189015" cy="549913"/>
      </dsp:txXfrm>
    </dsp:sp>
    <dsp:sp modelId="{067CB84B-EF37-4EF9-A37B-CCE9E408851D}">
      <dsp:nvSpPr>
        <dsp:cNvPr id="0" name=""/>
        <dsp:cNvSpPr/>
      </dsp:nvSpPr>
      <dsp:spPr>
        <a:xfrm>
          <a:off x="465748" y="2679862"/>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E38FCCD-27AC-4A5D-8B82-4B06D58B2890}">
      <dsp:nvSpPr>
        <dsp:cNvPr id="0" name=""/>
        <dsp:cNvSpPr/>
      </dsp:nvSpPr>
      <dsp:spPr>
        <a:xfrm>
          <a:off x="415392" y="3573209"/>
          <a:ext cx="6583067" cy="549913"/>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6494" tIns="60960" rIns="60960" bIns="60960" numCol="1" spcCol="1270" anchor="ctr" anchorCtr="0">
          <a:noAutofit/>
        </a:bodyPr>
        <a:lstStyle/>
        <a:p>
          <a:pPr marL="0" lvl="0" indent="0" algn="l" defTabSz="1066800">
            <a:lnSpc>
              <a:spcPct val="90000"/>
            </a:lnSpc>
            <a:spcBef>
              <a:spcPct val="0"/>
            </a:spcBef>
            <a:spcAft>
              <a:spcPct val="35000"/>
            </a:spcAft>
            <a:buNone/>
          </a:pPr>
          <a:r>
            <a:rPr lang="lt-LT" sz="2400" kern="1200" dirty="0">
              <a:latin typeface="Arial" panose="020B0604020202020204" pitchFamily="34" charset="0"/>
              <a:cs typeface="Arial" panose="020B0604020202020204" pitchFamily="34" charset="0"/>
            </a:rPr>
            <a:t>Ethics and Plagiarism Prevention</a:t>
          </a:r>
        </a:p>
      </dsp:txBody>
      <dsp:txXfrm>
        <a:off x="415392" y="3573209"/>
        <a:ext cx="6583067" cy="549913"/>
      </dsp:txXfrm>
    </dsp:sp>
    <dsp:sp modelId="{7E1ACCE1-A389-4FE0-82DF-3C91AF390050}">
      <dsp:nvSpPr>
        <dsp:cNvPr id="0" name=""/>
        <dsp:cNvSpPr/>
      </dsp:nvSpPr>
      <dsp:spPr>
        <a:xfrm>
          <a:off x="71696" y="3504469"/>
          <a:ext cx="687392" cy="68739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9773B-9FF9-4D99-9375-D34B33E9CB8F}">
      <dsp:nvSpPr>
        <dsp:cNvPr id="0" name=""/>
        <dsp:cNvSpPr/>
      </dsp:nvSpPr>
      <dsp:spPr>
        <a:xfrm>
          <a:off x="-4972108" y="-761839"/>
          <a:ext cx="5921582" cy="5921582"/>
        </a:xfrm>
        <a:prstGeom prst="blockArc">
          <a:avLst>
            <a:gd name="adj1" fmla="val 18900000"/>
            <a:gd name="adj2" fmla="val 2700000"/>
            <a:gd name="adj3" fmla="val 365"/>
          </a:avLst>
        </a:prstGeom>
        <a:noFill/>
        <a:ln w="12700" cap="flat" cmpd="sng" algn="ctr">
          <a:solidFill>
            <a:schemeClr val="accent1">
              <a:shade val="6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7D9E1B43-1F69-4F29-A0AA-423DCD68EA9B}">
      <dsp:nvSpPr>
        <dsp:cNvPr id="0" name=""/>
        <dsp:cNvSpPr/>
      </dsp:nvSpPr>
      <dsp:spPr>
        <a:xfrm>
          <a:off x="308238" y="231593"/>
          <a:ext cx="6962796"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en-GB" sz="2400" kern="1200" dirty="0">
              <a:solidFill>
                <a:prstClr val="white"/>
              </a:solidFill>
              <a:latin typeface="Arial" panose="020B0604020202020204" pitchFamily="34" charset="0"/>
              <a:ea typeface="+mn-ea"/>
              <a:cs typeface="Arial" panose="020B0604020202020204" pitchFamily="34" charset="0"/>
            </a:rPr>
            <a:t>Comprehensive Literature </a:t>
          </a:r>
          <a:r>
            <a:rPr lang="lt-LT" sz="2400" kern="1200" dirty="0" err="1">
              <a:solidFill>
                <a:prstClr val="white"/>
              </a:solidFill>
              <a:latin typeface="Arial" panose="020B0604020202020204" pitchFamily="34" charset="0"/>
              <a:ea typeface="+mn-ea"/>
              <a:cs typeface="Arial" panose="020B0604020202020204" pitchFamily="34" charset="0"/>
            </a:rPr>
            <a:t>Search</a:t>
          </a:r>
          <a:endParaRPr lang="lt-LT" sz="2400" kern="1200" dirty="0">
            <a:solidFill>
              <a:prstClr val="white"/>
            </a:solidFill>
            <a:latin typeface="Arial" panose="020B0604020202020204" pitchFamily="34" charset="0"/>
            <a:ea typeface="+mn-ea"/>
            <a:cs typeface="Arial" panose="020B0604020202020204" pitchFamily="34" charset="0"/>
          </a:endParaRPr>
        </a:p>
      </dsp:txBody>
      <dsp:txXfrm>
        <a:off x="308238" y="231593"/>
        <a:ext cx="6962796" cy="463011"/>
      </dsp:txXfrm>
    </dsp:sp>
    <dsp:sp modelId="{9570E4A3-3F6D-4B15-BD2F-87F787DB0B8E}">
      <dsp:nvSpPr>
        <dsp:cNvPr id="0" name=""/>
        <dsp:cNvSpPr/>
      </dsp:nvSpPr>
      <dsp:spPr>
        <a:xfrm>
          <a:off x="64880" y="173717"/>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DF3C4C5-07C4-4497-939E-CD8C53A09F97}">
      <dsp:nvSpPr>
        <dsp:cNvPr id="0" name=""/>
        <dsp:cNvSpPr/>
      </dsp:nvSpPr>
      <dsp:spPr>
        <a:xfrm>
          <a:off x="735120" y="926022"/>
          <a:ext cx="6581938"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en-GB" sz="2400" kern="1200" dirty="0">
              <a:solidFill>
                <a:prstClr val="white"/>
              </a:solidFill>
              <a:latin typeface="Arial" panose="020B0604020202020204" pitchFamily="34" charset="0"/>
              <a:ea typeface="+mn-ea"/>
              <a:cs typeface="Arial" panose="020B0604020202020204" pitchFamily="34" charset="0"/>
            </a:rPr>
            <a:t>Scholarly Publishing and Open Science</a:t>
          </a:r>
          <a:endParaRPr lang="lt-LT" sz="2400" kern="1200" dirty="0">
            <a:solidFill>
              <a:prstClr val="white"/>
            </a:solidFill>
            <a:latin typeface="Arial" panose="020B0604020202020204" pitchFamily="34" charset="0"/>
            <a:ea typeface="+mn-ea"/>
            <a:cs typeface="Arial" panose="020B0604020202020204" pitchFamily="34" charset="0"/>
          </a:endParaRPr>
        </a:p>
      </dsp:txBody>
      <dsp:txXfrm>
        <a:off x="735120" y="926022"/>
        <a:ext cx="6581938" cy="463011"/>
      </dsp:txXfrm>
    </dsp:sp>
    <dsp:sp modelId="{FAD1D1AF-2DB6-4C1F-9B26-845F2B9D160D}">
      <dsp:nvSpPr>
        <dsp:cNvPr id="0" name=""/>
        <dsp:cNvSpPr/>
      </dsp:nvSpPr>
      <dsp:spPr>
        <a:xfrm>
          <a:off x="445738" y="868146"/>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748401A0-DC7A-4ADA-83F2-AB0CF4748E25}">
      <dsp:nvSpPr>
        <dsp:cNvPr id="0" name=""/>
        <dsp:cNvSpPr/>
      </dsp:nvSpPr>
      <dsp:spPr>
        <a:xfrm>
          <a:off x="909277" y="1620451"/>
          <a:ext cx="6407781"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lt-LT" sz="2400" kern="1200" dirty="0" err="1">
              <a:solidFill>
                <a:prstClr val="white"/>
              </a:solidFill>
              <a:latin typeface="Arial" panose="020B0604020202020204" pitchFamily="34" charset="0"/>
              <a:ea typeface="+mn-ea"/>
              <a:cs typeface="Arial" panose="020B0604020202020204" pitchFamily="34" charset="0"/>
            </a:rPr>
            <a:t>Selecting</a:t>
          </a:r>
          <a:r>
            <a:rPr lang="lt-LT" sz="2400" kern="1200" dirty="0">
              <a:solidFill>
                <a:prstClr val="white"/>
              </a:solidFill>
              <a:latin typeface="Arial" panose="020B0604020202020204" pitchFamily="34" charset="0"/>
              <a:ea typeface="+mn-ea"/>
              <a:cs typeface="Arial" panose="020B0604020202020204" pitchFamily="34" charset="0"/>
            </a:rPr>
            <a:t> </a:t>
          </a:r>
          <a:r>
            <a:rPr lang="lt-LT" sz="2400" kern="1200" dirty="0" err="1">
              <a:solidFill>
                <a:prstClr val="white"/>
              </a:solidFill>
              <a:latin typeface="Arial" panose="020B0604020202020204" pitchFamily="34" charset="0"/>
              <a:ea typeface="+mn-ea"/>
              <a:cs typeface="Arial" panose="020B0604020202020204" pitchFamily="34" charset="0"/>
            </a:rPr>
            <a:t>Journals</a:t>
          </a:r>
          <a:r>
            <a:rPr lang="lt-LT" sz="2400" kern="1200" dirty="0">
              <a:solidFill>
                <a:prstClr val="white"/>
              </a:solidFill>
              <a:latin typeface="Arial" panose="020B0604020202020204" pitchFamily="34" charset="0"/>
              <a:ea typeface="+mn-ea"/>
              <a:cs typeface="Arial" panose="020B0604020202020204" pitchFamily="34" charset="0"/>
            </a:rPr>
            <a:t> </a:t>
          </a:r>
          <a:r>
            <a:rPr lang="lt-LT" sz="2400" kern="1200" dirty="0" err="1">
              <a:solidFill>
                <a:prstClr val="white"/>
              </a:solidFill>
              <a:latin typeface="Arial" panose="020B0604020202020204" pitchFamily="34" charset="0"/>
              <a:ea typeface="+mn-ea"/>
              <a:cs typeface="Arial" panose="020B0604020202020204" pitchFamily="34" charset="0"/>
            </a:rPr>
            <a:t>for</a:t>
          </a:r>
          <a:r>
            <a:rPr lang="lt-LT" sz="2400" kern="1200" dirty="0">
              <a:solidFill>
                <a:prstClr val="white"/>
              </a:solidFill>
              <a:latin typeface="Arial" panose="020B0604020202020204" pitchFamily="34" charset="0"/>
              <a:ea typeface="+mn-ea"/>
              <a:cs typeface="Arial" panose="020B0604020202020204" pitchFamily="34" charset="0"/>
            </a:rPr>
            <a:t> Publishing</a:t>
          </a:r>
        </a:p>
      </dsp:txBody>
      <dsp:txXfrm>
        <a:off x="909277" y="1620451"/>
        <a:ext cx="6407781" cy="463011"/>
      </dsp:txXfrm>
    </dsp:sp>
    <dsp:sp modelId="{C25C013A-7D6D-47FC-B6AA-0ADFF6B6A289}">
      <dsp:nvSpPr>
        <dsp:cNvPr id="0" name=""/>
        <dsp:cNvSpPr/>
      </dsp:nvSpPr>
      <dsp:spPr>
        <a:xfrm>
          <a:off x="619895" y="1562575"/>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96EC107D-CFD6-4BD4-8E70-B2F964157C31}">
      <dsp:nvSpPr>
        <dsp:cNvPr id="0" name=""/>
        <dsp:cNvSpPr/>
      </dsp:nvSpPr>
      <dsp:spPr>
        <a:xfrm>
          <a:off x="909277" y="2314440"/>
          <a:ext cx="6407781"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lt-LT" sz="2400" kern="1200" dirty="0" err="1">
              <a:solidFill>
                <a:prstClr val="white"/>
              </a:solidFill>
              <a:latin typeface="Arial" panose="020B0604020202020204" pitchFamily="34" charset="0"/>
              <a:ea typeface="+mn-ea"/>
              <a:cs typeface="Arial" panose="020B0604020202020204" pitchFamily="34" charset="0"/>
            </a:rPr>
            <a:t>Research</a:t>
          </a:r>
          <a:r>
            <a:rPr lang="lt-LT" sz="2400" kern="1200" dirty="0">
              <a:solidFill>
                <a:prstClr val="white"/>
              </a:solidFill>
              <a:latin typeface="Arial" panose="020B0604020202020204" pitchFamily="34" charset="0"/>
              <a:ea typeface="+mn-ea"/>
              <a:cs typeface="Arial" panose="020B0604020202020204" pitchFamily="34" charset="0"/>
            </a:rPr>
            <a:t> Data </a:t>
          </a:r>
          <a:r>
            <a:rPr lang="lt-LT" sz="2400" kern="1200" dirty="0" err="1">
              <a:solidFill>
                <a:prstClr val="white"/>
              </a:solidFill>
              <a:latin typeface="Arial" panose="020B0604020202020204" pitchFamily="34" charset="0"/>
              <a:ea typeface="+mn-ea"/>
              <a:cs typeface="Arial" panose="020B0604020202020204" pitchFamily="34" charset="0"/>
            </a:rPr>
            <a:t>Management</a:t>
          </a:r>
          <a:endParaRPr lang="lt-LT" sz="2400" kern="1200" dirty="0">
            <a:solidFill>
              <a:prstClr val="white"/>
            </a:solidFill>
            <a:latin typeface="Arial" panose="020B0604020202020204" pitchFamily="34" charset="0"/>
            <a:ea typeface="+mn-ea"/>
            <a:cs typeface="Arial" panose="020B0604020202020204" pitchFamily="34" charset="0"/>
          </a:endParaRPr>
        </a:p>
      </dsp:txBody>
      <dsp:txXfrm>
        <a:off x="909277" y="2314440"/>
        <a:ext cx="6407781" cy="463011"/>
      </dsp:txXfrm>
    </dsp:sp>
    <dsp:sp modelId="{067CB84B-EF37-4EF9-A37B-CCE9E408851D}">
      <dsp:nvSpPr>
        <dsp:cNvPr id="0" name=""/>
        <dsp:cNvSpPr/>
      </dsp:nvSpPr>
      <dsp:spPr>
        <a:xfrm>
          <a:off x="619895" y="2256564"/>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E38FCCD-27AC-4A5D-8B82-4B06D58B2890}">
      <dsp:nvSpPr>
        <dsp:cNvPr id="0" name=""/>
        <dsp:cNvSpPr/>
      </dsp:nvSpPr>
      <dsp:spPr>
        <a:xfrm>
          <a:off x="735120" y="3008870"/>
          <a:ext cx="6581938"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lt-LT" sz="2400" kern="1200" dirty="0">
              <a:solidFill>
                <a:prstClr val="white"/>
              </a:solidFill>
              <a:latin typeface="Arial" panose="020B0604020202020204" pitchFamily="34" charset="0"/>
              <a:ea typeface="+mn-ea"/>
              <a:cs typeface="Arial" panose="020B0604020202020204" pitchFamily="34" charset="0"/>
            </a:rPr>
            <a:t>Research Assessment Indicatos and Tools</a:t>
          </a:r>
        </a:p>
      </dsp:txBody>
      <dsp:txXfrm>
        <a:off x="735120" y="3008870"/>
        <a:ext cx="6581938" cy="463011"/>
      </dsp:txXfrm>
    </dsp:sp>
    <dsp:sp modelId="{7E1ACCE1-A389-4FE0-82DF-3C91AF390050}">
      <dsp:nvSpPr>
        <dsp:cNvPr id="0" name=""/>
        <dsp:cNvSpPr/>
      </dsp:nvSpPr>
      <dsp:spPr>
        <a:xfrm>
          <a:off x="445738" y="2950993"/>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A75E2EC9-DF04-47BA-8259-CD27C9958D5D}">
      <dsp:nvSpPr>
        <dsp:cNvPr id="0" name=""/>
        <dsp:cNvSpPr/>
      </dsp:nvSpPr>
      <dsp:spPr>
        <a:xfrm>
          <a:off x="354262" y="3703299"/>
          <a:ext cx="6962796" cy="463011"/>
        </a:xfrm>
        <a:prstGeom prst="rect">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7515"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solidFill>
                <a:prstClr val="white"/>
              </a:solidFill>
              <a:latin typeface="Arial" panose="020B0604020202020204" pitchFamily="34" charset="0"/>
              <a:ea typeface="+mn-ea"/>
              <a:cs typeface="Arial" panose="020B0604020202020204" pitchFamily="34" charset="0"/>
            </a:rPr>
            <a:t>Research </a:t>
          </a:r>
          <a:r>
            <a:rPr lang="lt-LT" sz="2400" kern="1200" dirty="0">
              <a:solidFill>
                <a:prstClr val="white"/>
              </a:solidFill>
              <a:latin typeface="Arial" panose="020B0604020202020204" pitchFamily="34" charset="0"/>
              <a:ea typeface="+mn-ea"/>
              <a:cs typeface="Arial" panose="020B0604020202020204" pitchFamily="34" charset="0"/>
            </a:rPr>
            <a:t>Impact and Visibility</a:t>
          </a:r>
          <a:endParaRPr lang="en-US" sz="2400" kern="1200" dirty="0">
            <a:solidFill>
              <a:prstClr val="white"/>
            </a:solidFill>
            <a:latin typeface="Arial" panose="020B0604020202020204" pitchFamily="34" charset="0"/>
            <a:ea typeface="+mn-ea"/>
            <a:cs typeface="Arial" panose="020B0604020202020204" pitchFamily="34" charset="0"/>
          </a:endParaRPr>
        </a:p>
      </dsp:txBody>
      <dsp:txXfrm>
        <a:off x="354262" y="3703299"/>
        <a:ext cx="6962796" cy="463011"/>
      </dsp:txXfrm>
    </dsp:sp>
    <dsp:sp modelId="{BBFF1D0D-DFDD-4B50-85D8-6785EBBAAE34}">
      <dsp:nvSpPr>
        <dsp:cNvPr id="0" name=""/>
        <dsp:cNvSpPr/>
      </dsp:nvSpPr>
      <dsp:spPr>
        <a:xfrm>
          <a:off x="64880" y="3645422"/>
          <a:ext cx="578764" cy="578764"/>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8C3969-9E63-A345-BB21-C4F80F17B82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72AFF04-979D-ED46-A90F-3C0B9D5964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F77756-703A-4C45-96D0-2261A4FADC57}" type="datetimeFigureOut">
              <a:rPr lang="en-US" smtClean="0"/>
              <a:t>10/1/2025</a:t>
            </a:fld>
            <a:endParaRPr lang="en-US"/>
          </a:p>
        </p:txBody>
      </p:sp>
      <p:sp>
        <p:nvSpPr>
          <p:cNvPr id="4" name="Footer Placeholder 3">
            <a:extLst>
              <a:ext uri="{FF2B5EF4-FFF2-40B4-BE49-F238E27FC236}">
                <a16:creationId xmlns:a16="http://schemas.microsoft.com/office/drawing/2014/main" id="{788A9E3F-2800-654D-A508-43B1B8C345F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82DB950-E412-6D41-986A-A4F7198885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BAD6D8-DF40-6D42-973A-CD331A9D1051}" type="slidenum">
              <a:rPr lang="en-US" smtClean="0"/>
              <a:t>‹#›</a:t>
            </a:fld>
            <a:endParaRPr lang="en-US"/>
          </a:p>
        </p:txBody>
      </p:sp>
    </p:spTree>
    <p:extLst>
      <p:ext uri="{BB962C8B-B14F-4D97-AF65-F5344CB8AC3E}">
        <p14:creationId xmlns:p14="http://schemas.microsoft.com/office/powerpoint/2010/main" val="24273097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4A7845-6E42-A54B-BDCA-C3518250E7BF}" type="datetimeFigureOut">
              <a:rPr lang="en-US" smtClean="0"/>
              <a:t>10/1/2025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E41982-9C9C-C141-8575-EDABC0346C38}" type="slidenum">
              <a:rPr lang="en-US" smtClean="0"/>
              <a:t>‹#›</a:t>
            </a:fld>
            <a:endParaRPr lang="en-US"/>
          </a:p>
        </p:txBody>
      </p:sp>
    </p:spTree>
    <p:extLst>
      <p:ext uri="{BB962C8B-B14F-4D97-AF65-F5344CB8AC3E}">
        <p14:creationId xmlns:p14="http://schemas.microsoft.com/office/powerpoint/2010/main" val="148024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1</a:t>
            </a:fld>
            <a:endParaRPr lang="en-US"/>
          </a:p>
        </p:txBody>
      </p:sp>
    </p:spTree>
    <p:extLst>
      <p:ext uri="{BB962C8B-B14F-4D97-AF65-F5344CB8AC3E}">
        <p14:creationId xmlns:p14="http://schemas.microsoft.com/office/powerpoint/2010/main" val="2104181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10</a:t>
            </a:fld>
            <a:endParaRPr lang="en-US"/>
          </a:p>
        </p:txBody>
      </p:sp>
    </p:spTree>
    <p:extLst>
      <p:ext uri="{BB962C8B-B14F-4D97-AF65-F5344CB8AC3E}">
        <p14:creationId xmlns:p14="http://schemas.microsoft.com/office/powerpoint/2010/main" val="3000223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11</a:t>
            </a:fld>
            <a:endParaRPr lang="en-US"/>
          </a:p>
        </p:txBody>
      </p:sp>
    </p:spTree>
    <p:extLst>
      <p:ext uri="{BB962C8B-B14F-4D97-AF65-F5344CB8AC3E}">
        <p14:creationId xmlns:p14="http://schemas.microsoft.com/office/powerpoint/2010/main" val="2670309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Wingdings" panose="05000000000000000000" pitchFamily="2" charset="2"/>
              <a:buChar char="ü"/>
            </a:pPr>
            <a:endParaRPr lang="lt-LT" sz="1200" noProof="0" dirty="0"/>
          </a:p>
        </p:txBody>
      </p:sp>
      <p:sp>
        <p:nvSpPr>
          <p:cNvPr id="4" name="Slide Number Placeholder 3"/>
          <p:cNvSpPr>
            <a:spLocks noGrp="1"/>
          </p:cNvSpPr>
          <p:nvPr>
            <p:ph type="sldNum" sz="quarter" idx="5"/>
          </p:nvPr>
        </p:nvSpPr>
        <p:spPr/>
        <p:txBody>
          <a:bodyPr/>
          <a:lstStyle/>
          <a:p>
            <a:fld id="{D6E41982-9C9C-C141-8575-EDABC0346C38}" type="slidenum">
              <a:rPr lang="en-US" smtClean="0"/>
              <a:t>12</a:t>
            </a:fld>
            <a:endParaRPr lang="en-US"/>
          </a:p>
        </p:txBody>
      </p:sp>
    </p:spTree>
    <p:extLst>
      <p:ext uri="{BB962C8B-B14F-4D97-AF65-F5344CB8AC3E}">
        <p14:creationId xmlns:p14="http://schemas.microsoft.com/office/powerpoint/2010/main" val="4058592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13</a:t>
            </a:fld>
            <a:endParaRPr lang="en-US"/>
          </a:p>
        </p:txBody>
      </p:sp>
    </p:spTree>
    <p:extLst>
      <p:ext uri="{BB962C8B-B14F-4D97-AF65-F5344CB8AC3E}">
        <p14:creationId xmlns:p14="http://schemas.microsoft.com/office/powerpoint/2010/main" val="2912780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14</a:t>
            </a:fld>
            <a:endParaRPr lang="en-US"/>
          </a:p>
        </p:txBody>
      </p:sp>
    </p:spTree>
    <p:extLst>
      <p:ext uri="{BB962C8B-B14F-4D97-AF65-F5344CB8AC3E}">
        <p14:creationId xmlns:p14="http://schemas.microsoft.com/office/powerpoint/2010/main" val="192482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15</a:t>
            </a:fld>
            <a:endParaRPr lang="en-US"/>
          </a:p>
        </p:txBody>
      </p:sp>
    </p:spTree>
    <p:extLst>
      <p:ext uri="{BB962C8B-B14F-4D97-AF65-F5344CB8AC3E}">
        <p14:creationId xmlns:p14="http://schemas.microsoft.com/office/powerpoint/2010/main" val="52012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2</a:t>
            </a:fld>
            <a:endParaRPr lang="en-US"/>
          </a:p>
        </p:txBody>
      </p:sp>
    </p:spTree>
    <p:extLst>
      <p:ext uri="{BB962C8B-B14F-4D97-AF65-F5344CB8AC3E}">
        <p14:creationId xmlns:p14="http://schemas.microsoft.com/office/powerpoint/2010/main" val="3965393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3</a:t>
            </a:fld>
            <a:endParaRPr lang="en-US"/>
          </a:p>
        </p:txBody>
      </p:sp>
    </p:spTree>
    <p:extLst>
      <p:ext uri="{BB962C8B-B14F-4D97-AF65-F5344CB8AC3E}">
        <p14:creationId xmlns:p14="http://schemas.microsoft.com/office/powerpoint/2010/main" val="401957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4</a:t>
            </a:fld>
            <a:endParaRPr lang="en-US"/>
          </a:p>
        </p:txBody>
      </p:sp>
    </p:spTree>
    <p:extLst>
      <p:ext uri="{BB962C8B-B14F-4D97-AF65-F5344CB8AC3E}">
        <p14:creationId xmlns:p14="http://schemas.microsoft.com/office/powerpoint/2010/main" val="945720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indent="0">
              <a:lnSpc>
                <a:spcPct val="107000"/>
              </a:lnSpc>
              <a:spcAft>
                <a:spcPts val="800"/>
              </a:spcAft>
              <a:buFontTx/>
              <a:buNone/>
            </a:pPr>
            <a:endParaRPr lang="lt-LT"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5</a:t>
            </a:fld>
            <a:endParaRPr lang="en-US"/>
          </a:p>
        </p:txBody>
      </p:sp>
    </p:spTree>
    <p:extLst>
      <p:ext uri="{BB962C8B-B14F-4D97-AF65-F5344CB8AC3E}">
        <p14:creationId xmlns:p14="http://schemas.microsoft.com/office/powerpoint/2010/main" val="71638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indent="0">
              <a:lnSpc>
                <a:spcPct val="107000"/>
              </a:lnSpc>
              <a:spcAft>
                <a:spcPts val="800"/>
              </a:spcAft>
              <a:buFontTx/>
              <a:buNone/>
            </a:pPr>
            <a:endParaRPr lang="lt-LT"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kaidrės numerio vietos rezervavimo ženklas 3"/>
          <p:cNvSpPr>
            <a:spLocks noGrp="1"/>
          </p:cNvSpPr>
          <p:nvPr>
            <p:ph type="sldNum" sz="quarter" idx="5"/>
          </p:nvPr>
        </p:nvSpPr>
        <p:spPr/>
        <p:txBody>
          <a:bodyPr/>
          <a:lstStyle/>
          <a:p>
            <a:fld id="{D6E41982-9C9C-C141-8575-EDABC0346C38}" type="slidenum">
              <a:rPr lang="en-US" smtClean="0"/>
              <a:t>6</a:t>
            </a:fld>
            <a:endParaRPr lang="en-US"/>
          </a:p>
        </p:txBody>
      </p:sp>
    </p:spTree>
    <p:extLst>
      <p:ext uri="{BB962C8B-B14F-4D97-AF65-F5344CB8AC3E}">
        <p14:creationId xmlns:p14="http://schemas.microsoft.com/office/powerpoint/2010/main" val="3309593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7</a:t>
            </a:fld>
            <a:endParaRPr lang="en-US"/>
          </a:p>
        </p:txBody>
      </p:sp>
    </p:spTree>
    <p:extLst>
      <p:ext uri="{BB962C8B-B14F-4D97-AF65-F5344CB8AC3E}">
        <p14:creationId xmlns:p14="http://schemas.microsoft.com/office/powerpoint/2010/main" val="2285034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8</a:t>
            </a:fld>
            <a:endParaRPr lang="en-US"/>
          </a:p>
        </p:txBody>
      </p:sp>
    </p:spTree>
    <p:extLst>
      <p:ext uri="{BB962C8B-B14F-4D97-AF65-F5344CB8AC3E}">
        <p14:creationId xmlns:p14="http://schemas.microsoft.com/office/powerpoint/2010/main" val="326959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9</a:t>
            </a:fld>
            <a:endParaRPr lang="en-US"/>
          </a:p>
        </p:txBody>
      </p:sp>
    </p:spTree>
    <p:extLst>
      <p:ext uri="{BB962C8B-B14F-4D97-AF65-F5344CB8AC3E}">
        <p14:creationId xmlns:p14="http://schemas.microsoft.com/office/powerpoint/2010/main" val="1016324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10.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Master" Target="../slideMasters/slideMaster1.xml"/><Relationship Id="rId4" Type="http://schemas.openxmlformats.org/officeDocument/2006/relationships/image" Target="../media/image1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inė">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sp>
        <p:nvSpPr>
          <p:cNvPr id="14" name="Text Placeholder 4">
            <a:extLst>
              <a:ext uri="{FF2B5EF4-FFF2-40B4-BE49-F238E27FC236}">
                <a16:creationId xmlns:a16="http://schemas.microsoft.com/office/drawing/2014/main" id="{462B305F-E454-6A49-BE5A-20AC4E248E21}"/>
              </a:ext>
            </a:extLst>
          </p:cNvPr>
          <p:cNvSpPr>
            <a:spLocks noGrp="1"/>
          </p:cNvSpPr>
          <p:nvPr>
            <p:ph type="body" sz="quarter" idx="10" hasCustomPrompt="1"/>
          </p:nvPr>
        </p:nvSpPr>
        <p:spPr>
          <a:xfrm>
            <a:off x="632355" y="5837238"/>
            <a:ext cx="8854531" cy="400050"/>
          </a:xfrm>
          <a:prstGeom prst="rect">
            <a:avLst/>
          </a:prstGeom>
        </p:spPr>
        <p:txBody>
          <a:bodyPr anchor="b"/>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Subantraštė</a:t>
            </a:r>
            <a:endParaRPr lang="en-US" dirty="0"/>
          </a:p>
        </p:txBody>
      </p:sp>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1952625"/>
            <a:ext cx="8854531" cy="3534526"/>
          </a:xfrm>
          <a:prstGeom prst="rect">
            <a:avLst/>
          </a:prstGeom>
        </p:spPr>
        <p:txBody>
          <a:bodyPr anchor="b"/>
          <a:lstStyle>
            <a:lvl1pPr marL="0" indent="0">
              <a:buNone/>
              <a:defRPr sz="5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userDrawn="1"/>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userDrawn="1"/>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196683529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ekstas_Dvi dalys">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4" name="Text Placeholder 20">
            <a:extLst>
              <a:ext uri="{FF2B5EF4-FFF2-40B4-BE49-F238E27FC236}">
                <a16:creationId xmlns:a16="http://schemas.microsoft.com/office/drawing/2014/main" id="{F497E261-9388-AC42-BFA8-252592EA0D4A}"/>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9" name="Slide Number Placeholder 3">
            <a:extLst>
              <a:ext uri="{FF2B5EF4-FFF2-40B4-BE49-F238E27FC236}">
                <a16:creationId xmlns:a16="http://schemas.microsoft.com/office/drawing/2014/main" id="{B83568EC-B77A-0E4D-9628-B5B410A3918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153394625"/>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guide id="19"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ekstas_Keturios dalys">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224FEE-B2A5-5B45-808C-F0B694341654}"/>
              </a:ext>
            </a:extLst>
          </p:cNvPr>
          <p:cNvSpPr/>
          <p:nvPr userDrawn="1"/>
        </p:nvSpPr>
        <p:spPr>
          <a:xfrm>
            <a:off x="609600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8" name="Rectangle 17">
            <a:extLst>
              <a:ext uri="{FF2B5EF4-FFF2-40B4-BE49-F238E27FC236}">
                <a16:creationId xmlns:a16="http://schemas.microsoft.com/office/drawing/2014/main" id="{504E145C-81F0-8344-8DEA-9501D7BD7159}"/>
              </a:ext>
            </a:extLst>
          </p:cNvPr>
          <p:cNvSpPr/>
          <p:nvPr userDrawn="1"/>
        </p:nvSpPr>
        <p:spPr>
          <a:xfrm>
            <a:off x="1" y="342900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2962774028"/>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guide id="19"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ekstas_Keturios dalys">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04E145C-81F0-8344-8DEA-9501D7BD7159}"/>
              </a:ext>
            </a:extLst>
          </p:cNvPr>
          <p:cNvSpPr/>
          <p:nvPr userDrawn="1"/>
        </p:nvSpPr>
        <p:spPr>
          <a:xfrm>
            <a:off x="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Rectangle 8">
            <a:extLst>
              <a:ext uri="{FF2B5EF4-FFF2-40B4-BE49-F238E27FC236}">
                <a16:creationId xmlns:a16="http://schemas.microsoft.com/office/drawing/2014/main" id="{75224FEE-B2A5-5B45-808C-F0B694341654}"/>
              </a:ext>
            </a:extLst>
          </p:cNvPr>
          <p:cNvSpPr/>
          <p:nvPr userDrawn="1"/>
        </p:nvSpPr>
        <p:spPr>
          <a:xfrm>
            <a:off x="6096001" y="3428998"/>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236036594"/>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guide id="19"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ekstas_Keturios dalys">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CE84176-04FD-7E44-80FE-534E00AD682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ext Placeholder 20">
            <a:extLst>
              <a:ext uri="{FF2B5EF4-FFF2-40B4-BE49-F238E27FC236}">
                <a16:creationId xmlns:a16="http://schemas.microsoft.com/office/drawing/2014/main" id="{A2479587-0613-014A-907C-7A6BD40A26A3}"/>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9" name="Text Placeholder 20">
            <a:extLst>
              <a:ext uri="{FF2B5EF4-FFF2-40B4-BE49-F238E27FC236}">
                <a16:creationId xmlns:a16="http://schemas.microsoft.com/office/drawing/2014/main" id="{0FAD5EC6-4199-5C46-B4E6-5A8F47734253}"/>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0" name="Text Placeholder 20">
            <a:extLst>
              <a:ext uri="{FF2B5EF4-FFF2-40B4-BE49-F238E27FC236}">
                <a16:creationId xmlns:a16="http://schemas.microsoft.com/office/drawing/2014/main" id="{63654EC9-44A8-5048-83C2-2359A000B865}"/>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1" name="Text Placeholder 20">
            <a:extLst>
              <a:ext uri="{FF2B5EF4-FFF2-40B4-BE49-F238E27FC236}">
                <a16:creationId xmlns:a16="http://schemas.microsoft.com/office/drawing/2014/main" id="{87ED44B0-B49B-2E43-9448-B9CA2D9A13BF}"/>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29675304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ekstas_Keturios dalys">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747910-06FD-4846-B37B-91A91EE5B3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xt Placeholder 20">
            <a:extLst>
              <a:ext uri="{FF2B5EF4-FFF2-40B4-BE49-F238E27FC236}">
                <a16:creationId xmlns:a16="http://schemas.microsoft.com/office/drawing/2014/main" id="{719F9151-DC16-CE4F-9309-39250B29EAA0}"/>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5" name="Text Placeholder 20">
            <a:extLst>
              <a:ext uri="{FF2B5EF4-FFF2-40B4-BE49-F238E27FC236}">
                <a16:creationId xmlns:a16="http://schemas.microsoft.com/office/drawing/2014/main" id="{C502A480-02A7-4745-AB98-DBF617812510}"/>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6" name="Text Placeholder 20">
            <a:extLst>
              <a:ext uri="{FF2B5EF4-FFF2-40B4-BE49-F238E27FC236}">
                <a16:creationId xmlns:a16="http://schemas.microsoft.com/office/drawing/2014/main" id="{9DD59F3E-D979-E24A-8E0A-3B87A2DA64D7}"/>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7" name="Text Placeholder 20">
            <a:extLst>
              <a:ext uri="{FF2B5EF4-FFF2-40B4-BE49-F238E27FC236}">
                <a16:creationId xmlns:a16="http://schemas.microsoft.com/office/drawing/2014/main" id="{F8037D3B-F9E1-394A-A1A9-880049C2F5D7}"/>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177069610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skutinė">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2909230"/>
            <a:ext cx="8854531" cy="3534526"/>
          </a:xfrm>
          <a:prstGeom prst="rect">
            <a:avLst/>
          </a:prstGeom>
        </p:spPr>
        <p:txBody>
          <a:bodyPr anchor="b"/>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Q&amp;A</a:t>
            </a:r>
          </a:p>
        </p:txBody>
      </p:sp>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userDrawn="1"/>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userDrawn="1"/>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2764757651"/>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5C769-FA54-46D3-AEBE-D6BC2EC1A4A3}"/>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EF09C0AB-3CAB-487E-875B-B893E584D3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15561F7D-849C-4EEA-87F4-D66C724CB41D}"/>
              </a:ext>
            </a:extLst>
          </p:cNvPr>
          <p:cNvSpPr>
            <a:spLocks noGrp="1"/>
          </p:cNvSpPr>
          <p:nvPr>
            <p:ph type="dt" sz="half" idx="10"/>
          </p:nvPr>
        </p:nvSpPr>
        <p:spPr/>
        <p:txBody>
          <a:bodyPr/>
          <a:lstStyle/>
          <a:p>
            <a:fld id="{4A0AA6C8-A58F-4338-B46C-961501D15B9E}" type="datetimeFigureOut">
              <a:rPr lang="lt-LT" smtClean="0"/>
              <a:t>2025-10-01</a:t>
            </a:fld>
            <a:endParaRPr lang="lt-LT"/>
          </a:p>
        </p:txBody>
      </p:sp>
      <p:sp>
        <p:nvSpPr>
          <p:cNvPr id="5" name="Footer Placeholder 4">
            <a:extLst>
              <a:ext uri="{FF2B5EF4-FFF2-40B4-BE49-F238E27FC236}">
                <a16:creationId xmlns:a16="http://schemas.microsoft.com/office/drawing/2014/main" id="{CDC7C73E-8489-4237-9489-30A80B000EF7}"/>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9828D52E-161A-4C97-A1CB-73A7E5938273}"/>
              </a:ext>
            </a:extLst>
          </p:cNvPr>
          <p:cNvSpPr>
            <a:spLocks noGrp="1"/>
          </p:cNvSpPr>
          <p:nvPr>
            <p:ph type="sldNum" sz="quarter" idx="12"/>
          </p:nvPr>
        </p:nvSpPr>
        <p:spPr/>
        <p:txBody>
          <a:bodyPr/>
          <a:lstStyle/>
          <a:p>
            <a:fld id="{DC5FB127-FE69-4746-944D-FFCDF600EE5B}" type="slidenum">
              <a:rPr lang="lt-LT" smtClean="0"/>
              <a:t>‹#›</a:t>
            </a:fld>
            <a:endParaRPr lang="lt-LT"/>
          </a:p>
        </p:txBody>
      </p:sp>
    </p:spTree>
    <p:extLst>
      <p:ext uri="{BB962C8B-B14F-4D97-AF65-F5344CB8AC3E}">
        <p14:creationId xmlns:p14="http://schemas.microsoft.com/office/powerpoint/2010/main" val="2360405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Foto_Antraštė_Tekstas_Balta">
    <p:bg>
      <p:bgPr>
        <a:solidFill>
          <a:schemeClr val="bg1"/>
        </a:solidFill>
        <a:effectLst/>
      </p:bgPr>
    </p:bg>
    <p:spTree>
      <p:nvGrpSpPr>
        <p:cNvPr id="1" name=""/>
        <p:cNvGrpSpPr/>
        <p:nvPr/>
      </p:nvGrpSpPr>
      <p:grpSpPr>
        <a:xfrm>
          <a:off x="0" y="0"/>
          <a:ext cx="0" cy="0"/>
          <a:chOff x="0" y="0"/>
          <a:chExt cx="0" cy="0"/>
        </a:xfrm>
      </p:grpSpPr>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1" y="1"/>
            <a:ext cx="6096000" cy="6858000"/>
          </a:xfrm>
          <a:prstGeom prst="rect">
            <a:avLst/>
          </a:prstGeom>
        </p:spPr>
        <p:txBody>
          <a:bodyPr/>
          <a:lstStyle/>
          <a:p>
            <a:endParaRPr lang="en-LT" dirty="0"/>
          </a:p>
        </p:txBody>
      </p:sp>
      <p:sp>
        <p:nvSpPr>
          <p:cNvPr id="6" name="Slide Number Placeholder 3">
            <a:extLst>
              <a:ext uri="{FF2B5EF4-FFF2-40B4-BE49-F238E27FC236}">
                <a16:creationId xmlns:a16="http://schemas.microsoft.com/office/drawing/2014/main" id="{E960C207-DFB8-7C44-BEFE-3C8BB4B229DC}"/>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79498426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xt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userDrawn="1"/>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AFD13B1-56F9-4444-AA73-38EC04BF9A0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9159018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to">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968082D-F45E-1B49-9FC3-AAC24B320736}"/>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5712623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urinys">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456921" y="424809"/>
            <a:ext cx="862883" cy="983770"/>
          </a:xfrm>
          <a:prstGeom prst="rect">
            <a:avLst/>
          </a:prstGeom>
        </p:spPr>
      </p:pic>
      <p:sp>
        <p:nvSpPr>
          <p:cNvPr id="20" name="Text Placeholder 5">
            <a:extLst>
              <a:ext uri="{FF2B5EF4-FFF2-40B4-BE49-F238E27FC236}">
                <a16:creationId xmlns:a16="http://schemas.microsoft.com/office/drawing/2014/main" id="{46D6B95C-B687-614F-8DA6-5031F96661AD}"/>
              </a:ext>
            </a:extLst>
          </p:cNvPr>
          <p:cNvSpPr>
            <a:spLocks noGrp="1"/>
          </p:cNvSpPr>
          <p:nvPr>
            <p:ph type="body" sz="quarter" idx="10" hasCustomPrompt="1"/>
          </p:nvPr>
        </p:nvSpPr>
        <p:spPr>
          <a:xfrm>
            <a:off x="2613221" y="1960510"/>
            <a:ext cx="6975279" cy="4276777"/>
          </a:xfrm>
          <a:prstGeom prst="rect">
            <a:avLst/>
          </a:prstGeom>
        </p:spPr>
        <p:txBody>
          <a:bodyPr/>
          <a:lstStyle>
            <a:lvl1pPr marL="360000" indent="-360000">
              <a:lnSpc>
                <a:spcPct val="110000"/>
              </a:lnSpc>
              <a:spcBef>
                <a:spcPts val="1200"/>
              </a:spcBef>
              <a:buClr>
                <a:srgbClr val="FFFF00"/>
              </a:buClr>
              <a:buFont typeface="+mj-lt"/>
              <a:buAutoNum type="arabicPeriod"/>
              <a:defRPr sz="2000" b="0"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en-US" dirty="0" err="1"/>
              <a:t>Antraštė</a:t>
            </a:r>
            <a:endParaRPr lang="en-US" dirty="0"/>
          </a:p>
          <a:p>
            <a:pPr lvl="0"/>
            <a:r>
              <a:rPr lang="en-US" dirty="0" err="1"/>
              <a:t>Antraštė</a:t>
            </a:r>
            <a:endParaRPr lang="en-US" dirty="0"/>
          </a:p>
        </p:txBody>
      </p:sp>
      <p:sp>
        <p:nvSpPr>
          <p:cNvPr id="21" name="Text Placeholder 4">
            <a:extLst>
              <a:ext uri="{FF2B5EF4-FFF2-40B4-BE49-F238E27FC236}">
                <a16:creationId xmlns:a16="http://schemas.microsoft.com/office/drawing/2014/main" id="{25D01418-F6D6-EA49-BF7F-FFFFA2FDDCD4}"/>
              </a:ext>
            </a:extLst>
          </p:cNvPr>
          <p:cNvSpPr>
            <a:spLocks noGrp="1"/>
          </p:cNvSpPr>
          <p:nvPr>
            <p:ph type="body" sz="quarter" idx="11" hasCustomPrompt="1"/>
          </p:nvPr>
        </p:nvSpPr>
        <p:spPr>
          <a:xfrm>
            <a:off x="2613221" y="600737"/>
            <a:ext cx="8037512"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Turinys</a:t>
            </a:r>
            <a:endParaRPr lang="en-US" dirty="0"/>
          </a:p>
        </p:txBody>
      </p:sp>
      <p:pic>
        <p:nvPicPr>
          <p:cNvPr id="24" name="Picture 23">
            <a:extLst>
              <a:ext uri="{FF2B5EF4-FFF2-40B4-BE49-F238E27FC236}">
                <a16:creationId xmlns:a16="http://schemas.microsoft.com/office/drawing/2014/main" id="{A768C0BA-DBA4-9E4F-97DF-579214DE10AF}"/>
              </a:ext>
            </a:extLst>
          </p:cNvPr>
          <p:cNvPicPr>
            <a:picLocks noChangeAspect="1"/>
          </p:cNvPicPr>
          <p:nvPr userDrawn="1"/>
        </p:nvPicPr>
        <p:blipFill>
          <a:blip r:embed="rId3"/>
          <a:stretch>
            <a:fillRect/>
          </a:stretch>
        </p:blipFill>
        <p:spPr>
          <a:xfrm>
            <a:off x="1646472" y="0"/>
            <a:ext cx="190500" cy="6858000"/>
          </a:xfrm>
          <a:prstGeom prst="rect">
            <a:avLst/>
          </a:prstGeom>
        </p:spPr>
      </p:pic>
      <p:sp>
        <p:nvSpPr>
          <p:cNvPr id="8" name="Text Placeholder 2">
            <a:extLst>
              <a:ext uri="{FF2B5EF4-FFF2-40B4-BE49-F238E27FC236}">
                <a16:creationId xmlns:a16="http://schemas.microsoft.com/office/drawing/2014/main" id="{BD862C0A-2BED-074B-8AF0-3A7D2789C05D}"/>
              </a:ext>
            </a:extLst>
          </p:cNvPr>
          <p:cNvSpPr>
            <a:spLocks noGrp="1"/>
          </p:cNvSpPr>
          <p:nvPr>
            <p:ph type="body" sz="quarter" idx="12" hasCustomPrompt="1"/>
          </p:nvPr>
        </p:nvSpPr>
        <p:spPr>
          <a:xfrm rot="16200000">
            <a:off x="-1604416" y="3603891"/>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sp>
        <p:nvSpPr>
          <p:cNvPr id="9" name="Slide Number Placeholder 3">
            <a:extLst>
              <a:ext uri="{FF2B5EF4-FFF2-40B4-BE49-F238E27FC236}">
                <a16:creationId xmlns:a16="http://schemas.microsoft.com/office/drawing/2014/main" id="{7AF8862B-96D5-3A40-B92F-BAC6CDE874C0}"/>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154229607"/>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guide id="19" pos="731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to_Antraštė_Balta">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1696790623"/>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to_Antraštė_Juoda">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3830311098"/>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vi_Foto_Juoda">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9" name="Slide Number Placeholder 3">
            <a:extLst>
              <a:ext uri="{FF2B5EF4-FFF2-40B4-BE49-F238E27FC236}">
                <a16:creationId xmlns:a16="http://schemas.microsoft.com/office/drawing/2014/main" id="{B18BB3B5-113D-8548-9F2F-322C167FD2BE}"/>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Inter Semi Bold" panose="020B0502030000000004" pitchFamily="34" charset="0"/>
                <a:ea typeface="Inter Semi Bold" panose="020B0502030000000004" pitchFamily="34" charset="0"/>
                <a:cs typeface="Inter Semi Bold" panose="020B0502030000000004" pitchFamily="34" charset="0"/>
              </a:rPr>
              <a:pPr algn="ctr"/>
              <a:t>‹#›</a:t>
            </a:fld>
            <a:endParaRPr lang="en-US" sz="1400" b="1" i="0" dirty="0">
              <a:solidFill>
                <a:schemeClr val="bg1"/>
              </a:solidFill>
              <a:latin typeface="Inter Semi Bold" panose="020B0502030000000004" pitchFamily="34" charset="0"/>
              <a:ea typeface="Inter Semi Bold" panose="020B0502030000000004" pitchFamily="34" charset="0"/>
              <a:cs typeface="Inter Semi Bold" panose="020B0502030000000004" pitchFamily="34" charset="0"/>
            </a:endParaRPr>
          </a:p>
        </p:txBody>
      </p:sp>
    </p:spTree>
    <p:extLst>
      <p:ext uri="{BB962C8B-B14F-4D97-AF65-F5344CB8AC3E}">
        <p14:creationId xmlns:p14="http://schemas.microsoft.com/office/powerpoint/2010/main" val="311655019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vi_Foto_Balta">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8" name="Slide Number Placeholder 3">
            <a:extLst>
              <a:ext uri="{FF2B5EF4-FFF2-40B4-BE49-F238E27FC236}">
                <a16:creationId xmlns:a16="http://schemas.microsoft.com/office/drawing/2014/main" id="{786F870C-64A2-4745-A31D-1B11AEC206B2}"/>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Inter Semi Bold" panose="020B0502030000000004" pitchFamily="34" charset="0"/>
                <a:ea typeface="Inter Semi Bold" panose="020B0502030000000004" pitchFamily="34" charset="0"/>
                <a:cs typeface="Inter Semi Bold" panose="020B0502030000000004" pitchFamily="34" charset="0"/>
              </a:rPr>
              <a:pPr algn="ctr"/>
              <a:t>‹#›</a:t>
            </a:fld>
            <a:endParaRPr lang="en-US" sz="1400" b="1" i="0" dirty="0">
              <a:solidFill>
                <a:schemeClr val="tx1"/>
              </a:solidFill>
              <a:latin typeface="Inter Semi Bold" panose="020B0502030000000004" pitchFamily="34" charset="0"/>
              <a:ea typeface="Inter Semi Bold" panose="020B0502030000000004" pitchFamily="34" charset="0"/>
              <a:cs typeface="Inter Semi Bold" panose="020B0502030000000004" pitchFamily="34" charset="0"/>
            </a:endParaRPr>
          </a:p>
        </p:txBody>
      </p:sp>
    </p:spTree>
    <p:extLst>
      <p:ext uri="{BB962C8B-B14F-4D97-AF65-F5344CB8AC3E}">
        <p14:creationId xmlns:p14="http://schemas.microsoft.com/office/powerpoint/2010/main" val="200138582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to_Antraštė_Tekstas_Juoda">
    <p:bg>
      <p:bgPr>
        <a:solidFill>
          <a:schemeClr val="tx1"/>
        </a:solidFill>
        <a:effectLst/>
      </p:bgPr>
    </p:bg>
    <p:spTree>
      <p:nvGrpSpPr>
        <p:cNvPr id="1" name=""/>
        <p:cNvGrpSpPr/>
        <p:nvPr/>
      </p:nvGrpSpPr>
      <p:grpSpPr>
        <a:xfrm>
          <a:off x="0" y="0"/>
          <a:ext cx="0" cy="0"/>
          <a:chOff x="0" y="0"/>
          <a:chExt cx="0" cy="0"/>
        </a:xfrm>
      </p:grpSpPr>
      <p:sp>
        <p:nvSpPr>
          <p:cNvPr id="15" name="Text Placeholder 20">
            <a:extLst>
              <a:ext uri="{FF2B5EF4-FFF2-40B4-BE49-F238E27FC236}">
                <a16:creationId xmlns:a16="http://schemas.microsoft.com/office/drawing/2014/main" id="{B5F1E7A3-042D-1A41-A4EE-C4B741F2F954}"/>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6" name="Text Placeholder 4">
            <a:extLst>
              <a:ext uri="{FF2B5EF4-FFF2-40B4-BE49-F238E27FC236}">
                <a16:creationId xmlns:a16="http://schemas.microsoft.com/office/drawing/2014/main" id="{0393B77B-8341-1C44-8B13-EC418665B44B}"/>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19" name="Picture Placeholder 4">
            <a:extLst>
              <a:ext uri="{FF2B5EF4-FFF2-40B4-BE49-F238E27FC236}">
                <a16:creationId xmlns:a16="http://schemas.microsoft.com/office/drawing/2014/main" id="{87791077-CFD2-474A-ADBD-B95943A91900}"/>
              </a:ext>
            </a:extLst>
          </p:cNvPr>
          <p:cNvSpPr>
            <a:spLocks noGrp="1"/>
          </p:cNvSpPr>
          <p:nvPr>
            <p:ph type="pic" sz="quarter" idx="19"/>
          </p:nvPr>
        </p:nvSpPr>
        <p:spPr>
          <a:xfrm>
            <a:off x="1" y="1"/>
            <a:ext cx="6096000" cy="6858000"/>
          </a:xfrm>
          <a:prstGeom prst="rect">
            <a:avLst/>
          </a:prstGeom>
        </p:spPr>
        <p:txBody>
          <a:bodyPr/>
          <a:lstStyle/>
          <a:p>
            <a:endParaRPr lang="en-LT" dirty="0"/>
          </a:p>
        </p:txBody>
      </p:sp>
      <p:sp>
        <p:nvSpPr>
          <p:cNvPr id="6" name="Slide Number Placeholder 3">
            <a:extLst>
              <a:ext uri="{FF2B5EF4-FFF2-40B4-BE49-F238E27FC236}">
                <a16:creationId xmlns:a16="http://schemas.microsoft.com/office/drawing/2014/main" id="{3D9565FE-3CF5-C940-8534-EF27E7FE6B39}"/>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45643291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to_Antraštė_Tekstas_Balta">
    <p:bg>
      <p:bgPr>
        <a:solidFill>
          <a:schemeClr val="bg1"/>
        </a:solidFill>
        <a:effectLst/>
      </p:bgPr>
    </p:bg>
    <p:spTree>
      <p:nvGrpSpPr>
        <p:cNvPr id="1" name=""/>
        <p:cNvGrpSpPr/>
        <p:nvPr/>
      </p:nvGrpSpPr>
      <p:grpSpPr>
        <a:xfrm>
          <a:off x="0" y="0"/>
          <a:ext cx="0" cy="0"/>
          <a:chOff x="0" y="0"/>
          <a:chExt cx="0" cy="0"/>
        </a:xfrm>
      </p:grpSpPr>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1" y="1"/>
            <a:ext cx="6096000" cy="6858000"/>
          </a:xfrm>
          <a:prstGeom prst="rect">
            <a:avLst/>
          </a:prstGeom>
        </p:spPr>
        <p:txBody>
          <a:bodyPr/>
          <a:lstStyle/>
          <a:p>
            <a:endParaRPr lang="en-LT" dirty="0"/>
          </a:p>
        </p:txBody>
      </p:sp>
      <p:sp>
        <p:nvSpPr>
          <p:cNvPr id="6" name="Slide Number Placeholder 3">
            <a:extLst>
              <a:ext uri="{FF2B5EF4-FFF2-40B4-BE49-F238E27FC236}">
                <a16:creationId xmlns:a16="http://schemas.microsoft.com/office/drawing/2014/main" id="{E960C207-DFB8-7C44-BEFE-3C8BB4B229DC}"/>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408178776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ntraštė_Tekstas_Foto_Juoda">
    <p:bg>
      <p:bgPr>
        <a:solidFill>
          <a:schemeClr val="tx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dirty="0"/>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Tree>
    <p:extLst>
      <p:ext uri="{BB962C8B-B14F-4D97-AF65-F5344CB8AC3E}">
        <p14:creationId xmlns:p14="http://schemas.microsoft.com/office/powerpoint/2010/main" val="156230621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ntraštė_Tekstas_Foto_Balta">
    <p:bg>
      <p:bgPr>
        <a:solidFill>
          <a:schemeClr val="bg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dirty="0"/>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Tree>
    <p:extLst>
      <p:ext uri="{BB962C8B-B14F-4D97-AF65-F5344CB8AC3E}">
        <p14:creationId xmlns:p14="http://schemas.microsoft.com/office/powerpoint/2010/main" val="332211794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Foto_Antraštė_Keturios dalys">
    <p:bg>
      <p:bgPr>
        <a:solidFill>
          <a:schemeClr val="bg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dirty="0"/>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dirty="0"/>
          </a:p>
        </p:txBody>
      </p:sp>
    </p:spTree>
    <p:extLst>
      <p:ext uri="{BB962C8B-B14F-4D97-AF65-F5344CB8AC3E}">
        <p14:creationId xmlns:p14="http://schemas.microsoft.com/office/powerpoint/2010/main" val="298993207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Foto_Antraštė_Keturios dalys">
    <p:bg>
      <p:bgPr>
        <a:solidFill>
          <a:schemeClr val="tx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dirty="0"/>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dirty="0"/>
          </a:p>
        </p:txBody>
      </p:sp>
    </p:spTree>
    <p:extLst>
      <p:ext uri="{BB962C8B-B14F-4D97-AF65-F5344CB8AC3E}">
        <p14:creationId xmlns:p14="http://schemas.microsoft.com/office/powerpoint/2010/main" val="3899158391"/>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kyrius_Vienas skaičius">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pic>
        <p:nvPicPr>
          <p:cNvPr id="2" name="Picture 1">
            <a:extLst>
              <a:ext uri="{FF2B5EF4-FFF2-40B4-BE49-F238E27FC236}">
                <a16:creationId xmlns:a16="http://schemas.microsoft.com/office/drawing/2014/main" id="{6D892914-F5A9-F642-B52A-C75D04F09286}"/>
              </a:ext>
            </a:extLst>
          </p:cNvPr>
          <p:cNvPicPr>
            <a:picLocks noChangeAspect="1"/>
          </p:cNvPicPr>
          <p:nvPr userDrawn="1"/>
        </p:nvPicPr>
        <p:blipFill>
          <a:blip r:embed="rId4"/>
          <a:stretch>
            <a:fillRect/>
          </a:stretch>
        </p:blipFill>
        <p:spPr>
          <a:xfrm>
            <a:off x="2840052" y="0"/>
            <a:ext cx="38100" cy="6858000"/>
          </a:xfrm>
          <a:prstGeom prst="rect">
            <a:avLst/>
          </a:prstGeom>
        </p:spPr>
      </p:pic>
      <p:pic>
        <p:nvPicPr>
          <p:cNvPr id="9" name="Picture 8">
            <a:extLst>
              <a:ext uri="{FF2B5EF4-FFF2-40B4-BE49-F238E27FC236}">
                <a16:creationId xmlns:a16="http://schemas.microsoft.com/office/drawing/2014/main" id="{DE4D699B-062F-E34A-B8AF-6AF33D54CB2F}"/>
              </a:ext>
            </a:extLst>
          </p:cNvPr>
          <p:cNvPicPr>
            <a:picLocks noChangeAspect="1"/>
          </p:cNvPicPr>
          <p:nvPr userDrawn="1"/>
        </p:nvPicPr>
        <p:blipFill rotWithShape="1">
          <a:blip r:embed="rId4"/>
          <a:srcRect l="-119640" t="58032" r="-170830" b="390"/>
          <a:stretch/>
        </p:blipFill>
        <p:spPr>
          <a:xfrm rot="5400000">
            <a:off x="1351336" y="52466"/>
            <a:ext cx="148773" cy="2851446"/>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3467098" y="3668711"/>
            <a:ext cx="622249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pic>
        <p:nvPicPr>
          <p:cNvPr id="19" name="Picture 18">
            <a:extLst>
              <a:ext uri="{FF2B5EF4-FFF2-40B4-BE49-F238E27FC236}">
                <a16:creationId xmlns:a16="http://schemas.microsoft.com/office/drawing/2014/main" id="{E6E61C04-401B-A548-95BE-432EEC7539D9}"/>
              </a:ext>
            </a:extLst>
          </p:cNvPr>
          <p:cNvPicPr>
            <a:picLocks noChangeAspect="1"/>
          </p:cNvPicPr>
          <p:nvPr userDrawn="1"/>
        </p:nvPicPr>
        <p:blipFill>
          <a:blip r:embed="rId5"/>
          <a:stretch>
            <a:fillRect/>
          </a:stretch>
        </p:blipFill>
        <p:spPr>
          <a:xfrm>
            <a:off x="1373481" y="1329925"/>
            <a:ext cx="1104900" cy="254000"/>
          </a:xfrm>
          <a:prstGeom prst="rect">
            <a:avLst/>
          </a:prstGeom>
        </p:spPr>
      </p:pic>
      <p:sp>
        <p:nvSpPr>
          <p:cNvPr id="13" name="Text Placeholder 2">
            <a:extLst>
              <a:ext uri="{FF2B5EF4-FFF2-40B4-BE49-F238E27FC236}">
                <a16:creationId xmlns:a16="http://schemas.microsoft.com/office/drawing/2014/main" id="{C83BDE46-B3FD-934A-954D-8ED9ABBD069B}"/>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sp>
        <p:nvSpPr>
          <p:cNvPr id="12" name="TextBox 11">
            <a:extLst>
              <a:ext uri="{FF2B5EF4-FFF2-40B4-BE49-F238E27FC236}">
                <a16:creationId xmlns:a16="http://schemas.microsoft.com/office/drawing/2014/main" id="{323ABD1B-A1CE-B243-B0AE-AFA3DF058648}"/>
              </a:ext>
            </a:extLst>
          </p:cNvPr>
          <p:cNvSpPr txBox="1"/>
          <p:nvPr userDrawn="1"/>
        </p:nvSpPr>
        <p:spPr>
          <a:xfrm>
            <a:off x="3467098" y="1289465"/>
            <a:ext cx="4604847" cy="323165"/>
          </a:xfrm>
          <a:prstGeom prst="rect">
            <a:avLst/>
          </a:prstGeom>
          <a:noFill/>
        </p:spPr>
        <p:txBody>
          <a:bodyPr wrap="square" rtlCol="0">
            <a:spAutoFit/>
          </a:bodyPr>
          <a:lstStyle/>
          <a:p>
            <a:r>
              <a:rPr lang="en-LT"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KAUNO TECHNOLOGIJOS UNIVERSITETAS</a:t>
            </a:r>
          </a:p>
        </p:txBody>
      </p:sp>
      <p:sp>
        <p:nvSpPr>
          <p:cNvPr id="14" name="Text Placeholder 6">
            <a:extLst>
              <a:ext uri="{FF2B5EF4-FFF2-40B4-BE49-F238E27FC236}">
                <a16:creationId xmlns:a16="http://schemas.microsoft.com/office/drawing/2014/main" id="{F0045096-48AE-2F45-81DE-246F7A97BAFA}"/>
              </a:ext>
            </a:extLst>
          </p:cNvPr>
          <p:cNvSpPr>
            <a:spLocks noGrp="1"/>
          </p:cNvSpPr>
          <p:nvPr>
            <p:ph type="body" sz="quarter" idx="13" hasCustomPrompt="1"/>
          </p:nvPr>
        </p:nvSpPr>
        <p:spPr>
          <a:xfrm>
            <a:off x="0" y="3373722"/>
            <a:ext cx="2828658"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a:t>
            </a:r>
          </a:p>
        </p:txBody>
      </p:sp>
    </p:spTree>
    <p:extLst>
      <p:ext uri="{BB962C8B-B14F-4D97-AF65-F5344CB8AC3E}">
        <p14:creationId xmlns:p14="http://schemas.microsoft.com/office/powerpoint/2010/main" val="3364796189"/>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Foto_Antraštė_Keturios dalys">
    <p:bg>
      <p:bgPr>
        <a:solidFill>
          <a:schemeClr val="bg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dirty="0"/>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dirty="0"/>
          </a:p>
        </p:txBody>
      </p:sp>
    </p:spTree>
    <p:extLst>
      <p:ext uri="{BB962C8B-B14F-4D97-AF65-F5344CB8AC3E}">
        <p14:creationId xmlns:p14="http://schemas.microsoft.com/office/powerpoint/2010/main" val="419705714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Foto_Antraštė_Keturios dalys">
    <p:bg>
      <p:bgPr>
        <a:solidFill>
          <a:schemeClr val="tx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dirty="0"/>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dirty="0"/>
          </a:p>
        </p:txBody>
      </p:sp>
    </p:spTree>
    <p:extLst>
      <p:ext uri="{BB962C8B-B14F-4D97-AF65-F5344CB8AC3E}">
        <p14:creationId xmlns:p14="http://schemas.microsoft.com/office/powerpoint/2010/main" val="191177747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userDrawn="1"/>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AFD13B1-56F9-4444-AA73-38EC04BF9A0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12948273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ulinė">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sp>
        <p:nvSpPr>
          <p:cNvPr id="14" name="Text Placeholder 4">
            <a:extLst>
              <a:ext uri="{FF2B5EF4-FFF2-40B4-BE49-F238E27FC236}">
                <a16:creationId xmlns:a16="http://schemas.microsoft.com/office/drawing/2014/main" id="{462B305F-E454-6A49-BE5A-20AC4E248E21}"/>
              </a:ext>
            </a:extLst>
          </p:cNvPr>
          <p:cNvSpPr>
            <a:spLocks noGrp="1"/>
          </p:cNvSpPr>
          <p:nvPr>
            <p:ph type="body" sz="quarter" idx="10" hasCustomPrompt="1"/>
          </p:nvPr>
        </p:nvSpPr>
        <p:spPr>
          <a:xfrm>
            <a:off x="632355" y="5837238"/>
            <a:ext cx="8854531" cy="400050"/>
          </a:xfrm>
          <a:prstGeom prst="rect">
            <a:avLst/>
          </a:prstGeom>
        </p:spPr>
        <p:txBody>
          <a:bodyPr anchor="b"/>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Subantraštė</a:t>
            </a:r>
            <a:endParaRPr lang="en-US" dirty="0"/>
          </a:p>
        </p:txBody>
      </p:sp>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1952625"/>
            <a:ext cx="8854531" cy="3534526"/>
          </a:xfrm>
          <a:prstGeom prst="rect">
            <a:avLst/>
          </a:prstGeom>
        </p:spPr>
        <p:txBody>
          <a:bodyPr anchor="b"/>
          <a:lstStyle>
            <a:lvl1pPr marL="0" indent="0">
              <a:buNone/>
              <a:defRPr sz="5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userDrawn="1"/>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userDrawn="1"/>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2072393048"/>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agrama_Juodas fonas">
    <p:bg>
      <p:bgPr>
        <a:solidFill>
          <a:schemeClr val="tx1"/>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3AB4F772-2275-974B-AA4E-C0D2280B6421}"/>
              </a:ext>
            </a:extLst>
          </p:cNvPr>
          <p:cNvSpPr txBox="1"/>
          <p:nvPr userDrawn="1"/>
        </p:nvSpPr>
        <p:spPr>
          <a:xfrm>
            <a:off x="1279922" y="403225"/>
            <a:ext cx="9632156" cy="1988878"/>
          </a:xfrm>
          <a:prstGeom prst="rect">
            <a:avLst/>
          </a:prstGeom>
          <a:noFill/>
        </p:spPr>
        <p:txBody>
          <a:bodyPr wrap="square" rtlCol="0">
            <a:spAutoFit/>
          </a:bodyPr>
          <a:lstStyle/>
          <a:p>
            <a:pPr algn="ctr">
              <a:lnSpc>
                <a:spcPct val="110000"/>
              </a:lnSpc>
              <a:spcAft>
                <a:spcPts val="1200"/>
              </a:spcAft>
            </a:pPr>
            <a:r>
              <a:rPr lang="en-GB" sz="1800" b="1" i="0"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SVARBU (ŠITA SKAIDRĖ NĖRA ŠABLONO DALIS)</a:t>
            </a:r>
            <a:endParaRPr lang="lt-LT" b="1" i="0" dirty="0">
              <a:solidFill>
                <a:srgbClr val="FFFF00"/>
              </a:solidFill>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Nusikopijuokite diagramą:</a:t>
            </a:r>
          </a:p>
          <a:p>
            <a:pPr algn="ctr">
              <a:lnSpc>
                <a:spcPct val="110000"/>
              </a:lnSpc>
              <a:spcAft>
                <a:spcPts val="1200"/>
              </a:spcAft>
            </a:pP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Nueikite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į</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View panel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2.</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Slide Master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3.</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Nusikopijuokite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diagramą</a:t>
            </a:r>
            <a:b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Uždarykite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Slide Master</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Normal</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5.</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Įklijuokite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diagramą</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savo</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skaidrėje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a:t>
            </a:r>
            <a:endParaRPr lang="lt-LT"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1" i="0" dirty="0">
                <a:solidFill>
                  <a:schemeClr val="bg1"/>
                </a:solidFill>
                <a:latin typeface="Arial" panose="020B0604020202020204" pitchFamily="34" charset="0"/>
                <a:ea typeface="Inter Semi Bold" panose="020B0502030000000004" pitchFamily="34" charset="0"/>
                <a:cs typeface="Arial" panose="020B0604020202020204" pitchFamily="34" charset="0"/>
              </a:rPr>
              <a:t>Visos kitos diagramos turi būti kuriamos remiantis esama stilistika.</a:t>
            </a:r>
            <a:endParaRPr lang="en-US"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graphicFrame>
        <p:nvGraphicFramePr>
          <p:cNvPr id="7" name="Chart 6">
            <a:extLst>
              <a:ext uri="{FF2B5EF4-FFF2-40B4-BE49-F238E27FC236}">
                <a16:creationId xmlns:a16="http://schemas.microsoft.com/office/drawing/2014/main" id="{0ECDE41A-C15A-8C4B-A12D-1A07B994E01E}"/>
              </a:ext>
            </a:extLst>
          </p:cNvPr>
          <p:cNvGraphicFramePr/>
          <p:nvPr userDrawn="1">
            <p:extLst>
              <p:ext uri="{D42A27DB-BD31-4B8C-83A1-F6EECF244321}">
                <p14:modId xmlns:p14="http://schemas.microsoft.com/office/powerpoint/2010/main" val="983733450"/>
              </p:ext>
            </p:extLst>
          </p:nvPr>
        </p:nvGraphicFramePr>
        <p:xfrm>
          <a:off x="988701" y="2767449"/>
          <a:ext cx="5988569" cy="3899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1E189536-B994-8B44-9AD6-1E9B3000F884}"/>
              </a:ext>
            </a:extLst>
          </p:cNvPr>
          <p:cNvGraphicFramePr/>
          <p:nvPr userDrawn="1">
            <p:extLst>
              <p:ext uri="{D42A27DB-BD31-4B8C-83A1-F6EECF244321}">
                <p14:modId xmlns:p14="http://schemas.microsoft.com/office/powerpoint/2010/main" val="181667176"/>
              </p:ext>
            </p:extLst>
          </p:nvPr>
        </p:nvGraphicFramePr>
        <p:xfrm>
          <a:off x="7585316" y="3085203"/>
          <a:ext cx="4006368" cy="3581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3109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agrama_Baltas fonas">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22D502-64E2-DE49-8A59-1D3013B76A6E}"/>
              </a:ext>
            </a:extLst>
          </p:cNvPr>
          <p:cNvSpPr txBox="1"/>
          <p:nvPr userDrawn="1"/>
        </p:nvSpPr>
        <p:spPr>
          <a:xfrm>
            <a:off x="1279922" y="403225"/>
            <a:ext cx="9632156" cy="1988878"/>
          </a:xfrm>
          <a:prstGeom prst="rect">
            <a:avLst/>
          </a:prstGeom>
          <a:noFill/>
        </p:spPr>
        <p:txBody>
          <a:bodyPr wrap="square" rtlCol="0">
            <a:spAutoFit/>
          </a:bodyPr>
          <a:lstStyle/>
          <a:p>
            <a:pPr algn="ctr">
              <a:lnSpc>
                <a:spcPct val="110000"/>
              </a:lnSpc>
              <a:spcAft>
                <a:spcPts val="1200"/>
              </a:spcAft>
            </a:pPr>
            <a:r>
              <a:rPr lang="en-GB" sz="1800" b="1" i="0"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SVARBU (ŠITA SKAIDRĖ NĖRA ŠABLONO DALIS)</a:t>
            </a:r>
            <a:endParaRPr lang="lt-LT" b="1" i="0" dirty="0">
              <a:solidFill>
                <a:schemeClr val="tx1"/>
              </a:solidFill>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0" i="0" dirty="0">
                <a:solidFill>
                  <a:schemeClr val="tx1"/>
                </a:solidFill>
                <a:latin typeface="Arial" panose="020B0604020202020204" pitchFamily="34" charset="0"/>
                <a:ea typeface="Inter" panose="020B0502030000000004" pitchFamily="34" charset="0"/>
                <a:cs typeface="Arial" panose="020B0604020202020204" pitchFamily="34" charset="0"/>
              </a:rPr>
              <a:t>Nusikopijuokite diagramą:</a:t>
            </a:r>
          </a:p>
          <a:p>
            <a:pPr algn="ctr">
              <a:lnSpc>
                <a:spcPct val="110000"/>
              </a:lnSpc>
              <a:spcAft>
                <a:spcPts val="1200"/>
              </a:spcAft>
            </a:pP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Nueikite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į</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View panel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2.</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Slide Master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3.</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Nusikopijuokite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diagramą</a:t>
            </a:r>
            <a:b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Uždarykite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Slide Master</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Normal</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5.</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Įklijuokite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diagramą</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savo</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skaidrėje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a:t>
            </a:r>
            <a:endParaRPr lang="lt-LT"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1" i="0" dirty="0">
                <a:solidFill>
                  <a:schemeClr val="tx1"/>
                </a:solidFill>
                <a:latin typeface="Arial" panose="020B0604020202020204" pitchFamily="34" charset="0"/>
                <a:ea typeface="Inter Semi Bold" panose="020B0502030000000004" pitchFamily="34" charset="0"/>
                <a:cs typeface="Arial" panose="020B0604020202020204" pitchFamily="34" charset="0"/>
              </a:rPr>
              <a:t>Visos kitos diagramos turi būti kuriamos remiantis esama stilistika.</a:t>
            </a:r>
            <a:endParaRPr lang="en-US"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graphicFrame>
        <p:nvGraphicFramePr>
          <p:cNvPr id="6" name="Chart 5">
            <a:extLst>
              <a:ext uri="{FF2B5EF4-FFF2-40B4-BE49-F238E27FC236}">
                <a16:creationId xmlns:a16="http://schemas.microsoft.com/office/drawing/2014/main" id="{8EE4845D-B78D-4A46-9763-62D727630EA1}"/>
              </a:ext>
            </a:extLst>
          </p:cNvPr>
          <p:cNvGraphicFramePr/>
          <p:nvPr userDrawn="1">
            <p:extLst>
              <p:ext uri="{D42A27DB-BD31-4B8C-83A1-F6EECF244321}">
                <p14:modId xmlns:p14="http://schemas.microsoft.com/office/powerpoint/2010/main" val="1737979793"/>
              </p:ext>
            </p:extLst>
          </p:nvPr>
        </p:nvGraphicFramePr>
        <p:xfrm>
          <a:off x="988701" y="2763075"/>
          <a:ext cx="5995285" cy="39036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5A0CB8A1-1010-EC4F-B6C5-EFB7467F76EE}"/>
              </a:ext>
            </a:extLst>
          </p:cNvPr>
          <p:cNvGraphicFramePr/>
          <p:nvPr userDrawn="1">
            <p:extLst>
              <p:ext uri="{D42A27DB-BD31-4B8C-83A1-F6EECF244321}">
                <p14:modId xmlns:p14="http://schemas.microsoft.com/office/powerpoint/2010/main" val="1245475880"/>
              </p:ext>
            </p:extLst>
          </p:nvPr>
        </p:nvGraphicFramePr>
        <p:xfrm>
          <a:off x="7585316" y="3085203"/>
          <a:ext cx="4006368" cy="3581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6810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entelė_Juodas fonas">
    <p:bg>
      <p:bgPr>
        <a:solidFill>
          <a:schemeClr val="tx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A4775A3-EB07-A141-A562-5216ADEA360A}"/>
              </a:ext>
            </a:extLst>
          </p:cNvPr>
          <p:cNvSpPr txBox="1"/>
          <p:nvPr userDrawn="1"/>
        </p:nvSpPr>
        <p:spPr>
          <a:xfrm>
            <a:off x="1102519" y="698500"/>
            <a:ext cx="9986962" cy="1532599"/>
          </a:xfrm>
          <a:prstGeom prst="rect">
            <a:avLst/>
          </a:prstGeom>
          <a:noFill/>
        </p:spPr>
        <p:txBody>
          <a:bodyPr wrap="square" rtlCol="0">
            <a:spAutoFit/>
          </a:bodyPr>
          <a:lstStyle/>
          <a:p>
            <a:pPr algn="ctr">
              <a:lnSpc>
                <a:spcPct val="110000"/>
              </a:lnSpc>
              <a:spcAft>
                <a:spcPts val="1200"/>
              </a:spcAft>
            </a:pPr>
            <a:r>
              <a:rPr lang="en-GB" sz="1800" b="1" i="0"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SVARBU (ŠITA SKAIDRĖ NĖRA ŠABLONO DALIS)</a:t>
            </a:r>
            <a:endParaRPr lang="lt-LT" b="1" i="0" dirty="0">
              <a:solidFill>
                <a:srgbClr val="FFFF00"/>
              </a:solidFill>
              <a:latin typeface="Arial" panose="020B0604020202020204" pitchFamily="34" charset="0"/>
              <a:ea typeface="Inter" panose="020B0502030000000004" pitchFamily="34" charset="0"/>
              <a:cs typeface="Arial" panose="020B0604020202020204" pitchFamily="34" charset="0"/>
            </a:endParaRPr>
          </a:p>
          <a:p>
            <a:pPr marL="0" marR="0" lvl="0" indent="0" algn="ctr" defTabSz="914400" rtl="0" eaLnBrk="1" fontAlgn="auto" latinLnBrk="0" hangingPunct="1">
              <a:lnSpc>
                <a:spcPct val="110000"/>
              </a:lnSpc>
              <a:spcBef>
                <a:spcPts val="0"/>
              </a:spcBef>
              <a:spcAft>
                <a:spcPts val="1200"/>
              </a:spcAft>
              <a:buClrTx/>
              <a:buSzTx/>
              <a:buFontTx/>
              <a:buNone/>
              <a:tabLst/>
              <a:defRPr/>
            </a:pP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Nusikopijuokite lentelę:</a:t>
            </a:r>
          </a:p>
          <a:p>
            <a:pPr marL="0" marR="0" lvl="0" indent="0" algn="ctr" defTabSz="914400" rtl="0" eaLnBrk="1" fontAlgn="auto" latinLnBrk="0" hangingPunct="1">
              <a:lnSpc>
                <a:spcPct val="110000"/>
              </a:lnSpc>
              <a:spcBef>
                <a:spcPts val="0"/>
              </a:spcBef>
              <a:spcAft>
                <a:spcPts val="1200"/>
              </a:spcAft>
              <a:buClrTx/>
              <a:buSzTx/>
              <a:buFontTx/>
              <a:buNone/>
              <a:tabLst/>
              <a:defRPr/>
            </a:pP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Nueikite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į</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View panel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2.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Slide Master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3.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Nusikopijuokite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lentelę</a:t>
            </a:r>
            <a:b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Uždarykite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Slide Master</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Normal</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5.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Įklijuokite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lentelę</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savo</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bg1"/>
                </a:solidFill>
                <a:effectLst/>
                <a:latin typeface="Arial" panose="020B0604020202020204" pitchFamily="34" charset="0"/>
                <a:ea typeface="Inter" panose="020B0502030000000004" pitchFamily="34" charset="0"/>
                <a:cs typeface="Arial" panose="020B0604020202020204" pitchFamily="34" charset="0"/>
              </a:rPr>
              <a:t>skaidrėje</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a:t>
            </a:r>
            <a:endParaRPr lang="lt-LT"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8EDCF25F-588F-FA48-A5FB-9F332A23BADD}"/>
              </a:ext>
            </a:extLst>
          </p:cNvPr>
          <p:cNvGraphicFramePr>
            <a:graphicFrameLocks noGrp="1"/>
          </p:cNvGraphicFramePr>
          <p:nvPr userDrawn="1">
            <p:extLst>
              <p:ext uri="{D42A27DB-BD31-4B8C-83A1-F6EECF244321}">
                <p14:modId xmlns:p14="http://schemas.microsoft.com/office/powerpoint/2010/main" val="2431052889"/>
              </p:ext>
            </p:extLst>
          </p:nvPr>
        </p:nvGraphicFramePr>
        <p:xfrm>
          <a:off x="947737" y="2736570"/>
          <a:ext cx="10077314" cy="3475035"/>
        </p:xfrm>
        <a:graphic>
          <a:graphicData uri="http://schemas.openxmlformats.org/drawingml/2006/table">
            <a:tbl>
              <a:tblPr firstRow="1" bandRow="1">
                <a:tableStyleId>{073A0DAA-6AF3-43AB-8588-CEC1D06C72B9}</a:tableStyleId>
              </a:tblPr>
              <a:tblGrid>
                <a:gridCol w="525463">
                  <a:extLst>
                    <a:ext uri="{9D8B030D-6E8A-4147-A177-3AD203B41FA5}">
                      <a16:colId xmlns:a16="http://schemas.microsoft.com/office/drawing/2014/main" val="553379762"/>
                    </a:ext>
                  </a:extLst>
                </a:gridCol>
                <a:gridCol w="5672183">
                  <a:extLst>
                    <a:ext uri="{9D8B030D-6E8A-4147-A177-3AD203B41FA5}">
                      <a16:colId xmlns:a16="http://schemas.microsoft.com/office/drawing/2014/main" val="2887563481"/>
                    </a:ext>
                  </a:extLst>
                </a:gridCol>
                <a:gridCol w="2632166">
                  <a:extLst>
                    <a:ext uri="{9D8B030D-6E8A-4147-A177-3AD203B41FA5}">
                      <a16:colId xmlns:a16="http://schemas.microsoft.com/office/drawing/2014/main" val="1877026651"/>
                    </a:ext>
                  </a:extLst>
                </a:gridCol>
                <a:gridCol w="1247502">
                  <a:extLst>
                    <a:ext uri="{9D8B030D-6E8A-4147-A177-3AD203B41FA5}">
                      <a16:colId xmlns:a16="http://schemas.microsoft.com/office/drawing/2014/main" val="2481374449"/>
                    </a:ext>
                  </a:extLst>
                </a:gridCol>
              </a:tblGrid>
              <a:tr h="695007">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Nr.</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Magna aliquam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Enim ad minim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Iriure</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extLst>
                  <a:ext uri="{0D108BD9-81ED-4DB2-BD59-A6C34878D82A}">
                    <a16:rowId xmlns:a16="http://schemas.microsoft.com/office/drawing/2014/main" val="1437261061"/>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1</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Aoreet dolore magna aliquam erat volutpat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Praesent luptatum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003534893"/>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2</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Ut wisi enim ad minim veniam, quis nostrud</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Dolore te feugait nul</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182109185"/>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3</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Exerci tation ullamcorper suscipit lobortis nisl</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Augue duis</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763808814"/>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4</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Duis autem vel eum iriure dolor </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Te feugait nulla facilisi</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59441268"/>
                  </a:ext>
                </a:extLst>
              </a:tr>
            </a:tbl>
          </a:graphicData>
        </a:graphic>
      </p:graphicFrame>
    </p:spTree>
    <p:extLst>
      <p:ext uri="{BB962C8B-B14F-4D97-AF65-F5344CB8AC3E}">
        <p14:creationId xmlns:p14="http://schemas.microsoft.com/office/powerpoint/2010/main" val="42420871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entelė_Baltas fonas">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5245F59-08C9-D44E-AAB0-68B4A977944C}"/>
              </a:ext>
            </a:extLst>
          </p:cNvPr>
          <p:cNvSpPr txBox="1"/>
          <p:nvPr userDrawn="1"/>
        </p:nvSpPr>
        <p:spPr>
          <a:xfrm>
            <a:off x="1102519" y="698500"/>
            <a:ext cx="9986962" cy="1532599"/>
          </a:xfrm>
          <a:prstGeom prst="rect">
            <a:avLst/>
          </a:prstGeom>
          <a:noFill/>
        </p:spPr>
        <p:txBody>
          <a:bodyPr wrap="square" rtlCol="0">
            <a:spAutoFit/>
          </a:bodyPr>
          <a:lstStyle/>
          <a:p>
            <a:pPr algn="ctr">
              <a:lnSpc>
                <a:spcPct val="110000"/>
              </a:lnSpc>
              <a:spcAft>
                <a:spcPts val="1200"/>
              </a:spcAft>
            </a:pPr>
            <a:r>
              <a:rPr lang="en-GB" sz="1800" b="1" i="0"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SVARBU (ŠITA SKAIDRĖ NĖRA ŠABLONO DALIS)</a:t>
            </a:r>
            <a:endParaRPr lang="lt-LT" b="1" i="0" dirty="0">
              <a:solidFill>
                <a:schemeClr val="tx1"/>
              </a:solidFill>
              <a:latin typeface="Arial" panose="020B0604020202020204" pitchFamily="34" charset="0"/>
              <a:ea typeface="Inter" panose="020B0502030000000004" pitchFamily="34" charset="0"/>
              <a:cs typeface="Arial" panose="020B0604020202020204" pitchFamily="34" charset="0"/>
            </a:endParaRPr>
          </a:p>
          <a:p>
            <a:pPr marL="0" marR="0" lvl="0" indent="0" algn="ctr" defTabSz="914400" rtl="0" eaLnBrk="1" fontAlgn="auto" latinLnBrk="0" hangingPunct="1">
              <a:lnSpc>
                <a:spcPct val="110000"/>
              </a:lnSpc>
              <a:spcBef>
                <a:spcPts val="0"/>
              </a:spcBef>
              <a:spcAft>
                <a:spcPts val="1200"/>
              </a:spcAft>
              <a:buClrTx/>
              <a:buSzTx/>
              <a:buFontTx/>
              <a:buNone/>
              <a:tabLst/>
              <a:defRPr/>
            </a:pPr>
            <a:r>
              <a:rPr lang="lt-LT" b="0" i="0" dirty="0">
                <a:solidFill>
                  <a:schemeClr val="tx1"/>
                </a:solidFill>
                <a:latin typeface="Arial" panose="020B0604020202020204" pitchFamily="34" charset="0"/>
                <a:ea typeface="Inter" panose="020B0502030000000004" pitchFamily="34" charset="0"/>
                <a:cs typeface="Arial" panose="020B0604020202020204" pitchFamily="34" charset="0"/>
              </a:rPr>
              <a:t>Nusikopijuokite lentelę:</a:t>
            </a:r>
          </a:p>
          <a:p>
            <a:pPr marL="0" marR="0" lvl="0" indent="0" algn="ctr" defTabSz="914400" rtl="0" eaLnBrk="1" fontAlgn="auto" latinLnBrk="0" hangingPunct="1">
              <a:lnSpc>
                <a:spcPct val="110000"/>
              </a:lnSpc>
              <a:spcBef>
                <a:spcPts val="0"/>
              </a:spcBef>
              <a:spcAft>
                <a:spcPts val="1200"/>
              </a:spcAft>
              <a:buClrTx/>
              <a:buSzTx/>
              <a:buFontTx/>
              <a:buNone/>
              <a:tabLst/>
              <a:defRPr/>
            </a:pP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Nueikite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į</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View panel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2.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Slide Master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3.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Nusikopijuokite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lentelę</a:t>
            </a:r>
            <a:b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Uždarykite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Slide Master</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pasirinkite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1"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Normal</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5.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Įklijuokite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lentelę</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savo</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 </a:t>
            </a:r>
            <a:r>
              <a:rPr lang="en-GB" sz="1600" b="0" i="0" u="none" strike="noStrike" kern="1200" dirty="0" err="1">
                <a:solidFill>
                  <a:schemeClr val="tx1"/>
                </a:solidFill>
                <a:effectLst/>
                <a:latin typeface="Arial" panose="020B0604020202020204" pitchFamily="34" charset="0"/>
                <a:ea typeface="Inter" panose="020B0502030000000004" pitchFamily="34" charset="0"/>
                <a:cs typeface="Arial" panose="020B0604020202020204" pitchFamily="34" charset="0"/>
              </a:rPr>
              <a:t>skaidrėje</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a:t>
            </a:r>
            <a:endParaRPr lang="lt-LT"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40D29DF7-224A-0946-B65F-B6854B3ABD98}"/>
              </a:ext>
            </a:extLst>
          </p:cNvPr>
          <p:cNvGraphicFramePr>
            <a:graphicFrameLocks noGrp="1"/>
          </p:cNvGraphicFramePr>
          <p:nvPr userDrawn="1">
            <p:extLst>
              <p:ext uri="{D42A27DB-BD31-4B8C-83A1-F6EECF244321}">
                <p14:modId xmlns:p14="http://schemas.microsoft.com/office/powerpoint/2010/main" val="2636463211"/>
              </p:ext>
            </p:extLst>
          </p:nvPr>
        </p:nvGraphicFramePr>
        <p:xfrm>
          <a:off x="947737" y="2736570"/>
          <a:ext cx="10279789" cy="3475035"/>
        </p:xfrm>
        <a:graphic>
          <a:graphicData uri="http://schemas.openxmlformats.org/drawingml/2006/table">
            <a:tbl>
              <a:tblPr firstRow="1" bandRow="1">
                <a:tableStyleId>{073A0DAA-6AF3-43AB-8588-CEC1D06C72B9}</a:tableStyleId>
              </a:tblPr>
              <a:tblGrid>
                <a:gridCol w="528366">
                  <a:extLst>
                    <a:ext uri="{9D8B030D-6E8A-4147-A177-3AD203B41FA5}">
                      <a16:colId xmlns:a16="http://schemas.microsoft.com/office/drawing/2014/main" val="553379762"/>
                    </a:ext>
                  </a:extLst>
                </a:gridCol>
                <a:gridCol w="5669280">
                  <a:extLst>
                    <a:ext uri="{9D8B030D-6E8A-4147-A177-3AD203B41FA5}">
                      <a16:colId xmlns:a16="http://schemas.microsoft.com/office/drawing/2014/main" val="2887563481"/>
                    </a:ext>
                  </a:extLst>
                </a:gridCol>
                <a:gridCol w="2625634">
                  <a:extLst>
                    <a:ext uri="{9D8B030D-6E8A-4147-A177-3AD203B41FA5}">
                      <a16:colId xmlns:a16="http://schemas.microsoft.com/office/drawing/2014/main" val="1877026651"/>
                    </a:ext>
                  </a:extLst>
                </a:gridCol>
                <a:gridCol w="1456509">
                  <a:extLst>
                    <a:ext uri="{9D8B030D-6E8A-4147-A177-3AD203B41FA5}">
                      <a16:colId xmlns:a16="http://schemas.microsoft.com/office/drawing/2014/main" val="2481374449"/>
                    </a:ext>
                  </a:extLst>
                </a:gridCol>
              </a:tblGrid>
              <a:tr h="695007">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Nr.</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Magna aliquam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Enim ad minim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Iriure</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extLst>
                  <a:ext uri="{0D108BD9-81ED-4DB2-BD59-A6C34878D82A}">
                    <a16:rowId xmlns:a16="http://schemas.microsoft.com/office/drawing/2014/main" val="1437261061"/>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1</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Aoreet dolore magna aliquam erat volutpat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Praesent luptatum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03534893"/>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2</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Ut wisi enim ad minim veniam, quis nostrud</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Dolore te feugait nul</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82109185"/>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3</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Exerci tation ullamcorper suscipit lobortis nisl</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Augue duis</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763808814"/>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4</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Duis autem vel eum iriure dolor </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Te feugait nulla facilisi</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59441268"/>
                  </a:ext>
                </a:extLst>
              </a:tr>
            </a:tbl>
          </a:graphicData>
        </a:graphic>
      </p:graphicFrame>
    </p:spTree>
    <p:extLst>
      <p:ext uri="{BB962C8B-B14F-4D97-AF65-F5344CB8AC3E}">
        <p14:creationId xmlns:p14="http://schemas.microsoft.com/office/powerpoint/2010/main" val="152577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kyrius_Du skaičiai">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pic>
        <p:nvPicPr>
          <p:cNvPr id="14" name="Picture 13">
            <a:extLst>
              <a:ext uri="{FF2B5EF4-FFF2-40B4-BE49-F238E27FC236}">
                <a16:creationId xmlns:a16="http://schemas.microsoft.com/office/drawing/2014/main" id="{A555EE49-EA86-604D-B79E-1835648D4373}"/>
              </a:ext>
            </a:extLst>
          </p:cNvPr>
          <p:cNvPicPr>
            <a:picLocks noChangeAspect="1"/>
          </p:cNvPicPr>
          <p:nvPr userDrawn="1"/>
        </p:nvPicPr>
        <p:blipFill rotWithShape="1">
          <a:blip r:embed="rId4"/>
          <a:srcRect l="-254768" t="1" r="-836988" b="29251"/>
          <a:stretch/>
        </p:blipFill>
        <p:spPr>
          <a:xfrm rot="5400000">
            <a:off x="2198923" y="-847734"/>
            <a:ext cx="454047" cy="4851894"/>
          </a:xfrm>
          <a:prstGeom prst="rect">
            <a:avLst/>
          </a:prstGeom>
        </p:spPr>
      </p:pic>
      <p:pic>
        <p:nvPicPr>
          <p:cNvPr id="2" name="Picture 1">
            <a:extLst>
              <a:ext uri="{FF2B5EF4-FFF2-40B4-BE49-F238E27FC236}">
                <a16:creationId xmlns:a16="http://schemas.microsoft.com/office/drawing/2014/main" id="{6D892914-F5A9-F642-B52A-C75D04F09286}"/>
              </a:ext>
            </a:extLst>
          </p:cNvPr>
          <p:cNvPicPr>
            <a:picLocks noChangeAspect="1"/>
          </p:cNvPicPr>
          <p:nvPr userDrawn="1"/>
        </p:nvPicPr>
        <p:blipFill>
          <a:blip r:embed="rId4"/>
          <a:stretch>
            <a:fillRect/>
          </a:stretch>
        </p:blipFill>
        <p:spPr>
          <a:xfrm>
            <a:off x="4832844" y="0"/>
            <a:ext cx="38100" cy="6858000"/>
          </a:xfrm>
          <a:prstGeom prst="rect">
            <a:avLst/>
          </a:prstGeom>
        </p:spPr>
      </p:pic>
      <p:pic>
        <p:nvPicPr>
          <p:cNvPr id="6" name="Picture 5">
            <a:extLst>
              <a:ext uri="{FF2B5EF4-FFF2-40B4-BE49-F238E27FC236}">
                <a16:creationId xmlns:a16="http://schemas.microsoft.com/office/drawing/2014/main" id="{E48C8245-A0B5-4343-A773-99B1AC5A1C19}"/>
              </a:ext>
            </a:extLst>
          </p:cNvPr>
          <p:cNvPicPr>
            <a:picLocks noChangeAspect="1"/>
          </p:cNvPicPr>
          <p:nvPr userDrawn="1"/>
        </p:nvPicPr>
        <p:blipFill>
          <a:blip r:embed="rId5"/>
          <a:stretch>
            <a:fillRect/>
          </a:stretch>
        </p:blipFill>
        <p:spPr>
          <a:xfrm>
            <a:off x="3278535" y="1329925"/>
            <a:ext cx="1104900" cy="254000"/>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5477810" y="3668711"/>
            <a:ext cx="436113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sp>
        <p:nvSpPr>
          <p:cNvPr id="12" name="Text Placeholder 2">
            <a:extLst>
              <a:ext uri="{FF2B5EF4-FFF2-40B4-BE49-F238E27FC236}">
                <a16:creationId xmlns:a16="http://schemas.microsoft.com/office/drawing/2014/main" id="{20FA2AC1-A86F-6246-9CF6-463924E7F598}"/>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sp>
        <p:nvSpPr>
          <p:cNvPr id="13" name="TextBox 12">
            <a:extLst>
              <a:ext uri="{FF2B5EF4-FFF2-40B4-BE49-F238E27FC236}">
                <a16:creationId xmlns:a16="http://schemas.microsoft.com/office/drawing/2014/main" id="{FD500F5A-81CA-2F4B-BDD4-88D7FC1AE05F}"/>
              </a:ext>
            </a:extLst>
          </p:cNvPr>
          <p:cNvSpPr txBox="1"/>
          <p:nvPr userDrawn="1"/>
        </p:nvSpPr>
        <p:spPr>
          <a:xfrm>
            <a:off x="5477810" y="1289465"/>
            <a:ext cx="4604847" cy="323165"/>
          </a:xfrm>
          <a:prstGeom prst="rect">
            <a:avLst/>
          </a:prstGeom>
          <a:noFill/>
        </p:spPr>
        <p:txBody>
          <a:bodyPr wrap="square" rtlCol="0">
            <a:spAutoFit/>
          </a:bodyPr>
          <a:lstStyle/>
          <a:p>
            <a:r>
              <a:rPr lang="en-LT"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KAUNO TECHNOLOGIJOS UNIVERSITETAS</a:t>
            </a:r>
          </a:p>
        </p:txBody>
      </p:sp>
      <p:sp>
        <p:nvSpPr>
          <p:cNvPr id="15" name="Text Placeholder 6">
            <a:extLst>
              <a:ext uri="{FF2B5EF4-FFF2-40B4-BE49-F238E27FC236}">
                <a16:creationId xmlns:a16="http://schemas.microsoft.com/office/drawing/2014/main" id="{D6224EDB-B787-DE4E-BE6F-8D8484097FCC}"/>
              </a:ext>
            </a:extLst>
          </p:cNvPr>
          <p:cNvSpPr>
            <a:spLocks noGrp="1"/>
          </p:cNvSpPr>
          <p:nvPr>
            <p:ph type="body" sz="quarter" idx="13" hasCustomPrompt="1"/>
          </p:nvPr>
        </p:nvSpPr>
        <p:spPr>
          <a:xfrm>
            <a:off x="0" y="3373722"/>
            <a:ext cx="4832844"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28</a:t>
            </a:r>
          </a:p>
        </p:txBody>
      </p:sp>
    </p:spTree>
    <p:extLst>
      <p:ext uri="{BB962C8B-B14F-4D97-AF65-F5344CB8AC3E}">
        <p14:creationId xmlns:p14="http://schemas.microsoft.com/office/powerpoint/2010/main" val="3744837837"/>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as_Šūkis_Juoda">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pic>
        <p:nvPicPr>
          <p:cNvPr id="10" name="Picture 9">
            <a:extLst>
              <a:ext uri="{FF2B5EF4-FFF2-40B4-BE49-F238E27FC236}">
                <a16:creationId xmlns:a16="http://schemas.microsoft.com/office/drawing/2014/main" id="{6B7DEC24-8D93-6D48-A79C-7BDDFFA2B161}"/>
              </a:ext>
            </a:extLst>
          </p:cNvPr>
          <p:cNvPicPr>
            <a:picLocks noChangeAspect="1"/>
          </p:cNvPicPr>
          <p:nvPr userDrawn="1"/>
        </p:nvPicPr>
        <p:blipFill>
          <a:blip r:embed="rId2"/>
          <a:stretch>
            <a:fillRect/>
          </a:stretch>
        </p:blipFill>
        <p:spPr>
          <a:xfrm>
            <a:off x="11013890" y="0"/>
            <a:ext cx="38100" cy="6858000"/>
          </a:xfrm>
          <a:prstGeom prst="rect">
            <a:avLst/>
          </a:prstGeom>
        </p:spPr>
      </p:pic>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pic>
        <p:nvPicPr>
          <p:cNvPr id="16" name="Picture 15">
            <a:extLst>
              <a:ext uri="{FF2B5EF4-FFF2-40B4-BE49-F238E27FC236}">
                <a16:creationId xmlns:a16="http://schemas.microsoft.com/office/drawing/2014/main" id="{A7015AA5-A63A-AA42-ACD1-300F08FBDCD4}"/>
              </a:ext>
            </a:extLst>
          </p:cNvPr>
          <p:cNvPicPr>
            <a:picLocks noChangeAspect="1"/>
          </p:cNvPicPr>
          <p:nvPr userDrawn="1"/>
        </p:nvPicPr>
        <p:blipFill rotWithShape="1">
          <a:blip r:embed="rId3"/>
          <a:srcRect t="-1" r="9663" b="-12809"/>
          <a:stretch/>
        </p:blipFill>
        <p:spPr>
          <a:xfrm>
            <a:off x="0" y="1356723"/>
            <a:ext cx="11013890" cy="214901"/>
          </a:xfrm>
          <a:prstGeom prst="rect">
            <a:avLst/>
          </a:prstGeom>
        </p:spPr>
      </p:pic>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23" name="Picture 22">
            <a:extLst>
              <a:ext uri="{FF2B5EF4-FFF2-40B4-BE49-F238E27FC236}">
                <a16:creationId xmlns:a16="http://schemas.microsoft.com/office/drawing/2014/main" id="{810A3938-1C5A-734A-9AEB-AA2A81156F6C}"/>
              </a:ext>
            </a:extLst>
          </p:cNvPr>
          <p:cNvPicPr>
            <a:picLocks noChangeAspect="1"/>
          </p:cNvPicPr>
          <p:nvPr userDrawn="1"/>
        </p:nvPicPr>
        <p:blipFill>
          <a:blip r:embed="rId4"/>
          <a:stretch>
            <a:fillRect/>
          </a:stretch>
        </p:blipFill>
        <p:spPr>
          <a:xfrm>
            <a:off x="11314565" y="696317"/>
            <a:ext cx="590984" cy="318475"/>
          </a:xfrm>
          <a:prstGeom prst="rect">
            <a:avLst/>
          </a:prstGeom>
        </p:spPr>
      </p:pic>
      <p:sp>
        <p:nvSpPr>
          <p:cNvPr id="11" name="Slide Number Placeholder 3">
            <a:extLst>
              <a:ext uri="{FF2B5EF4-FFF2-40B4-BE49-F238E27FC236}">
                <a16:creationId xmlns:a16="http://schemas.microsoft.com/office/drawing/2014/main" id="{7EE7EFB9-58EC-4E46-B135-D34F2910C588}"/>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195424930"/>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as_Šūkis_Balta">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en-LT"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11" name="Picture 10">
            <a:extLst>
              <a:ext uri="{FF2B5EF4-FFF2-40B4-BE49-F238E27FC236}">
                <a16:creationId xmlns:a16="http://schemas.microsoft.com/office/drawing/2014/main" id="{BC028207-03C6-EB4F-8087-70DFE414C3FB}"/>
              </a:ext>
            </a:extLst>
          </p:cNvPr>
          <p:cNvPicPr>
            <a:picLocks noChangeAspect="1"/>
          </p:cNvPicPr>
          <p:nvPr userDrawn="1"/>
        </p:nvPicPr>
        <p:blipFill>
          <a:blip r:embed="rId2"/>
          <a:stretch>
            <a:fillRect/>
          </a:stretch>
        </p:blipFill>
        <p:spPr>
          <a:xfrm>
            <a:off x="11314563" y="696316"/>
            <a:ext cx="590985" cy="318475"/>
          </a:xfrm>
          <a:prstGeom prst="rect">
            <a:avLst/>
          </a:prstGeom>
        </p:spPr>
      </p:pic>
      <p:pic>
        <p:nvPicPr>
          <p:cNvPr id="14" name="Picture 13">
            <a:extLst>
              <a:ext uri="{FF2B5EF4-FFF2-40B4-BE49-F238E27FC236}">
                <a16:creationId xmlns:a16="http://schemas.microsoft.com/office/drawing/2014/main" id="{E8B3520C-4886-5844-B632-0EFDEEFA04BE}"/>
              </a:ext>
            </a:extLst>
          </p:cNvPr>
          <p:cNvPicPr>
            <a:picLocks noChangeAspect="1"/>
          </p:cNvPicPr>
          <p:nvPr userDrawn="1"/>
        </p:nvPicPr>
        <p:blipFill>
          <a:blip r:embed="rId3"/>
          <a:stretch>
            <a:fillRect/>
          </a:stretch>
        </p:blipFill>
        <p:spPr>
          <a:xfrm>
            <a:off x="11010097" y="0"/>
            <a:ext cx="38100" cy="6858000"/>
          </a:xfrm>
          <a:prstGeom prst="rect">
            <a:avLst/>
          </a:prstGeom>
        </p:spPr>
      </p:pic>
      <p:pic>
        <p:nvPicPr>
          <p:cNvPr id="15" name="Picture 14">
            <a:extLst>
              <a:ext uri="{FF2B5EF4-FFF2-40B4-BE49-F238E27FC236}">
                <a16:creationId xmlns:a16="http://schemas.microsoft.com/office/drawing/2014/main" id="{DBBDCAF9-A99D-AB48-B61A-DEA4A9FF6C9F}"/>
              </a:ext>
            </a:extLst>
          </p:cNvPr>
          <p:cNvPicPr>
            <a:picLocks noChangeAspect="1"/>
          </p:cNvPicPr>
          <p:nvPr userDrawn="1"/>
        </p:nvPicPr>
        <p:blipFill rotWithShape="1">
          <a:blip r:embed="rId4"/>
          <a:srcRect r="9625" b="-49952"/>
          <a:stretch/>
        </p:blipFill>
        <p:spPr>
          <a:xfrm>
            <a:off x="0" y="1356709"/>
            <a:ext cx="11018622" cy="285659"/>
          </a:xfrm>
          <a:prstGeom prst="rect">
            <a:avLst/>
          </a:prstGeom>
        </p:spPr>
      </p:pic>
      <p:sp>
        <p:nvSpPr>
          <p:cNvPr id="10" name="Slide Number Placeholder 3">
            <a:extLst>
              <a:ext uri="{FF2B5EF4-FFF2-40B4-BE49-F238E27FC236}">
                <a16:creationId xmlns:a16="http://schemas.microsoft.com/office/drawing/2014/main" id="{D1705FAF-CC62-BB49-B817-BC45A057FA08}"/>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49757217"/>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as_Juoda">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11" name="Picture 10">
            <a:extLst>
              <a:ext uri="{FF2B5EF4-FFF2-40B4-BE49-F238E27FC236}">
                <a16:creationId xmlns:a16="http://schemas.microsoft.com/office/drawing/2014/main" id="{69C3A560-9403-BC49-A5F7-C015081D15DE}"/>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2" name="Picture 11">
            <a:extLst>
              <a:ext uri="{FF2B5EF4-FFF2-40B4-BE49-F238E27FC236}">
                <a16:creationId xmlns:a16="http://schemas.microsoft.com/office/drawing/2014/main" id="{6E36B143-6BE1-0541-83D6-F8722667238A}"/>
              </a:ext>
            </a:extLst>
          </p:cNvPr>
          <p:cNvPicPr>
            <a:picLocks noChangeAspect="1"/>
          </p:cNvPicPr>
          <p:nvPr userDrawn="1"/>
        </p:nvPicPr>
        <p:blipFill>
          <a:blip r:embed="rId3"/>
          <a:stretch>
            <a:fillRect/>
          </a:stretch>
        </p:blipFill>
        <p:spPr>
          <a:xfrm>
            <a:off x="11163044" y="696317"/>
            <a:ext cx="590984" cy="318475"/>
          </a:xfrm>
          <a:prstGeom prst="rect">
            <a:avLst/>
          </a:prstGeom>
        </p:spPr>
      </p:pic>
      <p:sp>
        <p:nvSpPr>
          <p:cNvPr id="8" name="Slide Number Placeholder 3">
            <a:extLst>
              <a:ext uri="{FF2B5EF4-FFF2-40B4-BE49-F238E27FC236}">
                <a16:creationId xmlns:a16="http://schemas.microsoft.com/office/drawing/2014/main" id="{EE81F693-50CC-E74A-92F2-28556691589B}"/>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4182828940"/>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as_Balta">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userDrawn="1"/>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D405FBB-9895-7146-BF23-12D1784B464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233462981"/>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kstas_Dvi dalys">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userDrawn="1"/>
        </p:nvSpPr>
        <p:spPr>
          <a:xfrm>
            <a:off x="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4" name="Text Placeholder 20">
            <a:extLst>
              <a:ext uri="{FF2B5EF4-FFF2-40B4-BE49-F238E27FC236}">
                <a16:creationId xmlns:a16="http://schemas.microsoft.com/office/drawing/2014/main" id="{F497E261-9388-AC42-BFA8-252592EA0D4A}"/>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8" name="Slide Number Placeholder 3">
            <a:extLst>
              <a:ext uri="{FF2B5EF4-FFF2-40B4-BE49-F238E27FC236}">
                <a16:creationId xmlns:a16="http://schemas.microsoft.com/office/drawing/2014/main" id="{BEC282FF-8A8E-4743-8FE6-0CBA9BBA69B5}"/>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79643725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guide id="19"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5" Type="http://schemas.openxmlformats.org/officeDocument/2006/relationships/theme" Target="../theme/theme3.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401343"/>
      </p:ext>
    </p:extLst>
  </p:cSld>
  <p:clrMap bg1="lt1" tx1="dk1" bg2="lt2" tx2="dk2" accent1="accent1" accent2="accent2" accent3="accent3" accent4="accent4" accent5="accent5" accent6="accent6" hlink="hlink" folHlink="folHlink"/>
  <p:sldLayoutIdLst>
    <p:sldLayoutId id="2147483713" r:id="rId1"/>
    <p:sldLayoutId id="2147483712" r:id="rId2"/>
    <p:sldLayoutId id="2147483714" r:id="rId3"/>
    <p:sldLayoutId id="2147483715" r:id="rId4"/>
    <p:sldLayoutId id="2147483716" r:id="rId5"/>
    <p:sldLayoutId id="2147483723" r:id="rId6"/>
    <p:sldLayoutId id="2147483737" r:id="rId7"/>
    <p:sldLayoutId id="2147483738" r:id="rId8"/>
    <p:sldLayoutId id="2147483717" r:id="rId9"/>
    <p:sldLayoutId id="2147483718" r:id="rId10"/>
    <p:sldLayoutId id="2147483719" r:id="rId11"/>
    <p:sldLayoutId id="2147483720" r:id="rId12"/>
    <p:sldLayoutId id="2147483677" r:id="rId13"/>
    <p:sldLayoutId id="2147483739" r:id="rId14"/>
    <p:sldLayoutId id="2147483743" r:id="rId15"/>
    <p:sldLayoutId id="2147483754" r:id="rId16"/>
    <p:sldLayoutId id="2147483755" r:id="rId17"/>
    <p:sldLayoutId id="2147483756"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6558009"/>
      </p:ext>
    </p:extLst>
  </p:cSld>
  <p:clrMap bg1="lt1" tx1="dk1" bg2="lt2" tx2="dk2" accent1="accent1" accent2="accent2" accent3="accent3" accent4="accent4" accent5="accent5" accent6="accent6" hlink="hlink" folHlink="folHlink"/>
  <p:sldLayoutIdLst>
    <p:sldLayoutId id="2147483741" r:id="rId1"/>
    <p:sldLayoutId id="2147483725" r:id="rId2"/>
    <p:sldLayoutId id="2147483726" r:id="rId3"/>
    <p:sldLayoutId id="2147483727" r:id="rId4"/>
    <p:sldLayoutId id="2147483728" r:id="rId5"/>
    <p:sldLayoutId id="2147483729" r:id="rId6"/>
    <p:sldLayoutId id="2147483742" r:id="rId7"/>
    <p:sldLayoutId id="2147483732" r:id="rId8"/>
    <p:sldLayoutId id="2147483731" r:id="rId9"/>
    <p:sldLayoutId id="2147483733" r:id="rId10"/>
    <p:sldLayoutId id="2147483734" r:id="rId11"/>
    <p:sldLayoutId id="2147483735" r:id="rId12"/>
    <p:sldLayoutId id="2147483736" r:id="rId13"/>
    <p:sldLayoutId id="2147483749" r:id="rId14"/>
    <p:sldLayoutId id="214748375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867308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iblioteka.kt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hyperlink" Target="https://biblioteka.ktu.edu/" TargetMode="External"/><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o vietos rezervavimo ženklas 1">
            <a:extLst>
              <a:ext uri="{FF2B5EF4-FFF2-40B4-BE49-F238E27FC236}">
                <a16:creationId xmlns:a16="http://schemas.microsoft.com/office/drawing/2014/main" id="{771D0AE6-128A-4748-8CD7-041DD8F6FE07}"/>
              </a:ext>
            </a:extLst>
          </p:cNvPr>
          <p:cNvSpPr>
            <a:spLocks noGrp="1"/>
          </p:cNvSpPr>
          <p:nvPr>
            <p:ph type="body" sz="quarter" idx="10"/>
          </p:nvPr>
        </p:nvSpPr>
        <p:spPr>
          <a:xfrm>
            <a:off x="523173" y="4177047"/>
            <a:ext cx="8854531" cy="891565"/>
          </a:xfrm>
        </p:spPr>
        <p:txBody>
          <a:bodyPr/>
          <a:lstStyle/>
          <a:p>
            <a:br>
              <a:rPr lang="lt-LT" dirty="0"/>
            </a:br>
            <a:r>
              <a:rPr lang="lt-LT" b="0" dirty="0"/>
              <a:t>dr. Gintarė Tautkevičienė, dr. Aldona Augustinienė</a:t>
            </a:r>
          </a:p>
          <a:p>
            <a:r>
              <a:rPr lang="lt-LT" b="0" dirty="0"/>
              <a:t>Kaunas University </a:t>
            </a:r>
            <a:r>
              <a:rPr lang="lt-LT" b="0" dirty="0" err="1"/>
              <a:t>of</a:t>
            </a:r>
            <a:r>
              <a:rPr lang="lt-LT" b="0" dirty="0"/>
              <a:t> </a:t>
            </a:r>
            <a:r>
              <a:rPr lang="lt-LT" b="0" dirty="0" err="1"/>
              <a:t>Technology</a:t>
            </a:r>
            <a:r>
              <a:rPr lang="lt-LT" b="0" dirty="0"/>
              <a:t> </a:t>
            </a:r>
          </a:p>
          <a:p>
            <a:r>
              <a:rPr lang="en-US" dirty="0">
                <a:hlinkClick r:id="rId3"/>
              </a:rPr>
              <a:t>https://biblioteka.ktu.edu/</a:t>
            </a:r>
            <a:r>
              <a:rPr lang="lt-LT" dirty="0"/>
              <a:t> </a:t>
            </a:r>
            <a:endParaRPr lang="en-US" dirty="0"/>
          </a:p>
        </p:txBody>
      </p:sp>
      <p:sp>
        <p:nvSpPr>
          <p:cNvPr id="3" name="Teksto vietos rezervavimo ženklas 2">
            <a:extLst>
              <a:ext uri="{FF2B5EF4-FFF2-40B4-BE49-F238E27FC236}">
                <a16:creationId xmlns:a16="http://schemas.microsoft.com/office/drawing/2014/main" id="{C747217C-D358-4714-8E2E-905EA36C4B9C}"/>
              </a:ext>
            </a:extLst>
          </p:cNvPr>
          <p:cNvSpPr>
            <a:spLocks noGrp="1"/>
          </p:cNvSpPr>
          <p:nvPr>
            <p:ph type="body" sz="quarter" idx="11"/>
          </p:nvPr>
        </p:nvSpPr>
        <p:spPr>
          <a:xfrm>
            <a:off x="427638" y="1338476"/>
            <a:ext cx="8854531" cy="2199827"/>
          </a:xfrm>
        </p:spPr>
        <p:txBody>
          <a:bodyPr/>
          <a:lstStyle/>
          <a:p>
            <a:pPr algn="l"/>
            <a:r>
              <a:rPr lang="lt-LT" dirty="0"/>
              <a:t>Integration of Information Literacy Training </a:t>
            </a:r>
            <a:r>
              <a:rPr lang="en-US" dirty="0"/>
              <a:t>A</a:t>
            </a:r>
            <a:r>
              <a:rPr lang="lt-LT" dirty="0"/>
              <a:t>cross University</a:t>
            </a:r>
            <a:endParaRPr lang="en-US" dirty="0"/>
          </a:p>
        </p:txBody>
      </p:sp>
      <p:pic>
        <p:nvPicPr>
          <p:cNvPr id="4" name="Picture 3"/>
          <p:cNvPicPr>
            <a:picLocks noChangeAspect="1"/>
          </p:cNvPicPr>
          <p:nvPr/>
        </p:nvPicPr>
        <p:blipFill>
          <a:blip r:embed="rId4"/>
          <a:stretch>
            <a:fillRect/>
          </a:stretch>
        </p:blipFill>
        <p:spPr>
          <a:xfrm>
            <a:off x="10683638" y="5780623"/>
            <a:ext cx="1276350" cy="457200"/>
          </a:xfrm>
          <a:prstGeom prst="rect">
            <a:avLst/>
          </a:prstGeom>
        </p:spPr>
      </p:pic>
      <p:sp>
        <p:nvSpPr>
          <p:cNvPr id="6" name="TextBox 5">
            <a:extLst>
              <a:ext uri="{FF2B5EF4-FFF2-40B4-BE49-F238E27FC236}">
                <a16:creationId xmlns:a16="http://schemas.microsoft.com/office/drawing/2014/main" id="{7B63C093-99C4-43B0-9440-A62BD4F1B76E}"/>
              </a:ext>
            </a:extLst>
          </p:cNvPr>
          <p:cNvSpPr txBox="1"/>
          <p:nvPr/>
        </p:nvSpPr>
        <p:spPr>
          <a:xfrm>
            <a:off x="523173" y="5529937"/>
            <a:ext cx="9576170" cy="707886"/>
          </a:xfrm>
          <a:prstGeom prst="rect">
            <a:avLst/>
          </a:prstGeom>
          <a:noFill/>
        </p:spPr>
        <p:txBody>
          <a:bodyPr wrap="square">
            <a:spAutoFit/>
          </a:bodyPr>
          <a:lstStyle/>
          <a:p>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X International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Scientific</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Conference ‘University Library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the</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New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Stage</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of</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Social</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Communications</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Development</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en-US" sz="2000" b="1" dirty="0">
                <a:solidFill>
                  <a:schemeClr val="bg2"/>
                </a:solidFill>
                <a:latin typeface="Arial" panose="020B0604020202020204" pitchFamily="34" charset="0"/>
                <a:ea typeface="Times New Roman" panose="02020603050405020304" pitchFamily="18" charset="0"/>
                <a:cs typeface="Arial" panose="020B0604020202020204" pitchFamily="34" charset="0"/>
              </a:rPr>
              <a:t>9-10</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20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October</a:t>
            </a:r>
            <a:r>
              <a:rPr lang="lt-LT"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202</a:t>
            </a:r>
            <a:r>
              <a:rPr lang="en-US" sz="20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5</a:t>
            </a:r>
            <a:endParaRPr lang="lt-LT" sz="2000" b="1" dirty="0">
              <a:solidFill>
                <a:schemeClr val="bg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610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a:xfrm>
            <a:off x="403347" y="600737"/>
            <a:ext cx="11655303" cy="509636"/>
          </a:xfrm>
        </p:spPr>
        <p:txBody>
          <a:bodyPr lIns="91440" tIns="45720" rIns="91440" bIns="45720" anchor="t"/>
          <a:lstStyle/>
          <a:p>
            <a:r>
              <a:rPr lang="lt-LT" sz="3000" dirty="0"/>
              <a:t>Moodle-based </a:t>
            </a:r>
            <a:r>
              <a:rPr lang="en-US" sz="3000" dirty="0"/>
              <a:t>m</a:t>
            </a:r>
            <a:r>
              <a:rPr lang="lt-LT" sz="3000" dirty="0"/>
              <a:t>odules </a:t>
            </a:r>
            <a:r>
              <a:rPr lang="lt-LT" sz="3000" dirty="0" err="1"/>
              <a:t>of</a:t>
            </a:r>
            <a:r>
              <a:rPr lang="lt-LT" sz="3000" dirty="0"/>
              <a:t> </a:t>
            </a:r>
            <a:r>
              <a:rPr lang="lt-LT" sz="3000" dirty="0" err="1"/>
              <a:t>self-paced</a:t>
            </a:r>
            <a:r>
              <a:rPr lang="lt-LT" sz="3000" dirty="0"/>
              <a:t> </a:t>
            </a:r>
            <a:r>
              <a:rPr lang="en-US" sz="3000" dirty="0"/>
              <a:t>l</a:t>
            </a:r>
            <a:r>
              <a:rPr lang="lt-LT" sz="3000" dirty="0" err="1"/>
              <a:t>ibrary</a:t>
            </a:r>
            <a:r>
              <a:rPr lang="lt-LT" sz="3000" dirty="0"/>
              <a:t> </a:t>
            </a:r>
            <a:r>
              <a:rPr lang="lt-LT" sz="3000" dirty="0" err="1"/>
              <a:t>courses</a:t>
            </a:r>
            <a:endParaRPr lang="lt-LT" sz="3000" dirty="0"/>
          </a:p>
        </p:txBody>
      </p:sp>
      <p:pic>
        <p:nvPicPr>
          <p:cNvPr id="5" name="Picture 4">
            <a:extLst>
              <a:ext uri="{FF2B5EF4-FFF2-40B4-BE49-F238E27FC236}">
                <a16:creationId xmlns:a16="http://schemas.microsoft.com/office/drawing/2014/main" id="{DBBDCAF9-A99D-AB48-B61A-DEA4A9FF6C9F}"/>
              </a:ext>
            </a:extLst>
          </p:cNvPr>
          <p:cNvPicPr>
            <a:picLocks noChangeAspect="1"/>
          </p:cNvPicPr>
          <p:nvPr/>
        </p:nvPicPr>
        <p:blipFill rotWithShape="1">
          <a:blip r:embed="rId3"/>
          <a:srcRect r="9625" b="-49952"/>
          <a:stretch/>
        </p:blipFill>
        <p:spPr>
          <a:xfrm>
            <a:off x="0" y="1356709"/>
            <a:ext cx="12192000" cy="285659"/>
          </a:xfrm>
          <a:prstGeom prst="rect">
            <a:avLst/>
          </a:prstGeom>
        </p:spPr>
      </p:pic>
      <p:pic>
        <p:nvPicPr>
          <p:cNvPr id="8" name="Picture 7">
            <a:extLst>
              <a:ext uri="{FF2B5EF4-FFF2-40B4-BE49-F238E27FC236}">
                <a16:creationId xmlns:a16="http://schemas.microsoft.com/office/drawing/2014/main" id="{B23B620A-89DD-4A89-BE95-EF89ABCCEF88}"/>
              </a:ext>
            </a:extLst>
          </p:cNvPr>
          <p:cNvPicPr>
            <a:picLocks noChangeAspect="1"/>
          </p:cNvPicPr>
          <p:nvPr/>
        </p:nvPicPr>
        <p:blipFill>
          <a:blip r:embed="rId4"/>
          <a:stretch>
            <a:fillRect/>
          </a:stretch>
        </p:blipFill>
        <p:spPr>
          <a:xfrm>
            <a:off x="1349115" y="1499538"/>
            <a:ext cx="8951798" cy="5151358"/>
          </a:xfrm>
          <a:prstGeom prst="rect">
            <a:avLst/>
          </a:prstGeom>
        </p:spPr>
      </p:pic>
    </p:spTree>
    <p:extLst>
      <p:ext uri="{BB962C8B-B14F-4D97-AF65-F5344CB8AC3E}">
        <p14:creationId xmlns:p14="http://schemas.microsoft.com/office/powerpoint/2010/main" val="474551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798286" y="404478"/>
            <a:ext cx="9681029" cy="916322"/>
          </a:xfrm>
        </p:spPr>
        <p:txBody>
          <a:bodyPr>
            <a:normAutofit/>
          </a:bodyPr>
          <a:lstStyle/>
          <a:p>
            <a:r>
              <a:rPr lang="lt-LT" dirty="0"/>
              <a:t>Information </a:t>
            </a:r>
            <a:r>
              <a:rPr lang="lt-LT" dirty="0" err="1"/>
              <a:t>literacy</a:t>
            </a:r>
            <a:r>
              <a:rPr lang="lt-LT" dirty="0"/>
              <a:t> </a:t>
            </a:r>
            <a:r>
              <a:rPr lang="lt-LT" dirty="0" err="1"/>
              <a:t>training</a:t>
            </a:r>
            <a:r>
              <a:rPr lang="lt-LT" dirty="0"/>
              <a:t> participants</a:t>
            </a:r>
            <a:endParaRPr lang="en-US" dirty="0"/>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US"/>
              <a:t>HUMAN SIDE OF TECHNOLOGY</a:t>
            </a:r>
          </a:p>
          <a:p>
            <a:endParaRPr lang="en-US"/>
          </a:p>
        </p:txBody>
      </p:sp>
      <p:sp>
        <p:nvSpPr>
          <p:cNvPr id="17" name="TextBox 16">
            <a:extLst>
              <a:ext uri="{FF2B5EF4-FFF2-40B4-BE49-F238E27FC236}">
                <a16:creationId xmlns:a16="http://schemas.microsoft.com/office/drawing/2014/main" id="{5117D44B-F6E1-49F3-8A9C-E7E6CEE49FE7}"/>
              </a:ext>
            </a:extLst>
          </p:cNvPr>
          <p:cNvSpPr txBox="1"/>
          <p:nvPr/>
        </p:nvSpPr>
        <p:spPr>
          <a:xfrm>
            <a:off x="8040913" y="6439008"/>
            <a:ext cx="2832565" cy="369332"/>
          </a:xfrm>
          <a:prstGeom prst="rect">
            <a:avLst/>
          </a:prstGeom>
          <a:noFill/>
        </p:spPr>
        <p:txBody>
          <a:bodyPr wrap="square" rtlCol="0">
            <a:spAutoFit/>
          </a:bodyPr>
          <a:lstStyle/>
          <a:p>
            <a:r>
              <a:rPr lang="lt-LT" dirty="0" err="1"/>
              <a:t>Annual</a:t>
            </a:r>
            <a:r>
              <a:rPr lang="lt-LT" dirty="0"/>
              <a:t> Library </a:t>
            </a:r>
            <a:r>
              <a:rPr lang="lt-LT" dirty="0" err="1"/>
              <a:t>Report</a:t>
            </a:r>
            <a:r>
              <a:rPr lang="lt-LT" dirty="0"/>
              <a:t>, 2025</a:t>
            </a:r>
          </a:p>
        </p:txBody>
      </p:sp>
      <p:graphicFrame>
        <p:nvGraphicFramePr>
          <p:cNvPr id="11" name="Chart 10">
            <a:extLst>
              <a:ext uri="{FF2B5EF4-FFF2-40B4-BE49-F238E27FC236}">
                <a16:creationId xmlns:a16="http://schemas.microsoft.com/office/drawing/2014/main" id="{9F328994-01E1-49E8-90FB-15005DC41767}"/>
              </a:ext>
            </a:extLst>
          </p:cNvPr>
          <p:cNvGraphicFramePr>
            <a:graphicFrameLocks/>
          </p:cNvGraphicFramePr>
          <p:nvPr>
            <p:extLst>
              <p:ext uri="{D42A27DB-BD31-4B8C-83A1-F6EECF244321}">
                <p14:modId xmlns:p14="http://schemas.microsoft.com/office/powerpoint/2010/main" val="3451557708"/>
              </p:ext>
            </p:extLst>
          </p:nvPr>
        </p:nvGraphicFramePr>
        <p:xfrm>
          <a:off x="341085" y="1883228"/>
          <a:ext cx="5297714" cy="43034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41F9CBB8-DE92-48A0-8B20-504FD6DCE8A6}"/>
              </a:ext>
            </a:extLst>
          </p:cNvPr>
          <p:cNvGraphicFramePr>
            <a:graphicFrameLocks/>
          </p:cNvGraphicFramePr>
          <p:nvPr>
            <p:extLst>
              <p:ext uri="{D42A27DB-BD31-4B8C-83A1-F6EECF244321}">
                <p14:modId xmlns:p14="http://schemas.microsoft.com/office/powerpoint/2010/main" val="248881512"/>
              </p:ext>
            </p:extLst>
          </p:nvPr>
        </p:nvGraphicFramePr>
        <p:xfrm>
          <a:off x="5907315" y="1916434"/>
          <a:ext cx="4572000" cy="42702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36037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6A3B73-91C3-46C5-B17B-27C110702059}"/>
              </a:ext>
            </a:extLst>
          </p:cNvPr>
          <p:cNvSpPr>
            <a:spLocks noGrp="1"/>
          </p:cNvSpPr>
          <p:nvPr>
            <p:ph type="body" sz="quarter" idx="11"/>
          </p:nvPr>
        </p:nvSpPr>
        <p:spPr>
          <a:xfrm>
            <a:off x="595086" y="290286"/>
            <a:ext cx="10261600" cy="825738"/>
          </a:xfrm>
        </p:spPr>
        <p:txBody>
          <a:bodyPr/>
          <a:lstStyle/>
          <a:p>
            <a:r>
              <a:rPr lang="en-US" dirty="0"/>
              <a:t>Which topics in the field of information literacy are most popular among students?</a:t>
            </a:r>
          </a:p>
        </p:txBody>
      </p:sp>
      <p:graphicFrame>
        <p:nvGraphicFramePr>
          <p:cNvPr id="6" name="Chart 5">
            <a:extLst>
              <a:ext uri="{FF2B5EF4-FFF2-40B4-BE49-F238E27FC236}">
                <a16:creationId xmlns:a16="http://schemas.microsoft.com/office/drawing/2014/main" id="{B85765F2-73B0-4F20-B9EB-65C0D8712068}"/>
              </a:ext>
            </a:extLst>
          </p:cNvPr>
          <p:cNvGraphicFramePr>
            <a:graphicFrameLocks/>
          </p:cNvGraphicFramePr>
          <p:nvPr>
            <p:extLst>
              <p:ext uri="{D42A27DB-BD31-4B8C-83A1-F6EECF244321}">
                <p14:modId xmlns:p14="http://schemas.microsoft.com/office/powerpoint/2010/main" val="2807728436"/>
              </p:ext>
            </p:extLst>
          </p:nvPr>
        </p:nvGraphicFramePr>
        <p:xfrm>
          <a:off x="348343" y="1494971"/>
          <a:ext cx="11190513" cy="525417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817ADD89-FF63-4069-8E31-1322E0BDBA41}"/>
              </a:ext>
            </a:extLst>
          </p:cNvPr>
          <p:cNvSpPr txBox="1"/>
          <p:nvPr/>
        </p:nvSpPr>
        <p:spPr>
          <a:xfrm>
            <a:off x="8040913" y="6439008"/>
            <a:ext cx="2832565" cy="369332"/>
          </a:xfrm>
          <a:prstGeom prst="rect">
            <a:avLst/>
          </a:prstGeom>
          <a:noFill/>
        </p:spPr>
        <p:txBody>
          <a:bodyPr wrap="square" rtlCol="0">
            <a:spAutoFit/>
          </a:bodyPr>
          <a:lstStyle/>
          <a:p>
            <a:r>
              <a:rPr lang="lt-LT" dirty="0" err="1"/>
              <a:t>Annual</a:t>
            </a:r>
            <a:r>
              <a:rPr lang="lt-LT" dirty="0"/>
              <a:t> Library </a:t>
            </a:r>
            <a:r>
              <a:rPr lang="lt-LT" dirty="0" err="1"/>
              <a:t>Survey</a:t>
            </a:r>
            <a:r>
              <a:rPr lang="lt-LT" dirty="0"/>
              <a:t>, 2025</a:t>
            </a:r>
          </a:p>
        </p:txBody>
      </p:sp>
    </p:spTree>
    <p:extLst>
      <p:ext uri="{BB962C8B-B14F-4D97-AF65-F5344CB8AC3E}">
        <p14:creationId xmlns:p14="http://schemas.microsoft.com/office/powerpoint/2010/main" val="723631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774111" y="315913"/>
            <a:ext cx="9681029" cy="916322"/>
          </a:xfrm>
        </p:spPr>
        <p:txBody>
          <a:bodyPr>
            <a:normAutofit/>
          </a:bodyPr>
          <a:lstStyle/>
          <a:p>
            <a:r>
              <a:rPr lang="en-US" dirty="0"/>
              <a:t>How </a:t>
            </a:r>
            <a:r>
              <a:rPr lang="lt-LT" dirty="0" err="1"/>
              <a:t>do</a:t>
            </a:r>
            <a:r>
              <a:rPr lang="lt-LT" dirty="0"/>
              <a:t> </a:t>
            </a:r>
            <a:r>
              <a:rPr lang="en-US" dirty="0"/>
              <a:t>students evaluate librarians’ training and support</a:t>
            </a:r>
            <a:r>
              <a:rPr lang="lt-LT" dirty="0"/>
              <a:t>?</a:t>
            </a:r>
            <a:endParaRPr lang="en-US" dirty="0"/>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US"/>
              <a:t>HUMAN SIDE OF TECHNOLOGY</a:t>
            </a:r>
          </a:p>
          <a:p>
            <a:endParaRPr lang="en-US"/>
          </a:p>
        </p:txBody>
      </p:sp>
      <p:graphicFrame>
        <p:nvGraphicFramePr>
          <p:cNvPr id="4" name="Table 3">
            <a:extLst>
              <a:ext uri="{FF2B5EF4-FFF2-40B4-BE49-F238E27FC236}">
                <a16:creationId xmlns:a16="http://schemas.microsoft.com/office/drawing/2014/main" id="{0F18F33C-50B9-475F-8176-6E6C3540C7A7}"/>
              </a:ext>
            </a:extLst>
          </p:cNvPr>
          <p:cNvGraphicFramePr>
            <a:graphicFrameLocks noGrp="1"/>
          </p:cNvGraphicFramePr>
          <p:nvPr>
            <p:extLst>
              <p:ext uri="{D42A27DB-BD31-4B8C-83A1-F6EECF244321}">
                <p14:modId xmlns:p14="http://schemas.microsoft.com/office/powerpoint/2010/main" val="1025997749"/>
              </p:ext>
            </p:extLst>
          </p:nvPr>
        </p:nvGraphicFramePr>
        <p:xfrm>
          <a:off x="579936" y="1655276"/>
          <a:ext cx="10069377" cy="4783732"/>
        </p:xfrm>
        <a:graphic>
          <a:graphicData uri="http://schemas.openxmlformats.org/drawingml/2006/table">
            <a:tbl>
              <a:tblPr>
                <a:tableStyleId>{5C22544A-7EE6-4342-B048-85BDC9FD1C3A}</a:tableStyleId>
              </a:tblPr>
              <a:tblGrid>
                <a:gridCol w="6260450">
                  <a:extLst>
                    <a:ext uri="{9D8B030D-6E8A-4147-A177-3AD203B41FA5}">
                      <a16:colId xmlns:a16="http://schemas.microsoft.com/office/drawing/2014/main" val="847176388"/>
                    </a:ext>
                  </a:extLst>
                </a:gridCol>
                <a:gridCol w="1230079">
                  <a:extLst>
                    <a:ext uri="{9D8B030D-6E8A-4147-A177-3AD203B41FA5}">
                      <a16:colId xmlns:a16="http://schemas.microsoft.com/office/drawing/2014/main" val="2140122654"/>
                    </a:ext>
                  </a:extLst>
                </a:gridCol>
                <a:gridCol w="1230079">
                  <a:extLst>
                    <a:ext uri="{9D8B030D-6E8A-4147-A177-3AD203B41FA5}">
                      <a16:colId xmlns:a16="http://schemas.microsoft.com/office/drawing/2014/main" val="523922048"/>
                    </a:ext>
                  </a:extLst>
                </a:gridCol>
                <a:gridCol w="1348769">
                  <a:extLst>
                    <a:ext uri="{9D8B030D-6E8A-4147-A177-3AD203B41FA5}">
                      <a16:colId xmlns:a16="http://schemas.microsoft.com/office/drawing/2014/main" val="1603933566"/>
                    </a:ext>
                  </a:extLst>
                </a:gridCol>
              </a:tblGrid>
              <a:tr h="748522">
                <a:tc>
                  <a:txBody>
                    <a:bodyPr/>
                    <a:lstStyle/>
                    <a:p>
                      <a:pPr algn="ctr">
                        <a:lnSpc>
                          <a:spcPct val="115000"/>
                        </a:lnSpc>
                        <a:spcAft>
                          <a:spcPts val="1000"/>
                        </a:spcAft>
                      </a:pPr>
                      <a:r>
                        <a:rPr lang="en-US" sz="2000" noProof="0" dirty="0">
                          <a:effectLst/>
                          <a:latin typeface="Arial" panose="020B0604020202020204" pitchFamily="34" charset="0"/>
                          <a:cs typeface="Arial" panose="020B0604020202020204" pitchFamily="34" charset="0"/>
                        </a:rPr>
                        <a:t>Question</a:t>
                      </a:r>
                      <a:endParaRPr lang="en-US" sz="2000" noProof="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just">
                        <a:lnSpc>
                          <a:spcPct val="115000"/>
                        </a:lnSpc>
                        <a:spcAft>
                          <a:spcPts val="1000"/>
                        </a:spcAft>
                      </a:pPr>
                      <a:r>
                        <a:rPr lang="lt-LT" sz="2000" dirty="0">
                          <a:effectLst/>
                          <a:latin typeface="Arial" panose="020B0604020202020204" pitchFamily="34" charset="0"/>
                          <a:cs typeface="Arial" panose="020B0604020202020204" pitchFamily="34" charset="0"/>
                        </a:rPr>
                        <a:t>Bachelor students  </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just">
                        <a:lnSpc>
                          <a:spcPct val="115000"/>
                        </a:lnSpc>
                        <a:spcAft>
                          <a:spcPts val="1000"/>
                        </a:spcAft>
                      </a:pPr>
                      <a:r>
                        <a:rPr lang="lt-LT" sz="2000">
                          <a:effectLst/>
                          <a:latin typeface="Arial" panose="020B0604020202020204" pitchFamily="34" charset="0"/>
                          <a:cs typeface="Arial" panose="020B0604020202020204" pitchFamily="34" charset="0"/>
                        </a:rPr>
                        <a:t>Master's students</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just">
                        <a:lnSpc>
                          <a:spcPct val="115000"/>
                        </a:lnSpc>
                        <a:spcAft>
                          <a:spcPts val="1000"/>
                        </a:spcAft>
                      </a:pPr>
                      <a:r>
                        <a:rPr lang="lt-LT" sz="2000">
                          <a:effectLst/>
                          <a:latin typeface="Arial" panose="020B0604020202020204" pitchFamily="34" charset="0"/>
                          <a:cs typeface="Arial" panose="020B0604020202020204" pitchFamily="34" charset="0"/>
                        </a:rPr>
                        <a:t>Doctoral students</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897697109"/>
                  </a:ext>
                </a:extLst>
              </a:tr>
              <a:tr h="490589">
                <a:tc>
                  <a:txBody>
                    <a:bodyPr/>
                    <a:lstStyle/>
                    <a:p>
                      <a:pPr algn="just">
                        <a:lnSpc>
                          <a:spcPct val="115000"/>
                        </a:lnSpc>
                        <a:spcAft>
                          <a:spcPts val="1000"/>
                        </a:spcAft>
                      </a:pPr>
                      <a:r>
                        <a:rPr lang="en-US" sz="2000" noProof="0">
                          <a:effectLst/>
                          <a:latin typeface="Arial" panose="020B0604020202020204" pitchFamily="34" charset="0"/>
                          <a:cs typeface="Arial" panose="020B0604020202020204" pitchFamily="34" charset="0"/>
                        </a:rPr>
                        <a:t>The competence of the staff delivering library training is appropriate</a:t>
                      </a:r>
                      <a:endParaRPr lang="en-US" sz="2000" noProof="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3.94</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4.14</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4.42</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extLst>
                  <a:ext uri="{0D108BD9-81ED-4DB2-BD59-A6C34878D82A}">
                    <a16:rowId xmlns:a16="http://schemas.microsoft.com/office/drawing/2014/main" val="2194667337"/>
                  </a:ext>
                </a:extLst>
              </a:tr>
              <a:tr h="428076">
                <a:tc>
                  <a:txBody>
                    <a:bodyPr/>
                    <a:lstStyle/>
                    <a:p>
                      <a:pPr algn="just">
                        <a:lnSpc>
                          <a:spcPct val="115000"/>
                        </a:lnSpc>
                        <a:spcAft>
                          <a:spcPts val="1000"/>
                        </a:spcAft>
                      </a:pPr>
                      <a:r>
                        <a:rPr lang="en-US" sz="2000" noProof="0" dirty="0">
                          <a:effectLst/>
                          <a:latin typeface="Arial" panose="020B0604020202020204" pitchFamily="34" charset="0"/>
                          <a:cs typeface="Arial" panose="020B0604020202020204" pitchFamily="34" charset="0"/>
                        </a:rPr>
                        <a:t>I can use the knowledge I have acquired in IL training</a:t>
                      </a:r>
                      <a:endParaRPr lang="en-US" sz="2000" noProof="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tc>
                <a:tc>
                  <a:txBody>
                    <a:bodyPr/>
                    <a:lstStyle/>
                    <a:p>
                      <a:pPr algn="ctr">
                        <a:lnSpc>
                          <a:spcPct val="115000"/>
                        </a:lnSpc>
                        <a:spcAft>
                          <a:spcPts val="1000"/>
                        </a:spcAft>
                      </a:pPr>
                      <a:r>
                        <a:rPr lang="lt-LT" sz="2000">
                          <a:effectLst/>
                          <a:latin typeface="Arial" panose="020B0604020202020204" pitchFamily="34" charset="0"/>
                          <a:cs typeface="Arial" panose="020B0604020202020204" pitchFamily="34" charset="0"/>
                        </a:rPr>
                        <a:t>3.88</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4.10</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4.45</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958209387"/>
                  </a:ext>
                </a:extLst>
              </a:tr>
              <a:tr h="748522">
                <a:tc>
                  <a:txBody>
                    <a:bodyPr/>
                    <a:lstStyle/>
                    <a:p>
                      <a:pPr algn="just">
                        <a:lnSpc>
                          <a:spcPct val="115000"/>
                        </a:lnSpc>
                        <a:spcAft>
                          <a:spcPts val="1000"/>
                        </a:spcAft>
                      </a:pPr>
                      <a:r>
                        <a:rPr lang="en-US" sz="2000" noProof="0">
                          <a:effectLst/>
                          <a:latin typeface="Arial" panose="020B0604020202020204" pitchFamily="34" charset="0"/>
                          <a:cs typeface="Arial" panose="020B0604020202020204" pitchFamily="34" charset="0"/>
                        </a:rPr>
                        <a:t>The duration of the training sessions organized by the library is appropriate</a:t>
                      </a:r>
                      <a:endParaRPr lang="en-US" sz="2000" noProof="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3.91</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3.96</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4.39</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extLst>
                  <a:ext uri="{0D108BD9-81ED-4DB2-BD59-A6C34878D82A}">
                    <a16:rowId xmlns:a16="http://schemas.microsoft.com/office/drawing/2014/main" val="1540592204"/>
                  </a:ext>
                </a:extLst>
              </a:tr>
              <a:tr h="485154">
                <a:tc>
                  <a:txBody>
                    <a:bodyPr/>
                    <a:lstStyle/>
                    <a:p>
                      <a:pPr algn="just">
                        <a:lnSpc>
                          <a:spcPct val="115000"/>
                        </a:lnSpc>
                        <a:spcAft>
                          <a:spcPts val="1000"/>
                        </a:spcAft>
                      </a:pPr>
                      <a:r>
                        <a:rPr lang="en-US" sz="2000" noProof="0">
                          <a:effectLst/>
                          <a:latin typeface="Arial" panose="020B0604020202020204" pitchFamily="34" charset="0"/>
                          <a:cs typeface="Arial" panose="020B0604020202020204" pitchFamily="34" charset="0"/>
                        </a:rPr>
                        <a:t>The training sessions organized by the library are useful</a:t>
                      </a:r>
                      <a:endParaRPr lang="en-US" sz="2000" noProof="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tc>
                <a:tc>
                  <a:txBody>
                    <a:bodyPr/>
                    <a:lstStyle/>
                    <a:p>
                      <a:pPr algn="ctr">
                        <a:lnSpc>
                          <a:spcPct val="115000"/>
                        </a:lnSpc>
                        <a:spcAft>
                          <a:spcPts val="1000"/>
                        </a:spcAft>
                      </a:pPr>
                      <a:r>
                        <a:rPr lang="lt-LT" sz="2000">
                          <a:effectLst/>
                          <a:latin typeface="Arial" panose="020B0604020202020204" pitchFamily="34" charset="0"/>
                          <a:cs typeface="Arial" panose="020B0604020202020204" pitchFamily="34" charset="0"/>
                        </a:rPr>
                        <a:t>3.81</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4.01</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4.33</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487973205"/>
                  </a:ext>
                </a:extLst>
              </a:tr>
              <a:tr h="748522">
                <a:tc>
                  <a:txBody>
                    <a:bodyPr/>
                    <a:lstStyle/>
                    <a:p>
                      <a:pPr algn="just">
                        <a:lnSpc>
                          <a:spcPct val="115000"/>
                        </a:lnSpc>
                        <a:spcAft>
                          <a:spcPts val="1000"/>
                        </a:spcAft>
                      </a:pPr>
                      <a:r>
                        <a:rPr lang="en-US" sz="2000" noProof="0">
                          <a:effectLst/>
                          <a:latin typeface="Arial" panose="020B0604020202020204" pitchFamily="34" charset="0"/>
                          <a:cs typeface="Arial" panose="020B0604020202020204" pitchFamily="34" charset="0"/>
                        </a:rPr>
                        <a:t>The number and frequency of library training courses organized are sufficient</a:t>
                      </a:r>
                      <a:endParaRPr lang="en-US" sz="2000" noProof="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3.67</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3.95</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4.29</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noFill/>
                  </a:tcPr>
                </a:tc>
                <a:extLst>
                  <a:ext uri="{0D108BD9-81ED-4DB2-BD59-A6C34878D82A}">
                    <a16:rowId xmlns:a16="http://schemas.microsoft.com/office/drawing/2014/main" val="381909307"/>
                  </a:ext>
                </a:extLst>
              </a:tr>
              <a:tr h="748522">
                <a:tc>
                  <a:txBody>
                    <a:bodyPr/>
                    <a:lstStyle/>
                    <a:p>
                      <a:pPr algn="just">
                        <a:lnSpc>
                          <a:spcPct val="115000"/>
                        </a:lnSpc>
                        <a:spcAft>
                          <a:spcPts val="1000"/>
                        </a:spcAft>
                      </a:pPr>
                      <a:r>
                        <a:rPr lang="en-US" sz="2000" noProof="0" dirty="0">
                          <a:effectLst/>
                          <a:latin typeface="Arial" panose="020B0604020202020204" pitchFamily="34" charset="0"/>
                          <a:cs typeface="Arial" panose="020B0604020202020204" pitchFamily="34" charset="0"/>
                        </a:rPr>
                        <a:t>I prefer remote library training sessions to traditional ones because they are convenient for me to attend</a:t>
                      </a:r>
                      <a:endParaRPr lang="en-US" sz="2000" noProof="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b"/>
                </a:tc>
                <a:tc>
                  <a:txBody>
                    <a:bodyPr/>
                    <a:lstStyle/>
                    <a:p>
                      <a:pPr algn="ctr">
                        <a:lnSpc>
                          <a:spcPct val="115000"/>
                        </a:lnSpc>
                        <a:spcAft>
                          <a:spcPts val="1000"/>
                        </a:spcAft>
                      </a:pPr>
                      <a:r>
                        <a:rPr lang="lt-LT" sz="2000">
                          <a:effectLst/>
                          <a:latin typeface="Arial" panose="020B0604020202020204" pitchFamily="34" charset="0"/>
                          <a:cs typeface="Arial" panose="020B0604020202020204" pitchFamily="34" charset="0"/>
                        </a:rPr>
                        <a:t>3.59</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a:effectLst/>
                          <a:latin typeface="Arial" panose="020B0604020202020204" pitchFamily="34" charset="0"/>
                          <a:cs typeface="Arial" panose="020B0604020202020204" pitchFamily="34" charset="0"/>
                        </a:rPr>
                        <a:t>4.04</a:t>
                      </a:r>
                      <a:endParaRPr lang="lt-LT" sz="200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tc>
                  <a:txBody>
                    <a:bodyPr/>
                    <a:lstStyle/>
                    <a:p>
                      <a:pPr algn="ctr">
                        <a:lnSpc>
                          <a:spcPct val="115000"/>
                        </a:lnSpc>
                        <a:spcAft>
                          <a:spcPts val="1000"/>
                        </a:spcAft>
                      </a:pPr>
                      <a:r>
                        <a:rPr lang="lt-LT" sz="2000" dirty="0">
                          <a:effectLst/>
                          <a:latin typeface="Arial" panose="020B0604020202020204" pitchFamily="34" charset="0"/>
                          <a:cs typeface="Arial" panose="020B0604020202020204" pitchFamily="34" charset="0"/>
                        </a:rPr>
                        <a:t>4.23</a:t>
                      </a:r>
                      <a:endParaRPr lang="lt-LT" sz="2000" dirty="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719152502"/>
                  </a:ext>
                </a:extLst>
              </a:tr>
            </a:tbl>
          </a:graphicData>
        </a:graphic>
      </p:graphicFrame>
      <p:sp>
        <p:nvSpPr>
          <p:cNvPr id="17" name="TextBox 16">
            <a:extLst>
              <a:ext uri="{FF2B5EF4-FFF2-40B4-BE49-F238E27FC236}">
                <a16:creationId xmlns:a16="http://schemas.microsoft.com/office/drawing/2014/main" id="{5117D44B-F6E1-49F3-8A9C-E7E6CEE49FE7}"/>
              </a:ext>
            </a:extLst>
          </p:cNvPr>
          <p:cNvSpPr txBox="1"/>
          <p:nvPr/>
        </p:nvSpPr>
        <p:spPr>
          <a:xfrm>
            <a:off x="8040913" y="6439008"/>
            <a:ext cx="2832565" cy="369332"/>
          </a:xfrm>
          <a:prstGeom prst="rect">
            <a:avLst/>
          </a:prstGeom>
          <a:noFill/>
        </p:spPr>
        <p:txBody>
          <a:bodyPr wrap="square" rtlCol="0">
            <a:spAutoFit/>
          </a:bodyPr>
          <a:lstStyle/>
          <a:p>
            <a:r>
              <a:rPr lang="lt-LT" dirty="0" err="1"/>
              <a:t>Annual</a:t>
            </a:r>
            <a:r>
              <a:rPr lang="lt-LT" dirty="0"/>
              <a:t> Library </a:t>
            </a:r>
            <a:r>
              <a:rPr lang="lt-LT" dirty="0" err="1"/>
              <a:t>Survey</a:t>
            </a:r>
            <a:r>
              <a:rPr lang="lt-LT" dirty="0"/>
              <a:t>, 2025</a:t>
            </a:r>
          </a:p>
        </p:txBody>
      </p:sp>
    </p:spTree>
    <p:extLst>
      <p:ext uri="{BB962C8B-B14F-4D97-AF65-F5344CB8AC3E}">
        <p14:creationId xmlns:p14="http://schemas.microsoft.com/office/powerpoint/2010/main" val="2865765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6A3B73-91C3-46C5-B17B-27C110702059}"/>
              </a:ext>
            </a:extLst>
          </p:cNvPr>
          <p:cNvSpPr>
            <a:spLocks noGrp="1"/>
          </p:cNvSpPr>
          <p:nvPr>
            <p:ph type="body" sz="quarter" idx="11"/>
          </p:nvPr>
        </p:nvSpPr>
        <p:spPr>
          <a:xfrm>
            <a:off x="772273" y="606388"/>
            <a:ext cx="8978606" cy="509636"/>
          </a:xfrm>
        </p:spPr>
        <p:txBody>
          <a:bodyPr/>
          <a:lstStyle/>
          <a:p>
            <a:r>
              <a:rPr lang="en-US" sz="3200" dirty="0">
                <a:ea typeface="+mn-ea"/>
              </a:rPr>
              <a:t>Lessons </a:t>
            </a:r>
            <a:r>
              <a:rPr lang="lt-LT" sz="3200" dirty="0">
                <a:ea typeface="+mn-ea"/>
              </a:rPr>
              <a:t>l</a:t>
            </a:r>
            <a:r>
              <a:rPr lang="en-US" sz="3200" dirty="0">
                <a:ea typeface="+mn-ea"/>
              </a:rPr>
              <a:t>earnt</a:t>
            </a:r>
          </a:p>
        </p:txBody>
      </p:sp>
      <p:sp>
        <p:nvSpPr>
          <p:cNvPr id="4" name="TextBox 3">
            <a:extLst>
              <a:ext uri="{FF2B5EF4-FFF2-40B4-BE49-F238E27FC236}">
                <a16:creationId xmlns:a16="http://schemas.microsoft.com/office/drawing/2014/main" id="{3511B6B8-DEDA-4D5B-9C77-D90BE9CF7D7D}"/>
              </a:ext>
            </a:extLst>
          </p:cNvPr>
          <p:cNvSpPr txBox="1"/>
          <p:nvPr/>
        </p:nvSpPr>
        <p:spPr>
          <a:xfrm>
            <a:off x="772273" y="1794598"/>
            <a:ext cx="10000343" cy="4831836"/>
          </a:xfrm>
          <a:prstGeom prst="rect">
            <a:avLst/>
          </a:prstGeom>
          <a:noFill/>
        </p:spPr>
        <p:txBody>
          <a:bodyPr wrap="square">
            <a:spAutoFit/>
          </a:bodyPr>
          <a:lstStyle/>
          <a:p>
            <a:pPr marL="342900" indent="-342900" algn="just">
              <a:lnSpc>
                <a:spcPct val="115000"/>
              </a:lnSpc>
              <a:spcAft>
                <a:spcPts val="1000"/>
              </a:spcAft>
              <a:buFont typeface="Wingdings" panose="05000000000000000000" pitchFamily="2" charset="2"/>
              <a:buChar char="ü"/>
            </a:pP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Libraries play a key role as educators, facilitators, partners, and resource providers in </a:t>
            </a:r>
            <a:r>
              <a:rPr lang="lt-LT" sz="2000" dirty="0" err="1">
                <a:solidFill>
                  <a:srgbClr val="000000"/>
                </a:solidFill>
                <a:latin typeface="Arial" panose="020B0604020202020204" pitchFamily="34" charset="0"/>
                <a:ea typeface="Calibri" panose="020F0502020204030204" pitchFamily="34" charset="0"/>
                <a:cs typeface="Arial" panose="020B0604020202020204" pitchFamily="34" charset="0"/>
              </a:rPr>
              <a:t>information</a:t>
            </a:r>
            <a:r>
              <a:rPr lang="lt-LT"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lt-LT" sz="2000" dirty="0" err="1">
                <a:solidFill>
                  <a:srgbClr val="000000"/>
                </a:solidFill>
                <a:latin typeface="Arial" panose="020B0604020202020204" pitchFamily="34" charset="0"/>
                <a:ea typeface="Calibri" panose="020F0502020204030204" pitchFamily="34" charset="0"/>
                <a:cs typeface="Arial" panose="020B0604020202020204" pitchFamily="34" charset="0"/>
              </a:rPr>
              <a:t>literacy</a:t>
            </a:r>
            <a:r>
              <a:rPr lang="lt-LT"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lt-LT" sz="2000" dirty="0" err="1">
                <a:solidFill>
                  <a:srgbClr val="000000"/>
                </a:solidFill>
                <a:latin typeface="Arial" panose="020B0604020202020204" pitchFamily="34" charset="0"/>
                <a:ea typeface="Calibri" panose="020F0502020204030204" pitchFamily="34" charset="0"/>
                <a:cs typeface="Arial" panose="020B0604020202020204" pitchFamily="34" charset="0"/>
              </a:rPr>
              <a:t>training</a:t>
            </a:r>
            <a:r>
              <a:rPr lang="lt-LT" sz="2000"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ü"/>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integration of information literacy training across all levels of university study programs is essential to prepare students for academic and professional success.</a:t>
            </a:r>
            <a:endPar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ü"/>
            </a:pP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library should offer various forms of teaching and opportunities for students of all levels: courses integrated into study </a:t>
            </a:r>
            <a:r>
              <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curriculum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stand alone training courses, distance training sessions, workshops, seminars, and self-paced Moodle courses. </a:t>
            </a:r>
            <a:endPar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ü"/>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 disciplinary and developmental approach ensures that information literacy skills are relevant, meaningful, and effectively embedded </a:t>
            </a:r>
            <a:r>
              <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a:t>
            </a: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the curriculum. </a:t>
            </a:r>
            <a:endPar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ü"/>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By adopting strategic, collaborative, and innovative practices, universities can cultivate a culture of information competence that benefits students throughout their academic journey and beyond.</a:t>
            </a:r>
            <a:endParaRPr lang="lt-L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31784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o vietos rezervavimo ženklas 1">
            <a:extLst>
              <a:ext uri="{FF2B5EF4-FFF2-40B4-BE49-F238E27FC236}">
                <a16:creationId xmlns:a16="http://schemas.microsoft.com/office/drawing/2014/main" id="{771D0AE6-128A-4748-8CD7-041DD8F6FE07}"/>
              </a:ext>
            </a:extLst>
          </p:cNvPr>
          <p:cNvSpPr>
            <a:spLocks noGrp="1"/>
          </p:cNvSpPr>
          <p:nvPr>
            <p:ph type="body" sz="quarter" idx="10"/>
          </p:nvPr>
        </p:nvSpPr>
        <p:spPr>
          <a:xfrm>
            <a:off x="632355" y="4946527"/>
            <a:ext cx="8854531" cy="891565"/>
          </a:xfrm>
        </p:spPr>
        <p:txBody>
          <a:bodyPr/>
          <a:lstStyle/>
          <a:p>
            <a:br>
              <a:rPr lang="lt-LT" dirty="0"/>
            </a:br>
            <a:r>
              <a:rPr lang="lt-LT" dirty="0"/>
              <a:t>dr. Gintarė Tautkevičienė, </a:t>
            </a:r>
            <a:r>
              <a:rPr lang="en-US" dirty="0"/>
              <a:t>dr. </a:t>
            </a:r>
            <a:r>
              <a:rPr lang="lt-LT" dirty="0"/>
              <a:t>Aldona Augustinienė </a:t>
            </a:r>
          </a:p>
          <a:p>
            <a:r>
              <a:rPr lang="lt-LT" dirty="0"/>
              <a:t>Kaunas University </a:t>
            </a:r>
            <a:r>
              <a:rPr lang="lt-LT" dirty="0" err="1"/>
              <a:t>of</a:t>
            </a:r>
            <a:r>
              <a:rPr lang="lt-LT" dirty="0"/>
              <a:t> </a:t>
            </a:r>
            <a:r>
              <a:rPr lang="lt-LT" dirty="0" err="1"/>
              <a:t>Technology</a:t>
            </a:r>
            <a:r>
              <a:rPr lang="lt-LT" dirty="0"/>
              <a:t> </a:t>
            </a:r>
          </a:p>
          <a:p>
            <a:r>
              <a:rPr lang="en-US" dirty="0">
                <a:hlinkClick r:id="rId3"/>
              </a:rPr>
              <a:t>https://biblioteka.ktu.edu/</a:t>
            </a:r>
            <a:r>
              <a:rPr lang="lt-LT" dirty="0"/>
              <a:t> </a:t>
            </a:r>
            <a:endParaRPr lang="en-US" dirty="0"/>
          </a:p>
        </p:txBody>
      </p:sp>
      <p:sp>
        <p:nvSpPr>
          <p:cNvPr id="3" name="Teksto vietos rezervavimo ženklas 2">
            <a:extLst>
              <a:ext uri="{FF2B5EF4-FFF2-40B4-BE49-F238E27FC236}">
                <a16:creationId xmlns:a16="http://schemas.microsoft.com/office/drawing/2014/main" id="{C747217C-D358-4714-8E2E-905EA36C4B9C}"/>
              </a:ext>
            </a:extLst>
          </p:cNvPr>
          <p:cNvSpPr>
            <a:spLocks noGrp="1"/>
          </p:cNvSpPr>
          <p:nvPr>
            <p:ph type="body" sz="quarter" idx="11"/>
          </p:nvPr>
        </p:nvSpPr>
        <p:spPr>
          <a:xfrm>
            <a:off x="632355" y="1952625"/>
            <a:ext cx="8854531" cy="2199827"/>
          </a:xfrm>
        </p:spPr>
        <p:txBody>
          <a:bodyPr/>
          <a:lstStyle/>
          <a:p>
            <a:pPr algn="l"/>
            <a:r>
              <a:rPr lang="lt-LT" dirty="0" err="1"/>
              <a:t>Integration</a:t>
            </a:r>
            <a:r>
              <a:rPr lang="lt-LT" dirty="0"/>
              <a:t> </a:t>
            </a:r>
            <a:r>
              <a:rPr lang="lt-LT" dirty="0" err="1"/>
              <a:t>of</a:t>
            </a:r>
            <a:r>
              <a:rPr lang="lt-LT" dirty="0"/>
              <a:t> Information </a:t>
            </a:r>
            <a:r>
              <a:rPr lang="lt-LT" dirty="0" err="1"/>
              <a:t>Literacy</a:t>
            </a:r>
            <a:r>
              <a:rPr lang="lt-LT" dirty="0"/>
              <a:t> </a:t>
            </a:r>
            <a:r>
              <a:rPr lang="lt-LT" dirty="0" err="1"/>
              <a:t>Training</a:t>
            </a:r>
            <a:r>
              <a:rPr lang="lt-LT" dirty="0"/>
              <a:t> </a:t>
            </a:r>
            <a:r>
              <a:rPr lang="en-US" dirty="0"/>
              <a:t>A</a:t>
            </a:r>
            <a:r>
              <a:rPr lang="lt-LT" dirty="0" err="1"/>
              <a:t>cross</a:t>
            </a:r>
            <a:r>
              <a:rPr lang="lt-LT" dirty="0"/>
              <a:t> University</a:t>
            </a:r>
            <a:endParaRPr lang="en-US" dirty="0"/>
          </a:p>
        </p:txBody>
      </p:sp>
      <p:pic>
        <p:nvPicPr>
          <p:cNvPr id="4" name="Picture 3"/>
          <p:cNvPicPr>
            <a:picLocks noChangeAspect="1"/>
          </p:cNvPicPr>
          <p:nvPr/>
        </p:nvPicPr>
        <p:blipFill>
          <a:blip r:embed="rId4"/>
          <a:stretch>
            <a:fillRect/>
          </a:stretch>
        </p:blipFill>
        <p:spPr>
          <a:xfrm>
            <a:off x="10647152" y="5838092"/>
            <a:ext cx="1276350" cy="457200"/>
          </a:xfrm>
          <a:prstGeom prst="rect">
            <a:avLst/>
          </a:prstGeom>
        </p:spPr>
      </p:pic>
      <p:sp>
        <p:nvSpPr>
          <p:cNvPr id="6" name="TextBox 5">
            <a:extLst>
              <a:ext uri="{FF2B5EF4-FFF2-40B4-BE49-F238E27FC236}">
                <a16:creationId xmlns:a16="http://schemas.microsoft.com/office/drawing/2014/main" id="{2AC69F37-AF27-4740-8FB3-5506D118F39D}"/>
              </a:ext>
            </a:extLst>
          </p:cNvPr>
          <p:cNvSpPr txBox="1"/>
          <p:nvPr/>
        </p:nvSpPr>
        <p:spPr>
          <a:xfrm>
            <a:off x="632355" y="6066692"/>
            <a:ext cx="9658274" cy="646331"/>
          </a:xfrm>
          <a:prstGeom prst="rect">
            <a:avLst/>
          </a:prstGeom>
          <a:noFill/>
        </p:spPr>
        <p:txBody>
          <a:bodyPr wrap="square">
            <a:spAutoFit/>
          </a:bodyPr>
          <a:lstStyle/>
          <a:p>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IX International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Scientific</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Conference ‘University Library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the</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New</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Stage</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of</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Social</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Communications</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Development</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a:solidFill>
                  <a:schemeClr val="bg2"/>
                </a:solidFill>
                <a:latin typeface="Arial" panose="020B0604020202020204" pitchFamily="34" charset="0"/>
                <a:ea typeface="Times New Roman" panose="02020603050405020304" pitchFamily="18" charset="0"/>
                <a:cs typeface="Arial" panose="020B0604020202020204" pitchFamily="34" charset="0"/>
              </a:rPr>
              <a:t>9-10</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a:t>
            </a:r>
            <a:r>
              <a:rPr lang="lt-LT" sz="1800" b="1" dirty="0" err="1">
                <a:solidFill>
                  <a:schemeClr val="bg2"/>
                </a:solidFill>
                <a:effectLst/>
                <a:latin typeface="Arial" panose="020B0604020202020204" pitchFamily="34" charset="0"/>
                <a:ea typeface="Times New Roman" panose="02020603050405020304" pitchFamily="18" charset="0"/>
                <a:cs typeface="Arial" panose="020B0604020202020204" pitchFamily="34" charset="0"/>
              </a:rPr>
              <a:t>October</a:t>
            </a:r>
            <a:r>
              <a:rPr lang="lt-LT"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 202</a:t>
            </a:r>
            <a:r>
              <a:rPr lang="en-US" sz="1800" b="1" dirty="0">
                <a:solidFill>
                  <a:schemeClr val="bg2"/>
                </a:solidFill>
                <a:effectLst/>
                <a:latin typeface="Arial" panose="020B0604020202020204" pitchFamily="34" charset="0"/>
                <a:ea typeface="Times New Roman" panose="02020603050405020304" pitchFamily="18" charset="0"/>
                <a:cs typeface="Arial" panose="020B0604020202020204" pitchFamily="34" charset="0"/>
              </a:rPr>
              <a:t>5</a:t>
            </a:r>
            <a:endParaRPr lang="lt-LT" sz="1800" b="1" dirty="0">
              <a:solidFill>
                <a:schemeClr val="bg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334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47E883-DE65-41E5-8069-5D1F37D5BA87}"/>
              </a:ext>
            </a:extLst>
          </p:cNvPr>
          <p:cNvSpPr>
            <a:spLocks noGrp="1"/>
          </p:cNvSpPr>
          <p:nvPr>
            <p:ph type="body" sz="quarter" idx="11"/>
          </p:nvPr>
        </p:nvSpPr>
        <p:spPr>
          <a:xfrm>
            <a:off x="986971" y="600737"/>
            <a:ext cx="8633280" cy="509636"/>
          </a:xfrm>
        </p:spPr>
        <p:txBody>
          <a:bodyPr/>
          <a:lstStyle/>
          <a:p>
            <a:r>
              <a:rPr lang="lt-LT" dirty="0" err="1"/>
              <a:t>Outline</a:t>
            </a:r>
            <a:endParaRPr lang="lt-LT" dirty="0"/>
          </a:p>
        </p:txBody>
      </p:sp>
      <p:sp>
        <p:nvSpPr>
          <p:cNvPr id="7" name="TextBox 6">
            <a:extLst>
              <a:ext uri="{FF2B5EF4-FFF2-40B4-BE49-F238E27FC236}">
                <a16:creationId xmlns:a16="http://schemas.microsoft.com/office/drawing/2014/main" id="{08AAC96F-5853-4FBF-8D22-42CF8A817CA5}"/>
              </a:ext>
            </a:extLst>
          </p:cNvPr>
          <p:cNvSpPr txBox="1"/>
          <p:nvPr/>
        </p:nvSpPr>
        <p:spPr>
          <a:xfrm>
            <a:off x="1484715" y="2056149"/>
            <a:ext cx="9433493" cy="3939540"/>
          </a:xfrm>
          <a:prstGeom prst="rect">
            <a:avLst/>
          </a:prstGeom>
          <a:noFill/>
        </p:spPr>
        <p:txBody>
          <a:bodyPr wrap="square">
            <a:spAutoFit/>
          </a:bodyPr>
          <a:lstStyle/>
          <a:p>
            <a:pPr marL="285750" indent="-285750" algn="l">
              <a:buFont typeface="Arial" panose="020B0604020202020204" pitchFamily="34" charset="0"/>
              <a:buChar char="•"/>
            </a:pPr>
            <a:r>
              <a:rPr lang="en-US" sz="2800" dirty="0">
                <a:latin typeface="Arial" panose="020B0604020202020204" pitchFamily="34" charset="0"/>
                <a:cs typeface="Arial" panose="020B0604020202020204" pitchFamily="34" charset="0"/>
              </a:rPr>
              <a:t>Definition of information literacy;</a:t>
            </a:r>
          </a:p>
          <a:p>
            <a:pPr marL="285750" indent="-285750" algn="l">
              <a:buFont typeface="Arial" panose="020B0604020202020204" pitchFamily="34" charset="0"/>
              <a:buChar char="•"/>
            </a:pPr>
            <a:r>
              <a:rPr lang="en-US" sz="2800" dirty="0">
                <a:latin typeface="Arial" panose="020B0604020202020204" pitchFamily="34" charset="0"/>
                <a:cs typeface="Arial" panose="020B0604020202020204" pitchFamily="34" charset="0"/>
              </a:rPr>
              <a:t>The relevance of information literacy education;</a:t>
            </a:r>
          </a:p>
          <a:p>
            <a:pPr marL="285750" indent="-285750" algn="l">
              <a:buFont typeface="Arial" panose="020B0604020202020204" pitchFamily="34" charset="0"/>
              <a:buChar char="•"/>
            </a:pPr>
            <a:r>
              <a:rPr lang="en-US" sz="2800" dirty="0">
                <a:latin typeface="Arial" panose="020B0604020202020204" pitchFamily="34" charset="0"/>
                <a:cs typeface="Arial" panose="020B0604020202020204" pitchFamily="34" charset="0"/>
              </a:rPr>
              <a:t>The need for information literacy education according to the level of study</a:t>
            </a:r>
          </a:p>
          <a:p>
            <a:pPr marL="285750" indent="-285750" algn="l">
              <a:buFont typeface="Arial" panose="020B0604020202020204" pitchFamily="34" charset="0"/>
              <a:buChar char="•"/>
            </a:pPr>
            <a:r>
              <a:rPr lang="en-US" sz="2800" dirty="0">
                <a:latin typeface="Arial" panose="020B0604020202020204" pitchFamily="34" charset="0"/>
                <a:cs typeface="Arial" panose="020B0604020202020204" pitchFamily="34" charset="0"/>
              </a:rPr>
              <a:t>Information literacy integration practice at Kaunas University of Technology</a:t>
            </a:r>
          </a:p>
          <a:p>
            <a:pPr marL="285750" indent="-285750" algn="l">
              <a:buFont typeface="Arial" panose="020B0604020202020204" pitchFamily="34" charset="0"/>
              <a:buChar char="•"/>
            </a:pPr>
            <a:endParaRPr lang="en-US" sz="2800" dirty="0">
              <a:solidFill>
                <a:schemeClr val="accent1">
                  <a:lumMod val="75000"/>
                </a:schemeClr>
              </a:solidFill>
              <a:latin typeface="Arial" panose="020B0604020202020204" pitchFamily="34" charset="0"/>
              <a:cs typeface="Arial" panose="020B0604020202020204" pitchFamily="34" charset="0"/>
            </a:endParaRPr>
          </a:p>
          <a:p>
            <a:pPr algn="l"/>
            <a:endParaRPr lang="lt-LT" b="1" dirty="0">
              <a:solidFill>
                <a:srgbClr val="393939"/>
              </a:solidFill>
              <a:latin typeface="Arial" panose="020B0604020202020204" pitchFamily="34" charset="0"/>
            </a:endParaRPr>
          </a:p>
          <a:p>
            <a:pPr algn="l"/>
            <a:endParaRPr lang="lt-LT" b="1" dirty="0">
              <a:solidFill>
                <a:srgbClr val="393939"/>
              </a:solidFill>
              <a:latin typeface="Arial" panose="020B0604020202020204" pitchFamily="34" charset="0"/>
            </a:endParaRPr>
          </a:p>
          <a:p>
            <a:pPr algn="l"/>
            <a:r>
              <a:rPr lang="lt-LT" b="1" i="0" dirty="0">
                <a:solidFill>
                  <a:srgbClr val="393939"/>
                </a:solidFill>
                <a:effectLst/>
                <a:latin typeface="Arial" panose="020B0604020202020204" pitchFamily="34" charset="0"/>
              </a:rPr>
              <a:t> </a:t>
            </a:r>
            <a:endParaRPr lang="en-US" b="0" i="0" dirty="0">
              <a:solidFill>
                <a:srgbClr val="393939"/>
              </a:solidFill>
              <a:effectLst/>
              <a:latin typeface="Arial" panose="020B0604020202020204" pitchFamily="34" charset="0"/>
            </a:endParaRPr>
          </a:p>
        </p:txBody>
      </p:sp>
    </p:spTree>
    <p:extLst>
      <p:ext uri="{BB962C8B-B14F-4D97-AF65-F5344CB8AC3E}">
        <p14:creationId xmlns:p14="http://schemas.microsoft.com/office/powerpoint/2010/main" val="3897666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944380" y="449704"/>
            <a:ext cx="9218951" cy="666051"/>
          </a:xfrm>
        </p:spPr>
        <p:txBody>
          <a:bodyPr>
            <a:normAutofit/>
          </a:bodyPr>
          <a:lstStyle/>
          <a:p>
            <a:r>
              <a:rPr lang="en-US" dirty="0"/>
              <a:t>D</a:t>
            </a:r>
            <a:r>
              <a:rPr lang="lt-LT" dirty="0"/>
              <a:t>efinition </a:t>
            </a:r>
            <a:r>
              <a:rPr lang="en-US" dirty="0"/>
              <a:t>of information literacy</a:t>
            </a:r>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GB" dirty="0"/>
              <a:t>HUMAN SIDE OF TECHNOLOGY</a:t>
            </a:r>
            <a:endParaRPr lang="en-LT" dirty="0"/>
          </a:p>
          <a:p>
            <a:endParaRPr lang="lt-LT" dirty="0"/>
          </a:p>
        </p:txBody>
      </p:sp>
      <p:sp>
        <p:nvSpPr>
          <p:cNvPr id="8" name="TextBox 7">
            <a:extLst>
              <a:ext uri="{FF2B5EF4-FFF2-40B4-BE49-F238E27FC236}">
                <a16:creationId xmlns:a16="http://schemas.microsoft.com/office/drawing/2014/main" id="{AD453F38-6D69-43F5-BC45-8148F00F04AD}"/>
              </a:ext>
            </a:extLst>
          </p:cNvPr>
          <p:cNvSpPr txBox="1"/>
          <p:nvPr/>
        </p:nvSpPr>
        <p:spPr>
          <a:xfrm>
            <a:off x="528638" y="1691314"/>
            <a:ext cx="9921649" cy="1323439"/>
          </a:xfrm>
          <a:prstGeom prst="rect">
            <a:avLst/>
          </a:prstGeom>
          <a:noFill/>
        </p:spPr>
        <p:txBody>
          <a:bodyPr wrap="square">
            <a:spAutoFit/>
          </a:bodyPr>
          <a:lstStyle/>
          <a:p>
            <a:pPr algn="r"/>
            <a:r>
              <a:rPr lang="en-GB" sz="2000" dirty="0">
                <a:effectLst/>
                <a:latin typeface="Arial" panose="020B0604020202020204" pitchFamily="34" charset="0"/>
                <a:ea typeface="Calibri" panose="020F0502020204030204" pitchFamily="34" charset="0"/>
                <a:cs typeface="Arial" panose="020B0604020202020204" pitchFamily="34" charset="0"/>
              </a:rPr>
              <a:t>“the set of integrated abilities encompassing the reflective discovery of information, the understanding of how information is produced and valued, and the use of information in creating new knowledge and participating ethically in communities of learning” (ACRL, 2015)</a:t>
            </a:r>
            <a:endParaRPr lang="lt-LT"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C253E02-8C65-492C-94D0-B0451C04D739}"/>
              </a:ext>
            </a:extLst>
          </p:cNvPr>
          <p:cNvSpPr txBox="1"/>
          <p:nvPr/>
        </p:nvSpPr>
        <p:spPr>
          <a:xfrm>
            <a:off x="749240" y="3175373"/>
            <a:ext cx="9414091" cy="2862322"/>
          </a:xfrm>
          <a:prstGeom prst="rect">
            <a:avLst/>
          </a:prstGeom>
          <a:noFill/>
        </p:spPr>
        <p:txBody>
          <a:bodyPr wrap="square">
            <a:spAutoFit/>
          </a:bodyPr>
          <a:lstStyle/>
          <a:p>
            <a:pPr algn="l"/>
            <a:r>
              <a:rPr lang="en-US" sz="2000" b="0" i="0" dirty="0">
                <a:solidFill>
                  <a:srgbClr val="000000"/>
                </a:solidFill>
                <a:effectLst/>
                <a:latin typeface="Arial" panose="020B0604020202020204" pitchFamily="34" charset="0"/>
              </a:rPr>
              <a:t>A person who is information literate:</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 Determines the nature and extent of the information needed.</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 Accesses needed information effectively and efficiently.</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 Evaluates information and its sources critically and incorporates selected information into his or her knowledge base and value system.</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 Individually or as a member of a group, uses information effectively to accomplish a specific purpose.</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 Understands many of the economic, legal, and social issues surrounding the use of information and accesses and uses information ethically and legally.</a:t>
            </a:r>
          </a:p>
        </p:txBody>
      </p:sp>
      <p:sp>
        <p:nvSpPr>
          <p:cNvPr id="9" name="TextBox 8">
            <a:extLst>
              <a:ext uri="{FF2B5EF4-FFF2-40B4-BE49-F238E27FC236}">
                <a16:creationId xmlns:a16="http://schemas.microsoft.com/office/drawing/2014/main" id="{0471EAF4-4DE8-4DCE-8123-DA63A98C62B2}"/>
              </a:ext>
            </a:extLst>
          </p:cNvPr>
          <p:cNvSpPr txBox="1"/>
          <p:nvPr/>
        </p:nvSpPr>
        <p:spPr>
          <a:xfrm>
            <a:off x="2475207" y="6249739"/>
            <a:ext cx="8543415" cy="400110"/>
          </a:xfrm>
          <a:prstGeom prst="rect">
            <a:avLst/>
          </a:prstGeom>
          <a:noFill/>
        </p:spPr>
        <p:txBody>
          <a:bodyPr wrap="square">
            <a:spAutoFit/>
          </a:bodyPr>
          <a:lstStyle/>
          <a:p>
            <a:r>
              <a:rPr lang="en-US" sz="2000" dirty="0">
                <a:solidFill>
                  <a:srgbClr val="000000"/>
                </a:solidFill>
                <a:latin typeface="Arial" panose="020B0604020202020204" pitchFamily="34" charset="0"/>
              </a:rPr>
              <a:t>(Information literacy competency standards</a:t>
            </a:r>
            <a:r>
              <a:rPr lang="lt-LT" sz="2000" dirty="0">
                <a:solidFill>
                  <a:srgbClr val="000000"/>
                </a:solidFill>
                <a:latin typeface="Arial" panose="020B0604020202020204" pitchFamily="34" charset="0"/>
              </a:rPr>
              <a:t> </a:t>
            </a:r>
            <a:r>
              <a:rPr lang="lt-LT" sz="2000" dirty="0" err="1">
                <a:solidFill>
                  <a:srgbClr val="000000"/>
                </a:solidFill>
                <a:latin typeface="Arial" panose="020B0604020202020204" pitchFamily="34" charset="0"/>
              </a:rPr>
              <a:t>for</a:t>
            </a:r>
            <a:r>
              <a:rPr lang="lt-LT" sz="2000" dirty="0">
                <a:solidFill>
                  <a:srgbClr val="000000"/>
                </a:solidFill>
                <a:latin typeface="Arial" panose="020B0604020202020204" pitchFamily="34" charset="0"/>
              </a:rPr>
              <a:t> </a:t>
            </a:r>
            <a:r>
              <a:rPr lang="lt-LT" sz="2000" dirty="0" err="1">
                <a:solidFill>
                  <a:srgbClr val="000000"/>
                </a:solidFill>
                <a:latin typeface="Arial" panose="020B0604020202020204" pitchFamily="34" charset="0"/>
              </a:rPr>
              <a:t>Higher</a:t>
            </a:r>
            <a:r>
              <a:rPr lang="lt-LT" sz="2000" dirty="0">
                <a:solidFill>
                  <a:srgbClr val="000000"/>
                </a:solidFill>
                <a:latin typeface="Arial" panose="020B0604020202020204" pitchFamily="34" charset="0"/>
              </a:rPr>
              <a:t> Education</a:t>
            </a:r>
            <a:r>
              <a:rPr lang="en-US" sz="2000" dirty="0">
                <a:solidFill>
                  <a:srgbClr val="000000"/>
                </a:solidFill>
                <a:latin typeface="Arial" panose="020B0604020202020204" pitchFamily="34" charset="0"/>
              </a:rPr>
              <a:t>, 2000)</a:t>
            </a:r>
            <a:endParaRPr lang="lt-LT" sz="2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854394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944380" y="449704"/>
            <a:ext cx="9926820" cy="666051"/>
          </a:xfrm>
        </p:spPr>
        <p:txBody>
          <a:bodyPr>
            <a:normAutofit/>
          </a:bodyPr>
          <a:lstStyle/>
          <a:p>
            <a:r>
              <a:rPr lang="en-US" dirty="0"/>
              <a:t>The relevance of information literacy </a:t>
            </a:r>
            <a:r>
              <a:rPr lang="lt-LT" dirty="0" err="1"/>
              <a:t>development</a:t>
            </a:r>
            <a:endParaRPr lang="en-US" dirty="0"/>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GB" dirty="0"/>
              <a:t>HUMAN SIDE OF TECHNOLOGY</a:t>
            </a:r>
            <a:endParaRPr lang="en-LT" dirty="0"/>
          </a:p>
          <a:p>
            <a:endParaRPr lang="lt-LT" dirty="0"/>
          </a:p>
        </p:txBody>
      </p:sp>
      <p:sp>
        <p:nvSpPr>
          <p:cNvPr id="8" name="TextBox 7">
            <a:extLst>
              <a:ext uri="{FF2B5EF4-FFF2-40B4-BE49-F238E27FC236}">
                <a16:creationId xmlns:a16="http://schemas.microsoft.com/office/drawing/2014/main" id="{AD453F38-6D69-43F5-BC45-8148F00F04AD}"/>
              </a:ext>
            </a:extLst>
          </p:cNvPr>
          <p:cNvSpPr txBox="1"/>
          <p:nvPr/>
        </p:nvSpPr>
        <p:spPr>
          <a:xfrm>
            <a:off x="4640003" y="2222664"/>
            <a:ext cx="6060541" cy="3785652"/>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Align information literacy skills development with curriculum requirements.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Incorporate information literacy training when needed, ensuring its relevance and the ability to apply knowledge immediately.</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Provide assignments that require the application of information literacy skills to be completed successfully.</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Transform the librarian from a guest lecturer to a co-teacher, integrating information literacy directly into the teaching and learning structure of the discipline.</a:t>
            </a:r>
          </a:p>
        </p:txBody>
      </p:sp>
      <p:pic>
        <p:nvPicPr>
          <p:cNvPr id="6" name="Picture 2">
            <a:extLst>
              <a:ext uri="{FF2B5EF4-FFF2-40B4-BE49-F238E27FC236}">
                <a16:creationId xmlns:a16="http://schemas.microsoft.com/office/drawing/2014/main" id="{BC6D500E-BF0C-4422-9D53-35B31A383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435" y="2255408"/>
            <a:ext cx="3995490" cy="3995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0069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758266" y="389744"/>
            <a:ext cx="9300133" cy="809789"/>
          </a:xfrm>
        </p:spPr>
        <p:txBody>
          <a:bodyPr>
            <a:normAutofit/>
          </a:bodyPr>
          <a:lstStyle/>
          <a:p>
            <a:r>
              <a:rPr lang="en-GB" dirty="0"/>
              <a:t>Undergraduate level: building the foundation</a:t>
            </a:r>
            <a:r>
              <a:rPr lang="lt-LT" dirty="0"/>
              <a:t> </a:t>
            </a:r>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GB" dirty="0"/>
              <a:t>HUMAN SIDE OF TECHNOLOGY</a:t>
            </a:r>
            <a:endParaRPr lang="en-LT" dirty="0"/>
          </a:p>
          <a:p>
            <a:endParaRPr lang="lt-LT" dirty="0"/>
          </a:p>
        </p:txBody>
      </p:sp>
      <p:graphicFrame>
        <p:nvGraphicFramePr>
          <p:cNvPr id="9" name="Diagram 8">
            <a:extLst>
              <a:ext uri="{FF2B5EF4-FFF2-40B4-BE49-F238E27FC236}">
                <a16:creationId xmlns:a16="http://schemas.microsoft.com/office/drawing/2014/main" id="{ACD6EF63-8C5B-4C16-9EBF-66565755EB52}"/>
              </a:ext>
            </a:extLst>
          </p:cNvPr>
          <p:cNvGraphicFramePr/>
          <p:nvPr>
            <p:extLst>
              <p:ext uri="{D42A27DB-BD31-4B8C-83A1-F6EECF244321}">
                <p14:modId xmlns:p14="http://schemas.microsoft.com/office/powerpoint/2010/main" val="3762363998"/>
              </p:ext>
            </p:extLst>
          </p:nvPr>
        </p:nvGraphicFramePr>
        <p:xfrm>
          <a:off x="2276147" y="1750176"/>
          <a:ext cx="7058921" cy="4397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6285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02C7A-A878-4A7F-8572-CB73ACFBAF7B}"/>
              </a:ext>
            </a:extLst>
          </p:cNvPr>
          <p:cNvSpPr>
            <a:spLocks noGrp="1"/>
          </p:cNvSpPr>
          <p:nvPr>
            <p:ph type="body" sz="quarter" idx="11"/>
          </p:nvPr>
        </p:nvSpPr>
        <p:spPr>
          <a:xfrm>
            <a:off x="758266" y="224852"/>
            <a:ext cx="9300133" cy="974681"/>
          </a:xfrm>
        </p:spPr>
        <p:txBody>
          <a:bodyPr>
            <a:normAutofit/>
          </a:bodyPr>
          <a:lstStyle/>
          <a:p>
            <a:r>
              <a:rPr lang="en-GB" dirty="0"/>
              <a:t>Master’s level: developing specialized research competencies</a:t>
            </a:r>
            <a:endParaRPr lang="lt-LT" dirty="0"/>
          </a:p>
        </p:txBody>
      </p:sp>
      <p:sp>
        <p:nvSpPr>
          <p:cNvPr id="3" name="Text Placeholder 2">
            <a:extLst>
              <a:ext uri="{FF2B5EF4-FFF2-40B4-BE49-F238E27FC236}">
                <a16:creationId xmlns:a16="http://schemas.microsoft.com/office/drawing/2014/main" id="{FFF21CA4-43FE-4FA6-BE56-2A24DF7082F2}"/>
              </a:ext>
            </a:extLst>
          </p:cNvPr>
          <p:cNvSpPr>
            <a:spLocks noGrp="1"/>
          </p:cNvSpPr>
          <p:nvPr>
            <p:ph type="body" sz="quarter" idx="14"/>
          </p:nvPr>
        </p:nvSpPr>
        <p:spPr/>
        <p:txBody>
          <a:bodyPr/>
          <a:lstStyle/>
          <a:p>
            <a:r>
              <a:rPr lang="en-GB" dirty="0"/>
              <a:t>HUMAN SIDE OF TECHNOLOGY</a:t>
            </a:r>
            <a:endParaRPr lang="en-LT" dirty="0"/>
          </a:p>
          <a:p>
            <a:endParaRPr lang="lt-LT" dirty="0"/>
          </a:p>
        </p:txBody>
      </p:sp>
      <p:graphicFrame>
        <p:nvGraphicFramePr>
          <p:cNvPr id="5" name="Diagram 4">
            <a:extLst>
              <a:ext uri="{FF2B5EF4-FFF2-40B4-BE49-F238E27FC236}">
                <a16:creationId xmlns:a16="http://schemas.microsoft.com/office/drawing/2014/main" id="{BAB5E5E2-C214-4A7F-B42A-9A53E14DA2BB}"/>
              </a:ext>
            </a:extLst>
          </p:cNvPr>
          <p:cNvGraphicFramePr/>
          <p:nvPr>
            <p:extLst>
              <p:ext uri="{D42A27DB-BD31-4B8C-83A1-F6EECF244321}">
                <p14:modId xmlns:p14="http://schemas.microsoft.com/office/powerpoint/2010/main" val="3818691845"/>
              </p:ext>
            </p:extLst>
          </p:nvPr>
        </p:nvGraphicFramePr>
        <p:xfrm>
          <a:off x="2276147" y="1750176"/>
          <a:ext cx="7058921" cy="4397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6400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0499C4B-644F-4DF3-BE6B-2FDD10CDC997}"/>
              </a:ext>
            </a:extLst>
          </p:cNvPr>
          <p:cNvSpPr>
            <a:spLocks noGrp="1"/>
          </p:cNvSpPr>
          <p:nvPr>
            <p:ph type="body" sz="quarter" idx="11"/>
          </p:nvPr>
        </p:nvSpPr>
        <p:spPr>
          <a:xfrm>
            <a:off x="820433" y="459187"/>
            <a:ext cx="9909479" cy="968560"/>
          </a:xfrm>
        </p:spPr>
        <p:txBody>
          <a:bodyPr/>
          <a:lstStyle/>
          <a:p>
            <a:r>
              <a:rPr lang="en-GB" dirty="0"/>
              <a:t>Postgraduate level: mastering the research lifecycle</a:t>
            </a:r>
            <a:endParaRPr lang="en-US" dirty="0"/>
          </a:p>
          <a:p>
            <a:endParaRPr lang="lt-LT" dirty="0"/>
          </a:p>
        </p:txBody>
      </p:sp>
      <p:sp>
        <p:nvSpPr>
          <p:cNvPr id="3" name="Text Placeholder 2">
            <a:extLst>
              <a:ext uri="{FF2B5EF4-FFF2-40B4-BE49-F238E27FC236}">
                <a16:creationId xmlns:a16="http://schemas.microsoft.com/office/drawing/2014/main" id="{B4BEE2DD-49F0-4758-926F-236AA058E87C}"/>
              </a:ext>
            </a:extLst>
          </p:cNvPr>
          <p:cNvSpPr>
            <a:spLocks noGrp="1"/>
          </p:cNvSpPr>
          <p:nvPr>
            <p:ph type="body" sz="quarter" idx="14"/>
          </p:nvPr>
        </p:nvSpPr>
        <p:spPr/>
        <p:txBody>
          <a:bodyPr/>
          <a:lstStyle/>
          <a:p>
            <a:r>
              <a:rPr lang="en-GB" dirty="0"/>
              <a:t>HUMAN SIDE OF TECHNOLOGY</a:t>
            </a:r>
            <a:endParaRPr lang="en-LT" dirty="0"/>
          </a:p>
          <a:p>
            <a:endParaRPr lang="lt-LT" dirty="0"/>
          </a:p>
        </p:txBody>
      </p:sp>
      <p:graphicFrame>
        <p:nvGraphicFramePr>
          <p:cNvPr id="8" name="Diagram 7">
            <a:extLst>
              <a:ext uri="{FF2B5EF4-FFF2-40B4-BE49-F238E27FC236}">
                <a16:creationId xmlns:a16="http://schemas.microsoft.com/office/drawing/2014/main" id="{9F6E6725-38D2-4499-89A4-3C6AC229CDC2}"/>
              </a:ext>
            </a:extLst>
          </p:cNvPr>
          <p:cNvGraphicFramePr/>
          <p:nvPr>
            <p:extLst>
              <p:ext uri="{D42A27DB-BD31-4B8C-83A1-F6EECF244321}">
                <p14:modId xmlns:p14="http://schemas.microsoft.com/office/powerpoint/2010/main" val="1944566606"/>
              </p:ext>
            </p:extLst>
          </p:nvPr>
        </p:nvGraphicFramePr>
        <p:xfrm>
          <a:off x="2276147" y="1750176"/>
          <a:ext cx="7377519" cy="4397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001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0499C4B-644F-4DF3-BE6B-2FDD10CDC997}"/>
              </a:ext>
            </a:extLst>
          </p:cNvPr>
          <p:cNvSpPr>
            <a:spLocks noGrp="1"/>
          </p:cNvSpPr>
          <p:nvPr>
            <p:ph type="body" sz="quarter" idx="11"/>
          </p:nvPr>
        </p:nvSpPr>
        <p:spPr>
          <a:xfrm>
            <a:off x="828441" y="459187"/>
            <a:ext cx="9119586" cy="968560"/>
          </a:xfrm>
        </p:spPr>
        <p:txBody>
          <a:bodyPr/>
          <a:lstStyle/>
          <a:p>
            <a:r>
              <a:rPr lang="lt-LT" sz="3000" b="1" dirty="0">
                <a:latin typeface="Arial" panose="020B0604020202020204" pitchFamily="34" charset="0"/>
                <a:cs typeface="Arial" panose="020B0604020202020204" pitchFamily="34" charset="0"/>
              </a:rPr>
              <a:t>Information </a:t>
            </a:r>
            <a:r>
              <a:rPr lang="lt-LT" sz="3000" b="1" dirty="0" err="1">
                <a:latin typeface="Arial" panose="020B0604020202020204" pitchFamily="34" charset="0"/>
                <a:cs typeface="Arial" panose="020B0604020202020204" pitchFamily="34" charset="0"/>
              </a:rPr>
              <a:t>literacy</a:t>
            </a:r>
            <a:r>
              <a:rPr lang="lt-LT" sz="3000" b="1" dirty="0">
                <a:latin typeface="Arial" panose="020B0604020202020204" pitchFamily="34" charset="0"/>
                <a:cs typeface="Arial" panose="020B0604020202020204" pitchFamily="34" charset="0"/>
              </a:rPr>
              <a:t> </a:t>
            </a:r>
            <a:r>
              <a:rPr lang="lt-LT" sz="3000" b="1" dirty="0" err="1">
                <a:latin typeface="Arial" panose="020B0604020202020204" pitchFamily="34" charset="0"/>
                <a:cs typeface="Arial" panose="020B0604020202020204" pitchFamily="34" charset="0"/>
              </a:rPr>
              <a:t>courses</a:t>
            </a:r>
            <a:r>
              <a:rPr lang="lt-LT" sz="3000" b="1" dirty="0">
                <a:latin typeface="Arial" panose="020B0604020202020204" pitchFamily="34" charset="0"/>
                <a:cs typeface="Arial" panose="020B0604020202020204" pitchFamily="34" charset="0"/>
              </a:rPr>
              <a:t> at </a:t>
            </a:r>
            <a:r>
              <a:rPr lang="lt-LT" sz="3000" b="1" dirty="0" err="1">
                <a:latin typeface="Arial" panose="020B0604020202020204" pitchFamily="34" charset="0"/>
                <a:cs typeface="Arial" panose="020B0604020202020204" pitchFamily="34" charset="0"/>
              </a:rPr>
              <a:t>the</a:t>
            </a:r>
            <a:r>
              <a:rPr lang="lt-LT" sz="3000" b="1" dirty="0">
                <a:latin typeface="Arial" panose="020B0604020202020204" pitchFamily="34" charset="0"/>
                <a:cs typeface="Arial" panose="020B0604020202020204" pitchFamily="34" charset="0"/>
              </a:rPr>
              <a:t> University</a:t>
            </a:r>
            <a:r>
              <a:rPr lang="en-US" sz="3000" b="1" dirty="0">
                <a:latin typeface="Arial" panose="020B0604020202020204" pitchFamily="34" charset="0"/>
                <a:cs typeface="Arial" panose="020B0604020202020204" pitchFamily="34" charset="0"/>
              </a:rPr>
              <a:t> </a:t>
            </a:r>
            <a:endParaRPr lang="lt-LT" dirty="0"/>
          </a:p>
        </p:txBody>
      </p:sp>
      <p:sp>
        <p:nvSpPr>
          <p:cNvPr id="3" name="Text Placeholder 2">
            <a:extLst>
              <a:ext uri="{FF2B5EF4-FFF2-40B4-BE49-F238E27FC236}">
                <a16:creationId xmlns:a16="http://schemas.microsoft.com/office/drawing/2014/main" id="{B4BEE2DD-49F0-4758-926F-236AA058E87C}"/>
              </a:ext>
            </a:extLst>
          </p:cNvPr>
          <p:cNvSpPr>
            <a:spLocks noGrp="1"/>
          </p:cNvSpPr>
          <p:nvPr>
            <p:ph type="body" sz="quarter" idx="14"/>
          </p:nvPr>
        </p:nvSpPr>
        <p:spPr/>
        <p:txBody>
          <a:bodyPr/>
          <a:lstStyle/>
          <a:p>
            <a:r>
              <a:rPr lang="en-GB" dirty="0"/>
              <a:t>HUMAN SIDE OF TECHNOLOGY</a:t>
            </a:r>
            <a:endParaRPr lang="en-LT" dirty="0"/>
          </a:p>
          <a:p>
            <a:endParaRPr lang="lt-LT" dirty="0"/>
          </a:p>
        </p:txBody>
      </p:sp>
      <p:graphicFrame>
        <p:nvGraphicFramePr>
          <p:cNvPr id="5" name="Content Placeholder 3">
            <a:extLst>
              <a:ext uri="{FF2B5EF4-FFF2-40B4-BE49-F238E27FC236}">
                <a16:creationId xmlns:a16="http://schemas.microsoft.com/office/drawing/2014/main" id="{D361E45E-1C25-4E46-BA39-F434F63A5C8D}"/>
              </a:ext>
            </a:extLst>
          </p:cNvPr>
          <p:cNvGraphicFramePr>
            <a:graphicFrameLocks/>
          </p:cNvGraphicFramePr>
          <p:nvPr>
            <p:extLst>
              <p:ext uri="{D42A27DB-BD31-4B8C-83A1-F6EECF244321}">
                <p14:modId xmlns:p14="http://schemas.microsoft.com/office/powerpoint/2010/main" val="4227408385"/>
              </p:ext>
            </p:extLst>
          </p:nvPr>
        </p:nvGraphicFramePr>
        <p:xfrm>
          <a:off x="114300" y="1974053"/>
          <a:ext cx="10904322" cy="2811363"/>
        </p:xfrm>
        <a:graphic>
          <a:graphicData uri="http://schemas.openxmlformats.org/drawingml/2006/table">
            <a:tbl>
              <a:tblPr firstRow="1" firstCol="1" bandRow="1">
                <a:tableStyleId>{5C22544A-7EE6-4342-B048-85BDC9FD1C3A}</a:tableStyleId>
              </a:tblPr>
              <a:tblGrid>
                <a:gridCol w="1343233">
                  <a:extLst>
                    <a:ext uri="{9D8B030D-6E8A-4147-A177-3AD203B41FA5}">
                      <a16:colId xmlns:a16="http://schemas.microsoft.com/office/drawing/2014/main" val="2528983236"/>
                    </a:ext>
                  </a:extLst>
                </a:gridCol>
                <a:gridCol w="1671430">
                  <a:extLst>
                    <a:ext uri="{9D8B030D-6E8A-4147-A177-3AD203B41FA5}">
                      <a16:colId xmlns:a16="http://schemas.microsoft.com/office/drawing/2014/main" val="2882900253"/>
                    </a:ext>
                  </a:extLst>
                </a:gridCol>
                <a:gridCol w="1600200">
                  <a:extLst>
                    <a:ext uri="{9D8B030D-6E8A-4147-A177-3AD203B41FA5}">
                      <a16:colId xmlns:a16="http://schemas.microsoft.com/office/drawing/2014/main" val="2719930948"/>
                    </a:ext>
                  </a:extLst>
                </a:gridCol>
                <a:gridCol w="1479172">
                  <a:extLst>
                    <a:ext uri="{9D8B030D-6E8A-4147-A177-3AD203B41FA5}">
                      <a16:colId xmlns:a16="http://schemas.microsoft.com/office/drawing/2014/main" val="1234482714"/>
                    </a:ext>
                  </a:extLst>
                </a:gridCol>
                <a:gridCol w="1249740">
                  <a:extLst>
                    <a:ext uri="{9D8B030D-6E8A-4147-A177-3AD203B41FA5}">
                      <a16:colId xmlns:a16="http://schemas.microsoft.com/office/drawing/2014/main" val="2260181320"/>
                    </a:ext>
                  </a:extLst>
                </a:gridCol>
                <a:gridCol w="1300163">
                  <a:extLst>
                    <a:ext uri="{9D8B030D-6E8A-4147-A177-3AD203B41FA5}">
                      <a16:colId xmlns:a16="http://schemas.microsoft.com/office/drawing/2014/main" val="1472300048"/>
                    </a:ext>
                  </a:extLst>
                </a:gridCol>
                <a:gridCol w="1128712">
                  <a:extLst>
                    <a:ext uri="{9D8B030D-6E8A-4147-A177-3AD203B41FA5}">
                      <a16:colId xmlns:a16="http://schemas.microsoft.com/office/drawing/2014/main" val="1979781392"/>
                    </a:ext>
                  </a:extLst>
                </a:gridCol>
                <a:gridCol w="1131672">
                  <a:extLst>
                    <a:ext uri="{9D8B030D-6E8A-4147-A177-3AD203B41FA5}">
                      <a16:colId xmlns:a16="http://schemas.microsoft.com/office/drawing/2014/main" val="3823718376"/>
                    </a:ext>
                  </a:extLst>
                </a:gridCol>
              </a:tblGrid>
              <a:tr h="1095063">
                <a:tc>
                  <a:txBody>
                    <a:bodyPr/>
                    <a:lstStyle/>
                    <a:p>
                      <a:pPr>
                        <a:lnSpc>
                          <a:spcPct val="107000"/>
                        </a:lnSpc>
                        <a:spcAft>
                          <a:spcPts val="0"/>
                        </a:spcAft>
                      </a:pPr>
                      <a:r>
                        <a:rPr lang="en-US" sz="1600" b="1" dirty="0">
                          <a:solidFill>
                            <a:schemeClr val="tx1"/>
                          </a:solidFill>
                          <a:effectLst/>
                          <a:latin typeface="+mn-lt"/>
                        </a:rPr>
                        <a:t>Target group </a:t>
                      </a: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1</a:t>
                      </a:r>
                      <a:r>
                        <a:rPr lang="en-US" sz="1600" baseline="30000" dirty="0">
                          <a:solidFill>
                            <a:schemeClr val="tx1"/>
                          </a:solidFill>
                          <a:effectLst/>
                          <a:latin typeface="+mn-lt"/>
                        </a:rPr>
                        <a:t>st</a:t>
                      </a:r>
                      <a:r>
                        <a:rPr lang="en-US" sz="1600" dirty="0">
                          <a:solidFill>
                            <a:schemeClr val="tx1"/>
                          </a:solidFill>
                          <a:effectLst/>
                          <a:latin typeface="+mn-lt"/>
                        </a:rPr>
                        <a:t> cycle students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2</a:t>
                      </a:r>
                      <a:r>
                        <a:rPr lang="en-US" sz="1600" baseline="30000" dirty="0">
                          <a:solidFill>
                            <a:schemeClr val="tx1"/>
                          </a:solidFill>
                          <a:effectLst/>
                          <a:latin typeface="+mn-lt"/>
                        </a:rPr>
                        <a:t>nd</a:t>
                      </a:r>
                      <a:r>
                        <a:rPr lang="en-US" sz="1600" dirty="0">
                          <a:solidFill>
                            <a:schemeClr val="tx1"/>
                          </a:solidFill>
                          <a:effectLst/>
                          <a:latin typeface="+mn-lt"/>
                        </a:rPr>
                        <a:t> cycle students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3</a:t>
                      </a:r>
                      <a:r>
                        <a:rPr lang="en-US" sz="1600" baseline="30000" dirty="0">
                          <a:solidFill>
                            <a:schemeClr val="tx1"/>
                          </a:solidFill>
                          <a:effectLst/>
                          <a:latin typeface="+mn-lt"/>
                        </a:rPr>
                        <a:t>rd</a:t>
                      </a:r>
                      <a:r>
                        <a:rPr lang="en-US" sz="1600" dirty="0">
                          <a:solidFill>
                            <a:schemeClr val="tx1"/>
                          </a:solidFill>
                          <a:effectLst/>
                          <a:latin typeface="+mn-lt"/>
                        </a:rPr>
                        <a:t> cycle students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Researchers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Librarians</a:t>
                      </a:r>
                      <a:r>
                        <a:rPr lang="lt-LT" sz="1600" dirty="0">
                          <a:solidFill>
                            <a:schemeClr val="tx1"/>
                          </a:solidFill>
                          <a:effectLst/>
                          <a:latin typeface="+mn-lt"/>
                        </a:rPr>
                        <a:t> &amp; </a:t>
                      </a:r>
                      <a:r>
                        <a:rPr lang="en-US" sz="1600" noProof="0" dirty="0">
                          <a:solidFill>
                            <a:schemeClr val="tx1"/>
                          </a:solidFill>
                          <a:effectLst/>
                          <a:latin typeface="+mn-lt"/>
                        </a:rPr>
                        <a:t>other research  support staff </a:t>
                      </a:r>
                      <a:endParaRPr lang="en-US" sz="1600" noProof="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en-US" sz="1600" dirty="0">
                          <a:solidFill>
                            <a:schemeClr val="tx1"/>
                          </a:solidFill>
                          <a:effectLst/>
                          <a:latin typeface="+mn-lt"/>
                        </a:rPr>
                        <a:t>Research managers</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nSpc>
                          <a:spcPct val="107000"/>
                        </a:lnSpc>
                        <a:spcAft>
                          <a:spcPts val="0"/>
                        </a:spcAft>
                      </a:pPr>
                      <a:r>
                        <a:rPr lang="lt-LT" sz="1600" dirty="0">
                          <a:solidFill>
                            <a:schemeClr val="tx1"/>
                          </a:solidFill>
                          <a:effectLst/>
                          <a:latin typeface="+mn-lt"/>
                        </a:rPr>
                        <a:t>H</a:t>
                      </a:r>
                      <a:r>
                        <a:rPr lang="en-US" sz="1600" dirty="0" err="1">
                          <a:solidFill>
                            <a:schemeClr val="tx1"/>
                          </a:solidFill>
                          <a:effectLst/>
                          <a:latin typeface="+mn-lt"/>
                        </a:rPr>
                        <a:t>igh</a:t>
                      </a:r>
                      <a:r>
                        <a:rPr lang="en-US" sz="1600" dirty="0">
                          <a:solidFill>
                            <a:schemeClr val="tx1"/>
                          </a:solidFill>
                          <a:effectLst/>
                          <a:latin typeface="+mn-lt"/>
                        </a:rPr>
                        <a:t> school students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092988139"/>
                  </a:ext>
                </a:extLst>
              </a:tr>
              <a:tr h="1716300">
                <a:tc>
                  <a:txBody>
                    <a:bodyPr/>
                    <a:lstStyle/>
                    <a:p>
                      <a:pPr>
                        <a:lnSpc>
                          <a:spcPct val="107000"/>
                        </a:lnSpc>
                        <a:spcAft>
                          <a:spcPts val="0"/>
                        </a:spcAft>
                      </a:pPr>
                      <a:r>
                        <a:rPr lang="en-US" sz="1600" dirty="0">
                          <a:solidFill>
                            <a:schemeClr val="tx1"/>
                          </a:solidFill>
                          <a:effectLst/>
                          <a:latin typeface="+mn-lt"/>
                        </a:rPr>
                        <a:t>Type of training </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1" noProof="0" dirty="0">
                          <a:effectLst/>
                          <a:latin typeface="+mn-lt"/>
                        </a:rPr>
                        <a:t>Built-in </a:t>
                      </a:r>
                      <a:r>
                        <a:rPr lang="lt-LT" sz="1600" b="0" noProof="0" dirty="0">
                          <a:effectLst/>
                          <a:latin typeface="+mn-lt"/>
                        </a:rPr>
                        <a:t>(</a:t>
                      </a:r>
                      <a:r>
                        <a:rPr lang="lt-LT" sz="1600" b="0" noProof="0" dirty="0" err="1">
                          <a:effectLst/>
                          <a:latin typeface="+mn-lt"/>
                        </a:rPr>
                        <a:t>since</a:t>
                      </a:r>
                      <a:r>
                        <a:rPr lang="lt-LT" sz="1600" b="0" noProof="0" dirty="0">
                          <a:effectLst/>
                          <a:latin typeface="+mn-lt"/>
                        </a:rPr>
                        <a:t> 2019, </a:t>
                      </a:r>
                      <a:r>
                        <a:rPr lang="lt-LT" sz="1600" b="0" noProof="0" dirty="0" err="1">
                          <a:effectLst/>
                          <a:latin typeface="+mn-lt"/>
                        </a:rPr>
                        <a:t>as</a:t>
                      </a:r>
                      <a:r>
                        <a:rPr lang="lt-LT" sz="1600" b="0" noProof="0" dirty="0">
                          <a:effectLst/>
                          <a:latin typeface="+mn-lt"/>
                        </a:rPr>
                        <a:t> </a:t>
                      </a:r>
                      <a:r>
                        <a:rPr lang="lt-LT" sz="1600" b="0" noProof="0" dirty="0" err="1">
                          <a:effectLst/>
                          <a:latin typeface="+mn-lt"/>
                        </a:rPr>
                        <a:t>part</a:t>
                      </a:r>
                      <a:r>
                        <a:rPr lang="lt-LT" sz="1600" b="0" noProof="0" dirty="0">
                          <a:effectLst/>
                          <a:latin typeface="+mn-lt"/>
                        </a:rPr>
                        <a:t> </a:t>
                      </a:r>
                      <a:r>
                        <a:rPr lang="lt-LT" sz="1600" b="0" noProof="0" dirty="0" err="1">
                          <a:effectLst/>
                          <a:latin typeface="+mn-lt"/>
                        </a:rPr>
                        <a:t>of</a:t>
                      </a:r>
                      <a:r>
                        <a:rPr lang="lt-LT" sz="1600" b="0" noProof="0" dirty="0">
                          <a:effectLst/>
                          <a:latin typeface="+mn-lt"/>
                        </a:rPr>
                        <a:t> </a:t>
                      </a:r>
                      <a:r>
                        <a:rPr lang="en-US" sz="1600" b="0" noProof="0" dirty="0">
                          <a:effectLst/>
                          <a:latin typeface="+mn-lt"/>
                        </a:rPr>
                        <a:t>and</a:t>
                      </a:r>
                      <a:r>
                        <a:rPr lang="lt-LT" sz="1600" b="0" noProof="0" dirty="0">
                          <a:effectLst/>
                          <a:latin typeface="+mn-lt"/>
                        </a:rPr>
                        <a:t> </a:t>
                      </a:r>
                      <a:r>
                        <a:rPr lang="en-US" sz="1600" b="0" baseline="0" noProof="0" dirty="0">
                          <a:effectLst/>
                          <a:latin typeface="+mn-lt"/>
                        </a:rPr>
                        <a:t>“Introduction to Studies”) and s</a:t>
                      </a:r>
                      <a:r>
                        <a:rPr lang="en-US" sz="1600" b="0" noProof="0" dirty="0">
                          <a:effectLst/>
                          <a:latin typeface="+mn-lt"/>
                        </a:rPr>
                        <a:t>tand-alone </a:t>
                      </a:r>
                      <a:endParaRPr lang="en-US" sz="1600" b="0" noProof="0" dirty="0">
                        <a:effectLst/>
                        <a:latin typeface="+mn-lt"/>
                        <a:ea typeface="Calibri" panose="020F0502020204030204" pitchFamily="34" charset="0"/>
                        <a:cs typeface="Times New Roman" panose="02020603050405020304" pitchFamily="18" charset="0"/>
                      </a:endParaRPr>
                    </a:p>
                    <a:p>
                      <a:pPr>
                        <a:lnSpc>
                          <a:spcPct val="107000"/>
                        </a:lnSpc>
                        <a:spcAft>
                          <a:spcPts val="0"/>
                        </a:spcAft>
                      </a:pPr>
                      <a:endParaRPr lang="en-US" sz="1600" b="1" noProof="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1" noProof="0" dirty="0">
                          <a:effectLst/>
                          <a:latin typeface="+mn-lt"/>
                        </a:rPr>
                        <a:t>Built-in </a:t>
                      </a:r>
                      <a:r>
                        <a:rPr lang="lt-LT" sz="1600" b="0" noProof="0" dirty="0">
                          <a:effectLst/>
                          <a:latin typeface="+mn-lt"/>
                          <a:ea typeface="Calibri" panose="020F0502020204030204" pitchFamily="34" charset="0"/>
                          <a:cs typeface="Times New Roman" panose="02020603050405020304" pitchFamily="18" charset="0"/>
                        </a:rPr>
                        <a:t>(</a:t>
                      </a:r>
                      <a:r>
                        <a:rPr lang="lt-LT" sz="1600" b="0" noProof="0" dirty="0" err="1">
                          <a:effectLst/>
                          <a:latin typeface="+mn-lt"/>
                          <a:ea typeface="Calibri" panose="020F0502020204030204" pitchFamily="34" charset="0"/>
                          <a:cs typeface="Times New Roman" panose="02020603050405020304" pitchFamily="18" charset="0"/>
                        </a:rPr>
                        <a:t>since</a:t>
                      </a:r>
                      <a:r>
                        <a:rPr lang="lt-LT" sz="1600" b="0" noProof="0" dirty="0">
                          <a:effectLst/>
                          <a:latin typeface="+mn-lt"/>
                          <a:ea typeface="Calibri" panose="020F0502020204030204" pitchFamily="34" charset="0"/>
                          <a:cs typeface="Times New Roman" panose="02020603050405020304" pitchFamily="18" charset="0"/>
                        </a:rPr>
                        <a:t> 2016, mandate</a:t>
                      </a:r>
                      <a:r>
                        <a:rPr lang="lt-LT" sz="1600" b="0" baseline="0" noProof="0" dirty="0">
                          <a:effectLst/>
                          <a:latin typeface="+mn-lt"/>
                          <a:ea typeface="Calibri" panose="020F0502020204030204" pitchFamily="34" charset="0"/>
                          <a:cs typeface="Times New Roman" panose="02020603050405020304" pitchFamily="18" charset="0"/>
                        </a:rPr>
                        <a:t> </a:t>
                      </a:r>
                      <a:r>
                        <a:rPr lang="lt-LT" sz="1600" b="0" baseline="0" noProof="0" dirty="0" err="1">
                          <a:effectLst/>
                          <a:latin typeface="+mn-lt"/>
                          <a:ea typeface="Calibri" panose="020F0502020204030204" pitchFamily="34" charset="0"/>
                          <a:cs typeface="Times New Roman" panose="02020603050405020304" pitchFamily="18" charset="0"/>
                        </a:rPr>
                        <a:t>of</a:t>
                      </a:r>
                      <a:r>
                        <a:rPr lang="lt-LT" sz="1600" b="0" baseline="0" noProof="0" dirty="0">
                          <a:effectLst/>
                          <a:latin typeface="+mn-lt"/>
                          <a:ea typeface="Calibri" panose="020F0502020204030204" pitchFamily="34" charset="0"/>
                          <a:cs typeface="Times New Roman" panose="02020603050405020304" pitchFamily="18" charset="0"/>
                        </a:rPr>
                        <a:t> min. 6 </a:t>
                      </a:r>
                      <a:r>
                        <a:rPr lang="lt-LT" sz="1600" b="0" baseline="0" noProof="0" dirty="0" err="1">
                          <a:effectLst/>
                          <a:latin typeface="+mn-lt"/>
                          <a:ea typeface="Calibri" panose="020F0502020204030204" pitchFamily="34" charset="0"/>
                          <a:cs typeface="Times New Roman" panose="02020603050405020304" pitchFamily="18" charset="0"/>
                        </a:rPr>
                        <a:t>hours</a:t>
                      </a:r>
                      <a:r>
                        <a:rPr lang="lt-LT" sz="1600" b="0" noProof="0" dirty="0">
                          <a:effectLst/>
                          <a:latin typeface="+mn-lt"/>
                          <a:ea typeface="Calibri" panose="020F0502020204030204" pitchFamily="34" charset="0"/>
                          <a:cs typeface="Times New Roman" panose="02020603050405020304" pitchFamily="18" charset="0"/>
                        </a:rPr>
                        <a:t>)</a:t>
                      </a:r>
                      <a:endParaRPr lang="en-US" sz="1600" b="0" noProof="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600" b="0" baseline="0" noProof="0" dirty="0">
                          <a:effectLst/>
                          <a:latin typeface="+mn-lt"/>
                        </a:rPr>
                        <a:t>s</a:t>
                      </a:r>
                      <a:r>
                        <a:rPr lang="en-US" sz="1600" b="0" noProof="0" dirty="0">
                          <a:effectLst/>
                          <a:latin typeface="+mn-lt"/>
                        </a:rPr>
                        <a:t>tand-alone </a:t>
                      </a:r>
                      <a:endParaRPr lang="lt-LT" sz="1600" b="0" noProof="0" dirty="0">
                        <a:effectLst/>
                        <a:latin typeface="+mn-lt"/>
                      </a:endParaRPr>
                    </a:p>
                    <a:p>
                      <a:pPr>
                        <a:lnSpc>
                          <a:spcPct val="107000"/>
                        </a:lnSpc>
                        <a:spcAft>
                          <a:spcPts val="0"/>
                        </a:spcAft>
                      </a:pPr>
                      <a:endParaRPr lang="en-US" sz="1600" b="1" noProof="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US" sz="1600" noProof="0" dirty="0">
                          <a:effectLst/>
                          <a:latin typeface="+mn-lt"/>
                        </a:rPr>
                        <a:t>Stand-alone &amp; </a:t>
                      </a:r>
                      <a:r>
                        <a:rPr lang="en-US" sz="1600" b="1" noProof="0" dirty="0">
                          <a:effectLst/>
                          <a:latin typeface="+mn-lt"/>
                        </a:rPr>
                        <a:t>built-in</a:t>
                      </a:r>
                      <a:r>
                        <a:rPr lang="lt-LT" sz="1600" b="1" noProof="0" dirty="0">
                          <a:effectLst/>
                          <a:latin typeface="+mn-lt"/>
                        </a:rPr>
                        <a:t> </a:t>
                      </a:r>
                      <a:r>
                        <a:rPr lang="lt-LT" sz="1600" b="0" noProof="0" dirty="0">
                          <a:effectLst/>
                          <a:latin typeface="+mn-lt"/>
                          <a:ea typeface="Calibri" panose="020F0502020204030204" pitchFamily="34" charset="0"/>
                          <a:cs typeface="Times New Roman" panose="02020603050405020304" pitchFamily="18" charset="0"/>
                        </a:rPr>
                        <a:t>(</a:t>
                      </a:r>
                      <a:r>
                        <a:rPr lang="lt-LT" sz="1600" b="0" noProof="0" dirty="0" err="1">
                          <a:effectLst/>
                          <a:latin typeface="+mn-lt"/>
                          <a:ea typeface="Calibri" panose="020F0502020204030204" pitchFamily="34" charset="0"/>
                          <a:cs typeface="Times New Roman" panose="02020603050405020304" pitchFamily="18" charset="0"/>
                        </a:rPr>
                        <a:t>since</a:t>
                      </a:r>
                      <a:r>
                        <a:rPr lang="lt-LT" sz="1600" b="0" baseline="0" noProof="0" dirty="0">
                          <a:effectLst/>
                          <a:latin typeface="+mn-lt"/>
                          <a:ea typeface="Calibri" panose="020F0502020204030204" pitchFamily="34" charset="0"/>
                          <a:cs typeface="Times New Roman" panose="02020603050405020304" pitchFamily="18" charset="0"/>
                        </a:rPr>
                        <a:t> 2018</a:t>
                      </a:r>
                      <a:r>
                        <a:rPr lang="en-US" sz="1600" b="0" baseline="0" noProof="0" dirty="0">
                          <a:effectLst/>
                          <a:latin typeface="+mn-lt"/>
                          <a:ea typeface="Calibri" panose="020F0502020204030204" pitchFamily="34" charset="0"/>
                          <a:cs typeface="Times New Roman" panose="02020603050405020304" pitchFamily="18" charset="0"/>
                        </a:rPr>
                        <a:t>, course “Research Data Management”</a:t>
                      </a:r>
                      <a:r>
                        <a:rPr lang="lt-LT" sz="1600" b="0" baseline="0" noProof="0" dirty="0">
                          <a:effectLst/>
                          <a:latin typeface="+mn-lt"/>
                          <a:ea typeface="Calibri" panose="020F0502020204030204" pitchFamily="34" charset="0"/>
                          <a:cs typeface="Times New Roman" panose="02020603050405020304" pitchFamily="18" charset="0"/>
                        </a:rPr>
                        <a:t>, 1 ECTS)</a:t>
                      </a:r>
                      <a:endParaRPr lang="en-US" sz="1600" b="0" noProof="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US" sz="1600" noProof="0" dirty="0">
                          <a:effectLst/>
                          <a:latin typeface="+mn-lt"/>
                        </a:rPr>
                        <a:t>Stand-alone </a:t>
                      </a:r>
                      <a:endParaRPr lang="en-US" sz="1600" noProof="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US" sz="1600" dirty="0">
                          <a:effectLst/>
                          <a:latin typeface="+mn-lt"/>
                        </a:rPr>
                        <a:t>Stand-alone</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US" sz="1600" dirty="0">
                          <a:effectLst/>
                          <a:latin typeface="+mn-lt"/>
                        </a:rPr>
                        <a:t>Stand alone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dirty="0">
                          <a:effectLst/>
                          <a:latin typeface="+mn-lt"/>
                        </a:rPr>
                        <a:t>Stand alone </a:t>
                      </a:r>
                      <a:endParaRPr lang="en-US" sz="1600" dirty="0">
                        <a:effectLst/>
                        <a:latin typeface="+mn-lt"/>
                        <a:ea typeface="Calibri" panose="020F0502020204030204" pitchFamily="34" charset="0"/>
                        <a:cs typeface="Times New Roman" panose="02020603050405020304" pitchFamily="18" charset="0"/>
                      </a:endParaRPr>
                    </a:p>
                    <a:p>
                      <a:pPr>
                        <a:lnSpc>
                          <a:spcPct val="107000"/>
                        </a:lnSpc>
                        <a:spcAft>
                          <a:spcPts val="0"/>
                        </a:spcAft>
                      </a:pP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5217879"/>
                  </a:ext>
                </a:extLst>
              </a:tr>
            </a:tbl>
          </a:graphicData>
        </a:graphic>
      </p:graphicFrame>
      <p:sp>
        <p:nvSpPr>
          <p:cNvPr id="6" name="TextBox 5">
            <a:extLst>
              <a:ext uri="{FF2B5EF4-FFF2-40B4-BE49-F238E27FC236}">
                <a16:creationId xmlns:a16="http://schemas.microsoft.com/office/drawing/2014/main" id="{CA2E582F-15FE-4C14-B68B-70C73F92B9AC}"/>
              </a:ext>
            </a:extLst>
          </p:cNvPr>
          <p:cNvSpPr txBox="1"/>
          <p:nvPr/>
        </p:nvSpPr>
        <p:spPr>
          <a:xfrm>
            <a:off x="828441" y="4949785"/>
            <a:ext cx="10321290" cy="1908215"/>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Trainers: </a:t>
            </a:r>
          </a:p>
          <a:p>
            <a:pPr marL="357188"/>
            <a:r>
              <a:rPr lang="en-US" sz="2000" dirty="0">
                <a:latin typeface="Arial" panose="020B0604020202020204" pitchFamily="34" charset="0"/>
                <a:cs typeface="Arial" panose="020B0604020202020204" pitchFamily="34" charset="0"/>
              </a:rPr>
              <a:t>- subject librarians, </a:t>
            </a:r>
          </a:p>
          <a:p>
            <a:pPr marL="357188"/>
            <a:r>
              <a:rPr lang="en-US" sz="2000" dirty="0">
                <a:latin typeface="Arial" panose="020B0604020202020204" pitchFamily="34" charset="0"/>
                <a:cs typeface="Arial" panose="020B0604020202020204" pitchFamily="34" charset="0"/>
              </a:rPr>
              <a:t>- other librarians, e.g., institutional repository managers, information managers, research data manager</a:t>
            </a:r>
            <a:r>
              <a:rPr lang="lt-LT" sz="2000" dirty="0">
                <a:latin typeface="Arial" panose="020B0604020202020204" pitchFamily="34" charset="0"/>
                <a:cs typeface="Arial" panose="020B0604020202020204" pitchFamily="34" charset="0"/>
              </a:rPr>
              <a:t>s</a:t>
            </a:r>
            <a:r>
              <a:rPr lang="en-US" sz="2000" dirty="0">
                <a:latin typeface="Arial" panose="020B0604020202020204" pitchFamily="34" charset="0"/>
                <a:cs typeface="Arial" panose="020B0604020202020204" pitchFamily="34" charset="0"/>
              </a:rPr>
              <a:t>, etc., </a:t>
            </a:r>
          </a:p>
          <a:p>
            <a:pPr marL="357188"/>
            <a:r>
              <a:rPr lang="en-US" sz="2000" dirty="0">
                <a:latin typeface="Arial" panose="020B0604020202020204" pitchFamily="34" charset="0"/>
                <a:cs typeface="Arial" panose="020B0604020202020204" pitchFamily="34" charset="0"/>
              </a:rPr>
              <a:t>- external trainers (publishers, open science experts, etc.)</a:t>
            </a:r>
          </a:p>
          <a:p>
            <a:endParaRPr lang="en-US" dirty="0"/>
          </a:p>
        </p:txBody>
      </p:sp>
    </p:spTree>
    <p:extLst>
      <p:ext uri="{BB962C8B-B14F-4D97-AF65-F5344CB8AC3E}">
        <p14:creationId xmlns:p14="http://schemas.microsoft.com/office/powerpoint/2010/main" val="4014709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tačiakampis 7"/>
          <p:cNvSpPr/>
          <p:nvPr/>
        </p:nvSpPr>
        <p:spPr>
          <a:xfrm>
            <a:off x="0" y="1"/>
            <a:ext cx="12192000" cy="16870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solidFill>
                <a:srgbClr val="3D5278"/>
              </a:solidFill>
            </a:endParaRPr>
          </a:p>
        </p:txBody>
      </p:sp>
      <p:sp>
        <p:nvSpPr>
          <p:cNvPr id="2" name="object 2"/>
          <p:cNvSpPr txBox="1">
            <a:spLocks noGrp="1"/>
          </p:cNvSpPr>
          <p:nvPr>
            <p:ph type="title"/>
          </p:nvPr>
        </p:nvSpPr>
        <p:spPr>
          <a:xfrm>
            <a:off x="375101" y="356831"/>
            <a:ext cx="11704452" cy="504625"/>
          </a:xfrm>
          <a:prstGeom prst="rect">
            <a:avLst/>
          </a:prstGeom>
        </p:spPr>
        <p:txBody>
          <a:bodyPr vert="horz" wrap="square" lIns="0" tIns="12065" rIns="0" bIns="0" rtlCol="0" anchor="ctr">
            <a:spAutoFit/>
          </a:bodyPr>
          <a:lstStyle/>
          <a:p>
            <a:pPr marL="12700">
              <a:lnSpc>
                <a:spcPct val="100000"/>
              </a:lnSpc>
              <a:spcBef>
                <a:spcPts val="95"/>
              </a:spcBef>
            </a:pPr>
            <a:r>
              <a:rPr sz="3200" b="1" spc="-10" dirty="0">
                <a:latin typeface="Arial" panose="020B0604020202020204" pitchFamily="34" charset="0"/>
                <a:cs typeface="Arial" panose="020B0604020202020204" pitchFamily="34" charset="0"/>
              </a:rPr>
              <a:t>PhD </a:t>
            </a:r>
            <a:r>
              <a:rPr sz="3200" b="1" spc="-5" dirty="0">
                <a:latin typeface="Arial" panose="020B0604020202020204" pitchFamily="34" charset="0"/>
                <a:cs typeface="Arial" panose="020B0604020202020204" pitchFamily="34" charset="0"/>
              </a:rPr>
              <a:t>course “Research Data</a:t>
            </a:r>
            <a:r>
              <a:rPr sz="3200" b="1" spc="55" dirty="0">
                <a:latin typeface="Arial" panose="020B0604020202020204" pitchFamily="34" charset="0"/>
                <a:cs typeface="Arial" panose="020B0604020202020204" pitchFamily="34" charset="0"/>
              </a:rPr>
              <a:t> </a:t>
            </a:r>
            <a:r>
              <a:rPr sz="3200" b="1" spc="-5" dirty="0">
                <a:latin typeface="Arial" panose="020B0604020202020204" pitchFamily="34" charset="0"/>
                <a:cs typeface="Arial" panose="020B0604020202020204" pitchFamily="34" charset="0"/>
              </a:rPr>
              <a:t>Management”</a:t>
            </a:r>
          </a:p>
        </p:txBody>
      </p:sp>
      <p:sp>
        <p:nvSpPr>
          <p:cNvPr id="3" name="object 3"/>
          <p:cNvSpPr txBox="1"/>
          <p:nvPr/>
        </p:nvSpPr>
        <p:spPr>
          <a:xfrm>
            <a:off x="353559" y="1772989"/>
            <a:ext cx="6455190" cy="4561633"/>
          </a:xfrm>
          <a:prstGeom prst="rect">
            <a:avLst/>
          </a:prstGeom>
        </p:spPr>
        <p:txBody>
          <a:bodyPr vert="horz" wrap="square" lIns="0" tIns="12700" rIns="0" bIns="0" rtlCol="0">
            <a:spAutoFit/>
          </a:bodyPr>
          <a:lstStyle/>
          <a:p>
            <a:pPr marL="12700" marR="814705">
              <a:spcBef>
                <a:spcPts val="100"/>
              </a:spcBef>
            </a:pPr>
            <a:r>
              <a:rPr sz="1600" dirty="0">
                <a:latin typeface="Arial"/>
                <a:cs typeface="Arial"/>
              </a:rPr>
              <a:t>June </a:t>
            </a:r>
            <a:r>
              <a:rPr sz="1600" spc="-5" dirty="0">
                <a:latin typeface="Arial"/>
                <a:cs typeface="Arial"/>
              </a:rPr>
              <a:t>26, 2017: approval </a:t>
            </a:r>
            <a:r>
              <a:rPr sz="1600" dirty="0">
                <a:latin typeface="Arial"/>
                <a:cs typeface="Arial"/>
              </a:rPr>
              <a:t>at </a:t>
            </a:r>
            <a:r>
              <a:rPr sz="1600" spc="-5" dirty="0">
                <a:latin typeface="Arial"/>
                <a:cs typeface="Arial"/>
              </a:rPr>
              <a:t>the  committee </a:t>
            </a:r>
            <a:r>
              <a:rPr sz="1600" dirty="0">
                <a:latin typeface="Arial"/>
                <a:cs typeface="Arial"/>
              </a:rPr>
              <a:t>of the </a:t>
            </a:r>
            <a:r>
              <a:rPr sz="1600" spc="-5" dirty="0">
                <a:latin typeface="Arial"/>
                <a:cs typeface="Arial"/>
              </a:rPr>
              <a:t>joint Doctoral  Programme in Educational Science  </a:t>
            </a:r>
            <a:r>
              <a:rPr sz="1600" dirty="0">
                <a:latin typeface="Arial"/>
                <a:cs typeface="Arial"/>
              </a:rPr>
              <a:t>October </a:t>
            </a:r>
            <a:r>
              <a:rPr sz="1600" spc="-5" dirty="0">
                <a:latin typeface="Arial"/>
                <a:cs typeface="Arial"/>
              </a:rPr>
              <a:t>2017: registration </a:t>
            </a:r>
            <a:r>
              <a:rPr sz="1600" dirty="0">
                <a:latin typeface="Arial"/>
                <a:cs typeface="Arial"/>
              </a:rPr>
              <a:t>at  </a:t>
            </a:r>
            <a:r>
              <a:rPr sz="1600" spc="-5" dirty="0">
                <a:latin typeface="Arial"/>
                <a:cs typeface="Arial"/>
              </a:rPr>
              <a:t>Kaunas University </a:t>
            </a:r>
            <a:r>
              <a:rPr sz="1600" dirty="0">
                <a:latin typeface="Arial"/>
                <a:cs typeface="Arial"/>
              </a:rPr>
              <a:t>of</a:t>
            </a:r>
            <a:r>
              <a:rPr sz="1600" spc="-25" dirty="0">
                <a:latin typeface="Arial"/>
                <a:cs typeface="Arial"/>
              </a:rPr>
              <a:t> Technology</a:t>
            </a:r>
            <a:endParaRPr sz="1600" dirty="0">
              <a:latin typeface="Arial"/>
              <a:cs typeface="Arial"/>
            </a:endParaRPr>
          </a:p>
          <a:p>
            <a:pPr marL="12700" marR="452120">
              <a:tabLst>
                <a:tab pos="1410335" algn="l"/>
              </a:tabLst>
            </a:pPr>
            <a:r>
              <a:rPr sz="1600" spc="-5" dirty="0">
                <a:latin typeface="Arial"/>
                <a:cs typeface="Arial"/>
              </a:rPr>
              <a:t>2018</a:t>
            </a:r>
            <a:r>
              <a:rPr sz="1600" spc="10" dirty="0">
                <a:latin typeface="Arial"/>
                <a:cs typeface="Arial"/>
              </a:rPr>
              <a:t> </a:t>
            </a:r>
            <a:r>
              <a:rPr sz="1600" dirty="0">
                <a:latin typeface="Arial"/>
                <a:cs typeface="Arial"/>
              </a:rPr>
              <a:t>– </a:t>
            </a:r>
            <a:r>
              <a:rPr sz="1600" spc="-5" dirty="0">
                <a:latin typeface="Arial"/>
                <a:cs typeface="Arial"/>
              </a:rPr>
              <a:t>2019	Moodle-based course </a:t>
            </a:r>
            <a:r>
              <a:rPr lang="en-US" sz="1600" spc="-5" dirty="0">
                <a:latin typeface="Arial"/>
                <a:cs typeface="Arial"/>
              </a:rPr>
              <a:t>was</a:t>
            </a:r>
            <a:r>
              <a:rPr sz="1600" spc="-5" dirty="0">
                <a:latin typeface="Arial"/>
                <a:cs typeface="Arial"/>
              </a:rPr>
              <a:t> </a:t>
            </a:r>
            <a:r>
              <a:rPr sz="1600" spc="-10" dirty="0">
                <a:latin typeface="Arial"/>
                <a:cs typeface="Arial"/>
              </a:rPr>
              <a:t>offered </a:t>
            </a:r>
            <a:r>
              <a:rPr sz="1600" dirty="0">
                <a:latin typeface="Arial"/>
                <a:cs typeface="Arial"/>
              </a:rPr>
              <a:t>for </a:t>
            </a:r>
            <a:r>
              <a:rPr sz="1600" spc="-5" dirty="0">
                <a:latin typeface="Arial"/>
                <a:cs typeface="Arial"/>
              </a:rPr>
              <a:t>PhD students as </a:t>
            </a:r>
            <a:r>
              <a:rPr sz="1600" spc="-10" dirty="0">
                <a:latin typeface="Arial"/>
                <a:cs typeface="Arial"/>
              </a:rPr>
              <a:t>an</a:t>
            </a:r>
            <a:r>
              <a:rPr sz="1600" spc="15" dirty="0">
                <a:latin typeface="Arial"/>
                <a:cs typeface="Arial"/>
              </a:rPr>
              <a:t> </a:t>
            </a:r>
            <a:r>
              <a:rPr sz="1600" spc="-5" dirty="0">
                <a:latin typeface="Arial"/>
                <a:cs typeface="Arial"/>
              </a:rPr>
              <a:t>elective</a:t>
            </a:r>
            <a:r>
              <a:rPr lang="en-US" sz="1600" spc="-5" dirty="0">
                <a:latin typeface="Arial"/>
                <a:cs typeface="Arial"/>
              </a:rPr>
              <a:t> (6 ECTS)</a:t>
            </a:r>
            <a:endParaRPr lang="lt-LT" sz="1600" spc="-5" dirty="0">
              <a:latin typeface="Arial"/>
              <a:cs typeface="Arial"/>
            </a:endParaRPr>
          </a:p>
          <a:p>
            <a:pPr marL="12700" marR="452120">
              <a:tabLst>
                <a:tab pos="1410335" algn="l"/>
              </a:tabLst>
            </a:pPr>
            <a:r>
              <a:rPr lang="lt-LT" sz="1600" spc="-5" dirty="0" err="1">
                <a:latin typeface="Arial"/>
                <a:cs typeface="Arial"/>
              </a:rPr>
              <a:t>Since</a:t>
            </a:r>
            <a:r>
              <a:rPr lang="lt-LT" sz="1600" spc="-5" dirty="0">
                <a:latin typeface="Arial"/>
                <a:cs typeface="Arial"/>
              </a:rPr>
              <a:t> 2021 </a:t>
            </a:r>
            <a:r>
              <a:rPr lang="lt-LT" sz="1600" spc="-5" dirty="0" err="1">
                <a:latin typeface="Arial"/>
                <a:cs typeface="Arial"/>
              </a:rPr>
              <a:t>the</a:t>
            </a:r>
            <a:r>
              <a:rPr lang="lt-LT" sz="1600" spc="-5" dirty="0">
                <a:latin typeface="Arial"/>
                <a:cs typeface="Arial"/>
              </a:rPr>
              <a:t> </a:t>
            </a:r>
            <a:r>
              <a:rPr lang="lt-LT" sz="1600" spc="-5" dirty="0" err="1">
                <a:latin typeface="Arial"/>
                <a:cs typeface="Arial"/>
              </a:rPr>
              <a:t>course</a:t>
            </a:r>
            <a:r>
              <a:rPr lang="lt-LT" sz="1600" spc="-5" dirty="0">
                <a:latin typeface="Arial"/>
                <a:cs typeface="Arial"/>
              </a:rPr>
              <a:t> </a:t>
            </a:r>
            <a:r>
              <a:rPr lang="lt-LT" sz="1600" spc="-5" dirty="0" err="1">
                <a:latin typeface="Arial"/>
                <a:cs typeface="Arial"/>
              </a:rPr>
              <a:t>has</a:t>
            </a:r>
            <a:r>
              <a:rPr lang="lt-LT" sz="1600" spc="-5" dirty="0">
                <a:latin typeface="Arial"/>
                <a:cs typeface="Arial"/>
              </a:rPr>
              <a:t> </a:t>
            </a:r>
            <a:r>
              <a:rPr lang="lt-LT" sz="1600" spc="-5" dirty="0" err="1">
                <a:latin typeface="Arial"/>
                <a:cs typeface="Arial"/>
              </a:rPr>
              <a:t>been</a:t>
            </a:r>
            <a:r>
              <a:rPr lang="lt-LT" sz="1600" spc="-5" dirty="0">
                <a:latin typeface="Arial"/>
                <a:cs typeface="Arial"/>
              </a:rPr>
              <a:t> </a:t>
            </a:r>
            <a:r>
              <a:rPr lang="lt-LT" sz="1600" spc="-5" dirty="0" err="1">
                <a:latin typeface="Arial"/>
                <a:cs typeface="Arial"/>
              </a:rPr>
              <a:t>taught</a:t>
            </a:r>
            <a:r>
              <a:rPr lang="lt-LT" sz="1600" spc="-5" dirty="0">
                <a:latin typeface="Arial"/>
                <a:cs typeface="Arial"/>
              </a:rPr>
              <a:t> </a:t>
            </a:r>
            <a:r>
              <a:rPr lang="lt-LT" sz="1600" spc="-5" dirty="0" err="1">
                <a:latin typeface="Arial"/>
                <a:cs typeface="Arial"/>
              </a:rPr>
              <a:t>as</a:t>
            </a:r>
            <a:r>
              <a:rPr lang="lt-LT" sz="1600" spc="-5" dirty="0">
                <a:latin typeface="Arial"/>
                <a:cs typeface="Arial"/>
              </a:rPr>
              <a:t> </a:t>
            </a:r>
            <a:r>
              <a:rPr lang="lt-LT" sz="1600" spc="-5" dirty="0" err="1">
                <a:latin typeface="Arial"/>
                <a:cs typeface="Arial"/>
              </a:rPr>
              <a:t>an</a:t>
            </a:r>
            <a:r>
              <a:rPr lang="lt-LT" sz="1600" spc="-5" dirty="0">
                <a:latin typeface="Arial"/>
                <a:cs typeface="Arial"/>
              </a:rPr>
              <a:t> </a:t>
            </a:r>
            <a:r>
              <a:rPr lang="lt-LT" sz="1600" spc="-5" dirty="0" err="1">
                <a:latin typeface="Arial"/>
                <a:cs typeface="Arial"/>
              </a:rPr>
              <a:t>elective</a:t>
            </a:r>
            <a:r>
              <a:rPr lang="lt-LT" sz="1600" spc="-5" dirty="0">
                <a:latin typeface="Arial"/>
                <a:cs typeface="Arial"/>
              </a:rPr>
              <a:t> </a:t>
            </a:r>
            <a:r>
              <a:rPr lang="lt-LT" sz="1600" spc="-5" dirty="0" err="1">
                <a:latin typeface="Arial"/>
                <a:cs typeface="Arial"/>
              </a:rPr>
              <a:t>of</a:t>
            </a:r>
            <a:r>
              <a:rPr lang="lt-LT" sz="1600" spc="-5" dirty="0">
                <a:latin typeface="Arial"/>
                <a:cs typeface="Arial"/>
              </a:rPr>
              <a:t> 1 ECTS  </a:t>
            </a:r>
            <a:endParaRPr sz="1600" dirty="0">
              <a:latin typeface="Arial"/>
              <a:cs typeface="Arial"/>
            </a:endParaRPr>
          </a:p>
          <a:p>
            <a:pPr>
              <a:spcBef>
                <a:spcPts val="25"/>
              </a:spcBef>
            </a:pPr>
            <a:endParaRPr lang="en-US" sz="2050" dirty="0">
              <a:latin typeface="Arial"/>
              <a:cs typeface="Arial"/>
            </a:endParaRPr>
          </a:p>
          <a:p>
            <a:pPr marL="12700"/>
            <a:r>
              <a:rPr b="1" spc="-20" dirty="0">
                <a:latin typeface="Arial"/>
                <a:cs typeface="Arial"/>
              </a:rPr>
              <a:t>Topics:</a:t>
            </a:r>
            <a:endParaRPr b="1" dirty="0">
              <a:latin typeface="Arial"/>
              <a:cs typeface="Arial"/>
            </a:endParaRPr>
          </a:p>
          <a:p>
            <a:pPr marL="266700" indent="-254635">
              <a:spcBef>
                <a:spcPts val="765"/>
              </a:spcBef>
              <a:buAutoNum type="arabicPeriod"/>
              <a:tabLst>
                <a:tab pos="267335" algn="l"/>
              </a:tabLst>
            </a:pPr>
            <a:r>
              <a:rPr spc="-5" dirty="0">
                <a:latin typeface="Arial"/>
                <a:cs typeface="Arial"/>
              </a:rPr>
              <a:t>Research</a:t>
            </a:r>
            <a:r>
              <a:rPr dirty="0">
                <a:latin typeface="Arial"/>
                <a:cs typeface="Arial"/>
              </a:rPr>
              <a:t> </a:t>
            </a:r>
            <a:r>
              <a:rPr spc="-5" dirty="0">
                <a:latin typeface="Arial"/>
                <a:cs typeface="Arial"/>
              </a:rPr>
              <a:t>Data.</a:t>
            </a:r>
            <a:endParaRPr dirty="0">
              <a:latin typeface="Arial"/>
              <a:cs typeface="Arial"/>
            </a:endParaRPr>
          </a:p>
          <a:p>
            <a:pPr marL="266700" indent="-254635">
              <a:spcBef>
                <a:spcPts val="155"/>
              </a:spcBef>
              <a:buAutoNum type="arabicPeriod"/>
              <a:tabLst>
                <a:tab pos="267335" algn="l"/>
              </a:tabLst>
            </a:pPr>
            <a:r>
              <a:rPr spc="-5" dirty="0">
                <a:latin typeface="Arial"/>
                <a:cs typeface="Arial"/>
              </a:rPr>
              <a:t>Research Data Management</a:t>
            </a:r>
            <a:r>
              <a:rPr spc="30" dirty="0">
                <a:latin typeface="Arial"/>
                <a:cs typeface="Arial"/>
              </a:rPr>
              <a:t> </a:t>
            </a:r>
            <a:r>
              <a:rPr spc="-5" dirty="0">
                <a:latin typeface="Arial"/>
                <a:cs typeface="Arial"/>
              </a:rPr>
              <a:t>Plan.</a:t>
            </a:r>
            <a:endParaRPr dirty="0">
              <a:latin typeface="Arial"/>
              <a:cs typeface="Arial"/>
            </a:endParaRPr>
          </a:p>
          <a:p>
            <a:pPr marL="266700" indent="-254635">
              <a:spcBef>
                <a:spcPts val="155"/>
              </a:spcBef>
              <a:buAutoNum type="arabicPeriod"/>
              <a:tabLst>
                <a:tab pos="267335" algn="l"/>
              </a:tabLst>
            </a:pPr>
            <a:r>
              <a:rPr spc="-5" dirty="0">
                <a:latin typeface="Arial"/>
                <a:cs typeface="Arial"/>
              </a:rPr>
              <a:t>Research Data Management</a:t>
            </a:r>
            <a:r>
              <a:rPr spc="10" dirty="0">
                <a:latin typeface="Arial"/>
                <a:cs typeface="Arial"/>
              </a:rPr>
              <a:t> </a:t>
            </a:r>
            <a:r>
              <a:rPr spc="-5" dirty="0">
                <a:latin typeface="Arial"/>
                <a:cs typeface="Arial"/>
              </a:rPr>
              <a:t>Guidelines,</a:t>
            </a:r>
            <a:endParaRPr dirty="0">
              <a:latin typeface="Arial"/>
              <a:cs typeface="Arial"/>
            </a:endParaRPr>
          </a:p>
          <a:p>
            <a:pPr marL="12700">
              <a:spcBef>
                <a:spcPts val="145"/>
              </a:spcBef>
            </a:pPr>
            <a:r>
              <a:rPr spc="-5" dirty="0">
                <a:latin typeface="Arial"/>
                <a:cs typeface="Arial"/>
              </a:rPr>
              <a:t>Standards </a:t>
            </a:r>
            <a:r>
              <a:rPr spc="-10" dirty="0">
                <a:latin typeface="Arial"/>
                <a:cs typeface="Arial"/>
              </a:rPr>
              <a:t>and</a:t>
            </a:r>
            <a:r>
              <a:rPr spc="-20" dirty="0">
                <a:latin typeface="Arial"/>
                <a:cs typeface="Arial"/>
              </a:rPr>
              <a:t> </a:t>
            </a:r>
            <a:r>
              <a:rPr spc="-35" dirty="0">
                <a:latin typeface="Arial"/>
                <a:cs typeface="Arial"/>
              </a:rPr>
              <a:t>Tools.</a:t>
            </a:r>
            <a:endParaRPr dirty="0">
              <a:latin typeface="Arial"/>
              <a:cs typeface="Arial"/>
            </a:endParaRPr>
          </a:p>
          <a:p>
            <a:pPr marL="12700" marR="18415">
              <a:lnSpc>
                <a:spcPct val="106700"/>
              </a:lnSpc>
              <a:spcBef>
                <a:spcPts val="15"/>
              </a:spcBef>
              <a:buAutoNum type="arabicPeriod" startAt="4"/>
              <a:tabLst>
                <a:tab pos="267335" algn="l"/>
              </a:tabLst>
            </a:pPr>
            <a:r>
              <a:rPr lang="lt-LT" spc="-5" dirty="0">
                <a:latin typeface="Arial"/>
                <a:cs typeface="Arial"/>
              </a:rPr>
              <a:t> </a:t>
            </a:r>
            <a:r>
              <a:rPr spc="-5" dirty="0">
                <a:latin typeface="Arial"/>
                <a:cs typeface="Arial"/>
              </a:rPr>
              <a:t>Legal and Ethical Issues. Data Licensing  and Data</a:t>
            </a:r>
            <a:r>
              <a:rPr spc="5" dirty="0">
                <a:latin typeface="Arial"/>
                <a:cs typeface="Arial"/>
              </a:rPr>
              <a:t> </a:t>
            </a:r>
            <a:r>
              <a:rPr spc="-5" dirty="0">
                <a:latin typeface="Arial"/>
                <a:cs typeface="Arial"/>
              </a:rPr>
              <a:t>Citations.</a:t>
            </a:r>
            <a:endParaRPr dirty="0">
              <a:latin typeface="Arial"/>
              <a:cs typeface="Arial"/>
            </a:endParaRPr>
          </a:p>
          <a:p>
            <a:pPr marL="266700" indent="-254635">
              <a:spcBef>
                <a:spcPts val="155"/>
              </a:spcBef>
              <a:buAutoNum type="arabicPeriod" startAt="4"/>
              <a:tabLst>
                <a:tab pos="267335" algn="l"/>
              </a:tabLst>
            </a:pPr>
            <a:r>
              <a:rPr spc="-5" dirty="0">
                <a:latin typeface="Arial"/>
                <a:cs typeface="Arial"/>
              </a:rPr>
              <a:t>Using and Sharing</a:t>
            </a:r>
            <a:r>
              <a:rPr spc="20" dirty="0">
                <a:latin typeface="Arial"/>
                <a:cs typeface="Arial"/>
              </a:rPr>
              <a:t> </a:t>
            </a:r>
            <a:r>
              <a:rPr spc="-5" dirty="0">
                <a:latin typeface="Arial"/>
                <a:cs typeface="Arial"/>
              </a:rPr>
              <a:t>Data.</a:t>
            </a:r>
            <a:endParaRPr dirty="0">
              <a:latin typeface="Arial"/>
              <a:cs typeface="Arial"/>
            </a:endParaRPr>
          </a:p>
          <a:p>
            <a:pPr marL="266700" indent="-254635">
              <a:spcBef>
                <a:spcPts val="155"/>
              </a:spcBef>
              <a:buAutoNum type="arabicPeriod" startAt="4"/>
              <a:tabLst>
                <a:tab pos="267335" algn="l"/>
              </a:tabLst>
            </a:pPr>
            <a:r>
              <a:rPr spc="-5" dirty="0">
                <a:latin typeface="Arial"/>
                <a:cs typeface="Arial"/>
              </a:rPr>
              <a:t>Data Repositories and</a:t>
            </a:r>
            <a:r>
              <a:rPr spc="-75" dirty="0">
                <a:latin typeface="Arial"/>
                <a:cs typeface="Arial"/>
              </a:rPr>
              <a:t> </a:t>
            </a:r>
            <a:r>
              <a:rPr spc="-5" dirty="0">
                <a:latin typeface="Arial"/>
                <a:cs typeface="Arial"/>
              </a:rPr>
              <a:t>Archives.</a:t>
            </a:r>
            <a:endParaRPr dirty="0">
              <a:latin typeface="Arial"/>
              <a:cs typeface="Arial"/>
            </a:endParaRPr>
          </a:p>
          <a:p>
            <a:pPr marL="266700" indent="-254635">
              <a:spcBef>
                <a:spcPts val="150"/>
              </a:spcBef>
              <a:buAutoNum type="arabicPeriod" startAt="4"/>
              <a:tabLst>
                <a:tab pos="267335" algn="l"/>
              </a:tabLst>
            </a:pPr>
            <a:r>
              <a:rPr spc="-5" dirty="0">
                <a:latin typeface="Arial"/>
                <a:cs typeface="Arial"/>
              </a:rPr>
              <a:t>Open Science</a:t>
            </a:r>
            <a:r>
              <a:rPr spc="5" dirty="0">
                <a:latin typeface="Arial"/>
                <a:cs typeface="Arial"/>
              </a:rPr>
              <a:t> </a:t>
            </a:r>
            <a:r>
              <a:rPr spc="-5" dirty="0">
                <a:latin typeface="Arial"/>
                <a:cs typeface="Arial"/>
              </a:rPr>
              <a:t>Initiatives.</a:t>
            </a:r>
            <a:endParaRPr dirty="0">
              <a:latin typeface="Arial"/>
              <a:cs typeface="Arial"/>
            </a:endParaRPr>
          </a:p>
        </p:txBody>
      </p:sp>
      <p:sp>
        <p:nvSpPr>
          <p:cNvPr id="4" name="object 4"/>
          <p:cNvSpPr/>
          <p:nvPr/>
        </p:nvSpPr>
        <p:spPr>
          <a:xfrm>
            <a:off x="7035114" y="1772989"/>
            <a:ext cx="4781785" cy="4820512"/>
          </a:xfrm>
          <a:prstGeom prst="rect">
            <a:avLst/>
          </a:prstGeom>
          <a:blipFill>
            <a:blip r:embed="rId3" cstate="print"/>
            <a:stretch>
              <a:fillRect/>
            </a:stretch>
          </a:blipFill>
        </p:spPr>
        <p:txBody>
          <a:bodyPr wrap="square" lIns="0" tIns="0" rIns="0" bIns="0" rtlCol="0"/>
          <a:lstStyle/>
          <a:p>
            <a:endParaRPr/>
          </a:p>
        </p:txBody>
      </p:sp>
      <p:cxnSp>
        <p:nvCxnSpPr>
          <p:cNvPr id="9" name="Tiesioji jungtis 8"/>
          <p:cNvCxnSpPr/>
          <p:nvPr/>
        </p:nvCxnSpPr>
        <p:spPr>
          <a:xfrm>
            <a:off x="287679" y="3433729"/>
            <a:ext cx="3293475" cy="9825"/>
          </a:xfrm>
          <a:prstGeom prst="line">
            <a:avLst/>
          </a:prstGeom>
          <a:ln w="12700">
            <a:solidFill>
              <a:srgbClr val="3D527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24749"/>
      </p:ext>
    </p:extLst>
  </p:cSld>
  <p:clrMapOvr>
    <a:masterClrMapping/>
  </p:clrMapOvr>
</p:sld>
</file>

<file path=ppt/theme/theme1.xml><?xml version="1.0" encoding="utf-8"?>
<a:theme xmlns:a="http://schemas.openxmlformats.org/drawingml/2006/main" name="TEKSTA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T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IAGRAMA_LENTELĖ">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e994c05-2d6e-402a-a683-40eb7c03a002">
      <UserInfo>
        <DisplayName>Šlinkšienė Rasa</DisplayName>
        <AccountId>445</AccountId>
        <AccountType/>
      </UserInfo>
      <UserInfo>
        <DisplayName>Griniuvienė Vilma</DisplayName>
        <AccountId>334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6719CFA675F2A149A953385AAAD19D8F" ma:contentTypeVersion="13" ma:contentTypeDescription="Kurkite naują dokumentą." ma:contentTypeScope="" ma:versionID="6e0de51f56dc44e83131296c8efabb1a">
  <xsd:schema xmlns:xsd="http://www.w3.org/2001/XMLSchema" xmlns:xs="http://www.w3.org/2001/XMLSchema" xmlns:p="http://schemas.microsoft.com/office/2006/metadata/properties" xmlns:ns3="9e994c05-2d6e-402a-a683-40eb7c03a002" xmlns:ns4="857fc676-a32f-48dd-9790-1e79361c6b47" targetNamespace="http://schemas.microsoft.com/office/2006/metadata/properties" ma:root="true" ma:fieldsID="8a7f2bcb50da5bbf39d8d003de6bacda" ns3:_="" ns4:_="">
    <xsd:import namespace="9e994c05-2d6e-402a-a683-40eb7c03a002"/>
    <xsd:import namespace="857fc676-a32f-48dd-9790-1e79361c6b4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994c05-2d6e-402a-a683-40eb7c03a00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SharingHintHash" ma:index="10" nillable="true" ma:displayName="Bendrinimo užuominos maiša"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7fc676-a32f-48dd-9790-1e79361c6b4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CE523A-E427-4152-AC03-E68796625500}">
  <ds:schemaRefs>
    <ds:schemaRef ds:uri="http://schemas.microsoft.com/sharepoint/v3/contenttype/forms"/>
  </ds:schemaRefs>
</ds:datastoreItem>
</file>

<file path=customXml/itemProps2.xml><?xml version="1.0" encoding="utf-8"?>
<ds:datastoreItem xmlns:ds="http://schemas.openxmlformats.org/officeDocument/2006/customXml" ds:itemID="{8F1B4FF6-ECEF-4A47-8BF1-7E426D167504}">
  <ds:schemaRefs>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purl.org/dc/dcmitype/"/>
    <ds:schemaRef ds:uri="9e994c05-2d6e-402a-a683-40eb7c03a002"/>
    <ds:schemaRef ds:uri="http://schemas.openxmlformats.org/package/2006/metadata/core-properties"/>
    <ds:schemaRef ds:uri="857fc676-a32f-48dd-9790-1e79361c6b47"/>
    <ds:schemaRef ds:uri="http://www.w3.org/XML/1998/namespace"/>
  </ds:schemaRefs>
</ds:datastoreItem>
</file>

<file path=customXml/itemProps3.xml><?xml version="1.0" encoding="utf-8"?>
<ds:datastoreItem xmlns:ds="http://schemas.openxmlformats.org/officeDocument/2006/customXml" ds:itemID="{54326515-A18F-4B0C-84EE-9119C1641D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994c05-2d6e-402a-a683-40eb7c03a002"/>
    <ds:schemaRef ds:uri="857fc676-a32f-48dd-9790-1e79361c6b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8746</TotalTime>
  <Words>1019</Words>
  <Application>Microsoft Office PowerPoint</Application>
  <PresentationFormat>Widescreen</PresentationFormat>
  <Paragraphs>154</Paragraphs>
  <Slides>15</Slides>
  <Notes>15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Arial</vt:lpstr>
      <vt:lpstr>Calibri</vt:lpstr>
      <vt:lpstr>Calibri Light</vt:lpstr>
      <vt:lpstr>Inter Medium</vt:lpstr>
      <vt:lpstr>Inter Semi Bold</vt:lpstr>
      <vt:lpstr>Wingdings</vt:lpstr>
      <vt:lpstr>TEKSTAS</vt:lpstr>
      <vt:lpstr>FOTO</vt:lpstr>
      <vt:lpstr>DIAGRAMA_LENTELĖ</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PhD course “Research Data Management”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Gintarė Tautkevičienė</cp:lastModifiedBy>
  <cp:revision>433</cp:revision>
  <dcterms:created xsi:type="dcterms:W3CDTF">2020-12-23T08:59:48Z</dcterms:created>
  <dcterms:modified xsi:type="dcterms:W3CDTF">2025-10-01T09:28:01Z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0x0101006719CFA675F2A149A953385AAAD19D8F</vt:lpwstr>
  </property>
</Properties>
</file>