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68" r:id="rId2"/>
    <p:sldId id="269" r:id="rId3"/>
    <p:sldId id="267" r:id="rId4"/>
    <p:sldId id="283" r:id="rId5"/>
    <p:sldId id="284" r:id="rId6"/>
    <p:sldId id="298" r:id="rId7"/>
    <p:sldId id="259" r:id="rId8"/>
    <p:sldId id="277" r:id="rId9"/>
    <p:sldId id="261" r:id="rId10"/>
    <p:sldId id="279" r:id="rId11"/>
    <p:sldId id="27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611"/>
    <a:srgbClr val="CBA9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354" autoAdjust="0"/>
  </p:normalViewPr>
  <p:slideViewPr>
    <p:cSldViewPr snapToGrid="0">
      <p:cViewPr varScale="1">
        <p:scale>
          <a:sx n="76" d="100"/>
          <a:sy n="76" d="100"/>
        </p:scale>
        <p:origin x="102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039688-5D73-4928-8D9D-BFDAA2703A60}" type="datetimeFigureOut">
              <a:rPr lang="en-US" smtClean="0"/>
              <a:t>9/29/2022</a:t>
            </a:fld>
            <a:endParaRPr lang="en-US"/>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8151D0-4021-4C1B-B0CF-7A5DE3BCA9DB}" type="slidenum">
              <a:rPr lang="en-US" smtClean="0"/>
              <a:t>‹#›</a:t>
            </a:fld>
            <a:endParaRPr lang="en-US"/>
          </a:p>
        </p:txBody>
      </p:sp>
    </p:spTree>
    <p:extLst>
      <p:ext uri="{BB962C8B-B14F-4D97-AF65-F5344CB8AC3E}">
        <p14:creationId xmlns:p14="http://schemas.microsoft.com/office/powerpoint/2010/main" val="41928078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5"/>
          </p:nvPr>
        </p:nvSpPr>
        <p:spPr/>
        <p:txBody>
          <a:bodyPr/>
          <a:lstStyle/>
          <a:p>
            <a:fld id="{318151D0-4021-4C1B-B0CF-7A5DE3BCA9DB}" type="slidenum">
              <a:rPr lang="en-US" smtClean="0"/>
              <a:t>3</a:t>
            </a:fld>
            <a:endParaRPr lang="en-US"/>
          </a:p>
        </p:txBody>
      </p:sp>
    </p:spTree>
    <p:extLst>
      <p:ext uri="{BB962C8B-B14F-4D97-AF65-F5344CB8AC3E}">
        <p14:creationId xmlns:p14="http://schemas.microsoft.com/office/powerpoint/2010/main" val="4221128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9713D3C-1B20-43CF-A4DA-614B28F37445}"/>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a:p>
        </p:txBody>
      </p:sp>
      <p:sp>
        <p:nvSpPr>
          <p:cNvPr id="3" name="Подзаголовок 2">
            <a:extLst>
              <a:ext uri="{FF2B5EF4-FFF2-40B4-BE49-F238E27FC236}">
                <a16:creationId xmlns:a16="http://schemas.microsoft.com/office/drawing/2014/main" id="{4FD76BAC-EB0A-4B44-9AF5-632B8EAF950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a:p>
        </p:txBody>
      </p:sp>
      <p:sp>
        <p:nvSpPr>
          <p:cNvPr id="4" name="Дата 3">
            <a:extLst>
              <a:ext uri="{FF2B5EF4-FFF2-40B4-BE49-F238E27FC236}">
                <a16:creationId xmlns:a16="http://schemas.microsoft.com/office/drawing/2014/main" id="{ADC1E170-4CB3-4F4E-BD42-1CF7E663B6D4}"/>
              </a:ext>
            </a:extLst>
          </p:cNvPr>
          <p:cNvSpPr>
            <a:spLocks noGrp="1"/>
          </p:cNvSpPr>
          <p:nvPr>
            <p:ph type="dt" sz="half" idx="10"/>
          </p:nvPr>
        </p:nvSpPr>
        <p:spPr/>
        <p:txBody>
          <a:bodyPr/>
          <a:lstStyle/>
          <a:p>
            <a:fld id="{EA9A13FA-0C4A-4278-AED9-71C3DC4AF22B}" type="datetimeFigureOut">
              <a:rPr lang="en-US" smtClean="0"/>
              <a:t>9/29/2022</a:t>
            </a:fld>
            <a:endParaRPr lang="en-US"/>
          </a:p>
        </p:txBody>
      </p:sp>
      <p:sp>
        <p:nvSpPr>
          <p:cNvPr id="5" name="Нижний колонтитул 4">
            <a:extLst>
              <a:ext uri="{FF2B5EF4-FFF2-40B4-BE49-F238E27FC236}">
                <a16:creationId xmlns:a16="http://schemas.microsoft.com/office/drawing/2014/main" id="{891CDB8E-DAC0-464A-9154-43180FD342D4}"/>
              </a:ext>
            </a:extLst>
          </p:cNvPr>
          <p:cNvSpPr>
            <a:spLocks noGrp="1"/>
          </p:cNvSpPr>
          <p:nvPr>
            <p:ph type="ftr" sz="quarter" idx="11"/>
          </p:nvPr>
        </p:nvSpPr>
        <p:spPr/>
        <p:txBody>
          <a:bodyPr/>
          <a:lstStyle/>
          <a:p>
            <a:endParaRPr lang="en-US"/>
          </a:p>
        </p:txBody>
      </p:sp>
      <p:sp>
        <p:nvSpPr>
          <p:cNvPr id="6" name="Номер слайда 5">
            <a:extLst>
              <a:ext uri="{FF2B5EF4-FFF2-40B4-BE49-F238E27FC236}">
                <a16:creationId xmlns:a16="http://schemas.microsoft.com/office/drawing/2014/main" id="{320CCBE0-E117-4942-A907-F94DE1D81B0D}"/>
              </a:ext>
            </a:extLst>
          </p:cNvPr>
          <p:cNvSpPr>
            <a:spLocks noGrp="1"/>
          </p:cNvSpPr>
          <p:nvPr>
            <p:ph type="sldNum" sz="quarter" idx="12"/>
          </p:nvPr>
        </p:nvSpPr>
        <p:spPr/>
        <p:txBody>
          <a:bodyPr/>
          <a:lstStyle/>
          <a:p>
            <a:fld id="{8676A2BD-B851-4CDF-B3D9-CF10F6A66A6C}" type="slidenum">
              <a:rPr lang="en-US" smtClean="0"/>
              <a:t>‹#›</a:t>
            </a:fld>
            <a:endParaRPr lang="en-US"/>
          </a:p>
        </p:txBody>
      </p:sp>
    </p:spTree>
    <p:extLst>
      <p:ext uri="{BB962C8B-B14F-4D97-AF65-F5344CB8AC3E}">
        <p14:creationId xmlns:p14="http://schemas.microsoft.com/office/powerpoint/2010/main" val="2865790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6968D14-5EBA-4C81-A6D7-CB8F54620042}"/>
              </a:ext>
            </a:extLst>
          </p:cNvPr>
          <p:cNvSpPr>
            <a:spLocks noGrp="1"/>
          </p:cNvSpPr>
          <p:nvPr>
            <p:ph type="title"/>
          </p:nvPr>
        </p:nvSpPr>
        <p:spPr/>
        <p:txBody>
          <a:bodyPr/>
          <a:lstStyle/>
          <a:p>
            <a:r>
              <a:rPr lang="ru-RU"/>
              <a:t>Образец заголовка</a:t>
            </a:r>
            <a:endParaRPr lang="en-US"/>
          </a:p>
        </p:txBody>
      </p:sp>
      <p:sp>
        <p:nvSpPr>
          <p:cNvPr id="3" name="Вертикальный текст 2">
            <a:extLst>
              <a:ext uri="{FF2B5EF4-FFF2-40B4-BE49-F238E27FC236}">
                <a16:creationId xmlns:a16="http://schemas.microsoft.com/office/drawing/2014/main" id="{1B579C2F-5A9C-498F-AFC7-835150027F09}"/>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a:extLst>
              <a:ext uri="{FF2B5EF4-FFF2-40B4-BE49-F238E27FC236}">
                <a16:creationId xmlns:a16="http://schemas.microsoft.com/office/drawing/2014/main" id="{BE30F6BA-8370-4BD3-899C-C0F59892C95C}"/>
              </a:ext>
            </a:extLst>
          </p:cNvPr>
          <p:cNvSpPr>
            <a:spLocks noGrp="1"/>
          </p:cNvSpPr>
          <p:nvPr>
            <p:ph type="dt" sz="half" idx="10"/>
          </p:nvPr>
        </p:nvSpPr>
        <p:spPr/>
        <p:txBody>
          <a:bodyPr/>
          <a:lstStyle/>
          <a:p>
            <a:fld id="{EA9A13FA-0C4A-4278-AED9-71C3DC4AF22B}" type="datetimeFigureOut">
              <a:rPr lang="en-US" smtClean="0"/>
              <a:t>9/29/2022</a:t>
            </a:fld>
            <a:endParaRPr lang="en-US"/>
          </a:p>
        </p:txBody>
      </p:sp>
      <p:sp>
        <p:nvSpPr>
          <p:cNvPr id="5" name="Нижний колонтитул 4">
            <a:extLst>
              <a:ext uri="{FF2B5EF4-FFF2-40B4-BE49-F238E27FC236}">
                <a16:creationId xmlns:a16="http://schemas.microsoft.com/office/drawing/2014/main" id="{06653DDE-210D-41E3-AEEA-64366AA425DF}"/>
              </a:ext>
            </a:extLst>
          </p:cNvPr>
          <p:cNvSpPr>
            <a:spLocks noGrp="1"/>
          </p:cNvSpPr>
          <p:nvPr>
            <p:ph type="ftr" sz="quarter" idx="11"/>
          </p:nvPr>
        </p:nvSpPr>
        <p:spPr/>
        <p:txBody>
          <a:bodyPr/>
          <a:lstStyle/>
          <a:p>
            <a:endParaRPr lang="en-US"/>
          </a:p>
        </p:txBody>
      </p:sp>
      <p:sp>
        <p:nvSpPr>
          <p:cNvPr id="6" name="Номер слайда 5">
            <a:extLst>
              <a:ext uri="{FF2B5EF4-FFF2-40B4-BE49-F238E27FC236}">
                <a16:creationId xmlns:a16="http://schemas.microsoft.com/office/drawing/2014/main" id="{401FA5C4-3C07-4F26-9D58-90A9DEEAAB92}"/>
              </a:ext>
            </a:extLst>
          </p:cNvPr>
          <p:cNvSpPr>
            <a:spLocks noGrp="1"/>
          </p:cNvSpPr>
          <p:nvPr>
            <p:ph type="sldNum" sz="quarter" idx="12"/>
          </p:nvPr>
        </p:nvSpPr>
        <p:spPr/>
        <p:txBody>
          <a:bodyPr/>
          <a:lstStyle/>
          <a:p>
            <a:fld id="{8676A2BD-B851-4CDF-B3D9-CF10F6A66A6C}" type="slidenum">
              <a:rPr lang="en-US" smtClean="0"/>
              <a:t>‹#›</a:t>
            </a:fld>
            <a:endParaRPr lang="en-US"/>
          </a:p>
        </p:txBody>
      </p:sp>
    </p:spTree>
    <p:extLst>
      <p:ext uri="{BB962C8B-B14F-4D97-AF65-F5344CB8AC3E}">
        <p14:creationId xmlns:p14="http://schemas.microsoft.com/office/powerpoint/2010/main" val="1074691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804F8F97-80DF-4979-98A1-056D751B202C}"/>
              </a:ext>
            </a:extLst>
          </p:cNvPr>
          <p:cNvSpPr>
            <a:spLocks noGrp="1"/>
          </p:cNvSpPr>
          <p:nvPr>
            <p:ph type="title" orient="vert"/>
          </p:nvPr>
        </p:nvSpPr>
        <p:spPr>
          <a:xfrm>
            <a:off x="8724900" y="365125"/>
            <a:ext cx="2628900" cy="5811838"/>
          </a:xfrm>
        </p:spPr>
        <p:txBody>
          <a:bodyPr vert="eaVert"/>
          <a:lstStyle/>
          <a:p>
            <a:r>
              <a:rPr lang="ru-RU"/>
              <a:t>Образец заголовка</a:t>
            </a:r>
            <a:endParaRPr lang="en-US"/>
          </a:p>
        </p:txBody>
      </p:sp>
      <p:sp>
        <p:nvSpPr>
          <p:cNvPr id="3" name="Вертикальный текст 2">
            <a:extLst>
              <a:ext uri="{FF2B5EF4-FFF2-40B4-BE49-F238E27FC236}">
                <a16:creationId xmlns:a16="http://schemas.microsoft.com/office/drawing/2014/main" id="{AE9BD7F5-2596-41D1-B903-08CE70CC32BF}"/>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a:extLst>
              <a:ext uri="{FF2B5EF4-FFF2-40B4-BE49-F238E27FC236}">
                <a16:creationId xmlns:a16="http://schemas.microsoft.com/office/drawing/2014/main" id="{6DB0E21B-0154-4C14-8176-498BEC17CFF3}"/>
              </a:ext>
            </a:extLst>
          </p:cNvPr>
          <p:cNvSpPr>
            <a:spLocks noGrp="1"/>
          </p:cNvSpPr>
          <p:nvPr>
            <p:ph type="dt" sz="half" idx="10"/>
          </p:nvPr>
        </p:nvSpPr>
        <p:spPr/>
        <p:txBody>
          <a:bodyPr/>
          <a:lstStyle/>
          <a:p>
            <a:fld id="{EA9A13FA-0C4A-4278-AED9-71C3DC4AF22B}" type="datetimeFigureOut">
              <a:rPr lang="en-US" smtClean="0"/>
              <a:t>9/29/2022</a:t>
            </a:fld>
            <a:endParaRPr lang="en-US"/>
          </a:p>
        </p:txBody>
      </p:sp>
      <p:sp>
        <p:nvSpPr>
          <p:cNvPr id="5" name="Нижний колонтитул 4">
            <a:extLst>
              <a:ext uri="{FF2B5EF4-FFF2-40B4-BE49-F238E27FC236}">
                <a16:creationId xmlns:a16="http://schemas.microsoft.com/office/drawing/2014/main" id="{9FB36947-63AF-49F5-A315-FA705A759879}"/>
              </a:ext>
            </a:extLst>
          </p:cNvPr>
          <p:cNvSpPr>
            <a:spLocks noGrp="1"/>
          </p:cNvSpPr>
          <p:nvPr>
            <p:ph type="ftr" sz="quarter" idx="11"/>
          </p:nvPr>
        </p:nvSpPr>
        <p:spPr/>
        <p:txBody>
          <a:bodyPr/>
          <a:lstStyle/>
          <a:p>
            <a:endParaRPr lang="en-US"/>
          </a:p>
        </p:txBody>
      </p:sp>
      <p:sp>
        <p:nvSpPr>
          <p:cNvPr id="6" name="Номер слайда 5">
            <a:extLst>
              <a:ext uri="{FF2B5EF4-FFF2-40B4-BE49-F238E27FC236}">
                <a16:creationId xmlns:a16="http://schemas.microsoft.com/office/drawing/2014/main" id="{78B40066-565D-4782-A7F3-3AA6874F6A1A}"/>
              </a:ext>
            </a:extLst>
          </p:cNvPr>
          <p:cNvSpPr>
            <a:spLocks noGrp="1"/>
          </p:cNvSpPr>
          <p:nvPr>
            <p:ph type="sldNum" sz="quarter" idx="12"/>
          </p:nvPr>
        </p:nvSpPr>
        <p:spPr/>
        <p:txBody>
          <a:bodyPr/>
          <a:lstStyle/>
          <a:p>
            <a:fld id="{8676A2BD-B851-4CDF-B3D9-CF10F6A66A6C}" type="slidenum">
              <a:rPr lang="en-US" smtClean="0"/>
              <a:t>‹#›</a:t>
            </a:fld>
            <a:endParaRPr lang="en-US"/>
          </a:p>
        </p:txBody>
      </p:sp>
    </p:spTree>
    <p:extLst>
      <p:ext uri="{BB962C8B-B14F-4D97-AF65-F5344CB8AC3E}">
        <p14:creationId xmlns:p14="http://schemas.microsoft.com/office/powerpoint/2010/main" val="846323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B93A8E-C796-4B05-AFD1-75B883AB8E1A}"/>
              </a:ext>
            </a:extLst>
          </p:cNvPr>
          <p:cNvSpPr>
            <a:spLocks noGrp="1"/>
          </p:cNvSpPr>
          <p:nvPr>
            <p:ph type="title"/>
          </p:nvPr>
        </p:nvSpPr>
        <p:spPr/>
        <p:txBody>
          <a:bodyPr/>
          <a:lstStyle/>
          <a:p>
            <a:r>
              <a:rPr lang="ru-RU"/>
              <a:t>Образец заголовка</a:t>
            </a:r>
            <a:endParaRPr lang="en-US"/>
          </a:p>
        </p:txBody>
      </p:sp>
      <p:sp>
        <p:nvSpPr>
          <p:cNvPr id="3" name="Объект 2">
            <a:extLst>
              <a:ext uri="{FF2B5EF4-FFF2-40B4-BE49-F238E27FC236}">
                <a16:creationId xmlns:a16="http://schemas.microsoft.com/office/drawing/2014/main" id="{D05F40CB-5A20-4BE7-9864-5820E2F0C9C6}"/>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a:extLst>
              <a:ext uri="{FF2B5EF4-FFF2-40B4-BE49-F238E27FC236}">
                <a16:creationId xmlns:a16="http://schemas.microsoft.com/office/drawing/2014/main" id="{708873DB-23DD-4B7C-B79E-DE6F6DA146BB}"/>
              </a:ext>
            </a:extLst>
          </p:cNvPr>
          <p:cNvSpPr>
            <a:spLocks noGrp="1"/>
          </p:cNvSpPr>
          <p:nvPr>
            <p:ph type="dt" sz="half" idx="10"/>
          </p:nvPr>
        </p:nvSpPr>
        <p:spPr/>
        <p:txBody>
          <a:bodyPr/>
          <a:lstStyle/>
          <a:p>
            <a:fld id="{EA9A13FA-0C4A-4278-AED9-71C3DC4AF22B}" type="datetimeFigureOut">
              <a:rPr lang="en-US" smtClean="0"/>
              <a:t>9/29/2022</a:t>
            </a:fld>
            <a:endParaRPr lang="en-US"/>
          </a:p>
        </p:txBody>
      </p:sp>
      <p:sp>
        <p:nvSpPr>
          <p:cNvPr id="5" name="Нижний колонтитул 4">
            <a:extLst>
              <a:ext uri="{FF2B5EF4-FFF2-40B4-BE49-F238E27FC236}">
                <a16:creationId xmlns:a16="http://schemas.microsoft.com/office/drawing/2014/main" id="{7C69DEFA-C610-426E-8379-51F903029F25}"/>
              </a:ext>
            </a:extLst>
          </p:cNvPr>
          <p:cNvSpPr>
            <a:spLocks noGrp="1"/>
          </p:cNvSpPr>
          <p:nvPr>
            <p:ph type="ftr" sz="quarter" idx="11"/>
          </p:nvPr>
        </p:nvSpPr>
        <p:spPr/>
        <p:txBody>
          <a:bodyPr/>
          <a:lstStyle/>
          <a:p>
            <a:endParaRPr lang="en-US"/>
          </a:p>
        </p:txBody>
      </p:sp>
      <p:sp>
        <p:nvSpPr>
          <p:cNvPr id="6" name="Номер слайда 5">
            <a:extLst>
              <a:ext uri="{FF2B5EF4-FFF2-40B4-BE49-F238E27FC236}">
                <a16:creationId xmlns:a16="http://schemas.microsoft.com/office/drawing/2014/main" id="{873E1CA4-7D1A-41E8-B9B2-3CD02545C2F7}"/>
              </a:ext>
            </a:extLst>
          </p:cNvPr>
          <p:cNvSpPr>
            <a:spLocks noGrp="1"/>
          </p:cNvSpPr>
          <p:nvPr>
            <p:ph type="sldNum" sz="quarter" idx="12"/>
          </p:nvPr>
        </p:nvSpPr>
        <p:spPr/>
        <p:txBody>
          <a:bodyPr/>
          <a:lstStyle/>
          <a:p>
            <a:fld id="{8676A2BD-B851-4CDF-B3D9-CF10F6A66A6C}" type="slidenum">
              <a:rPr lang="en-US" smtClean="0"/>
              <a:t>‹#›</a:t>
            </a:fld>
            <a:endParaRPr lang="en-US"/>
          </a:p>
        </p:txBody>
      </p:sp>
    </p:spTree>
    <p:extLst>
      <p:ext uri="{BB962C8B-B14F-4D97-AF65-F5344CB8AC3E}">
        <p14:creationId xmlns:p14="http://schemas.microsoft.com/office/powerpoint/2010/main" val="745126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89A055C-A8E1-4534-A743-09502BE68CFF}"/>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a:p>
        </p:txBody>
      </p:sp>
      <p:sp>
        <p:nvSpPr>
          <p:cNvPr id="3" name="Текст 2">
            <a:extLst>
              <a:ext uri="{FF2B5EF4-FFF2-40B4-BE49-F238E27FC236}">
                <a16:creationId xmlns:a16="http://schemas.microsoft.com/office/drawing/2014/main" id="{64033E52-11D6-4D02-873E-CF63B751F6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8DB01A8C-B5B2-476D-99FE-AD73199BC396}"/>
              </a:ext>
            </a:extLst>
          </p:cNvPr>
          <p:cNvSpPr>
            <a:spLocks noGrp="1"/>
          </p:cNvSpPr>
          <p:nvPr>
            <p:ph type="dt" sz="half" idx="10"/>
          </p:nvPr>
        </p:nvSpPr>
        <p:spPr/>
        <p:txBody>
          <a:bodyPr/>
          <a:lstStyle/>
          <a:p>
            <a:fld id="{EA9A13FA-0C4A-4278-AED9-71C3DC4AF22B}" type="datetimeFigureOut">
              <a:rPr lang="en-US" smtClean="0"/>
              <a:t>9/29/2022</a:t>
            </a:fld>
            <a:endParaRPr lang="en-US"/>
          </a:p>
        </p:txBody>
      </p:sp>
      <p:sp>
        <p:nvSpPr>
          <p:cNvPr id="5" name="Нижний колонтитул 4">
            <a:extLst>
              <a:ext uri="{FF2B5EF4-FFF2-40B4-BE49-F238E27FC236}">
                <a16:creationId xmlns:a16="http://schemas.microsoft.com/office/drawing/2014/main" id="{79FC2F69-0418-4E60-8C9D-5508BE23D0A9}"/>
              </a:ext>
            </a:extLst>
          </p:cNvPr>
          <p:cNvSpPr>
            <a:spLocks noGrp="1"/>
          </p:cNvSpPr>
          <p:nvPr>
            <p:ph type="ftr" sz="quarter" idx="11"/>
          </p:nvPr>
        </p:nvSpPr>
        <p:spPr/>
        <p:txBody>
          <a:bodyPr/>
          <a:lstStyle/>
          <a:p>
            <a:endParaRPr lang="en-US"/>
          </a:p>
        </p:txBody>
      </p:sp>
      <p:sp>
        <p:nvSpPr>
          <p:cNvPr id="6" name="Номер слайда 5">
            <a:extLst>
              <a:ext uri="{FF2B5EF4-FFF2-40B4-BE49-F238E27FC236}">
                <a16:creationId xmlns:a16="http://schemas.microsoft.com/office/drawing/2014/main" id="{33C526D4-0B1E-4E89-BAD2-C379AAB84A2C}"/>
              </a:ext>
            </a:extLst>
          </p:cNvPr>
          <p:cNvSpPr>
            <a:spLocks noGrp="1"/>
          </p:cNvSpPr>
          <p:nvPr>
            <p:ph type="sldNum" sz="quarter" idx="12"/>
          </p:nvPr>
        </p:nvSpPr>
        <p:spPr/>
        <p:txBody>
          <a:bodyPr/>
          <a:lstStyle/>
          <a:p>
            <a:fld id="{8676A2BD-B851-4CDF-B3D9-CF10F6A66A6C}" type="slidenum">
              <a:rPr lang="en-US" smtClean="0"/>
              <a:t>‹#›</a:t>
            </a:fld>
            <a:endParaRPr lang="en-US"/>
          </a:p>
        </p:txBody>
      </p:sp>
    </p:spTree>
    <p:extLst>
      <p:ext uri="{BB962C8B-B14F-4D97-AF65-F5344CB8AC3E}">
        <p14:creationId xmlns:p14="http://schemas.microsoft.com/office/powerpoint/2010/main" val="17309256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568B428-EDCC-428A-A99E-486060009365}"/>
              </a:ext>
            </a:extLst>
          </p:cNvPr>
          <p:cNvSpPr>
            <a:spLocks noGrp="1"/>
          </p:cNvSpPr>
          <p:nvPr>
            <p:ph type="title"/>
          </p:nvPr>
        </p:nvSpPr>
        <p:spPr/>
        <p:txBody>
          <a:bodyPr/>
          <a:lstStyle/>
          <a:p>
            <a:r>
              <a:rPr lang="ru-RU"/>
              <a:t>Образец заголовка</a:t>
            </a:r>
            <a:endParaRPr lang="en-US"/>
          </a:p>
        </p:txBody>
      </p:sp>
      <p:sp>
        <p:nvSpPr>
          <p:cNvPr id="3" name="Объект 2">
            <a:extLst>
              <a:ext uri="{FF2B5EF4-FFF2-40B4-BE49-F238E27FC236}">
                <a16:creationId xmlns:a16="http://schemas.microsoft.com/office/drawing/2014/main" id="{D99C3ADA-9A23-4D78-8ED3-99B115A07B4B}"/>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Объект 3">
            <a:extLst>
              <a:ext uri="{FF2B5EF4-FFF2-40B4-BE49-F238E27FC236}">
                <a16:creationId xmlns:a16="http://schemas.microsoft.com/office/drawing/2014/main" id="{2B96E07C-8F62-4806-B52A-F38ECB5A4B69}"/>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Дата 4">
            <a:extLst>
              <a:ext uri="{FF2B5EF4-FFF2-40B4-BE49-F238E27FC236}">
                <a16:creationId xmlns:a16="http://schemas.microsoft.com/office/drawing/2014/main" id="{C8957478-D5BC-41D6-AF6A-2C28F9A9FF09}"/>
              </a:ext>
            </a:extLst>
          </p:cNvPr>
          <p:cNvSpPr>
            <a:spLocks noGrp="1"/>
          </p:cNvSpPr>
          <p:nvPr>
            <p:ph type="dt" sz="half" idx="10"/>
          </p:nvPr>
        </p:nvSpPr>
        <p:spPr/>
        <p:txBody>
          <a:bodyPr/>
          <a:lstStyle/>
          <a:p>
            <a:fld id="{EA9A13FA-0C4A-4278-AED9-71C3DC4AF22B}" type="datetimeFigureOut">
              <a:rPr lang="en-US" smtClean="0"/>
              <a:t>9/29/2022</a:t>
            </a:fld>
            <a:endParaRPr lang="en-US"/>
          </a:p>
        </p:txBody>
      </p:sp>
      <p:sp>
        <p:nvSpPr>
          <p:cNvPr id="6" name="Нижний колонтитул 5">
            <a:extLst>
              <a:ext uri="{FF2B5EF4-FFF2-40B4-BE49-F238E27FC236}">
                <a16:creationId xmlns:a16="http://schemas.microsoft.com/office/drawing/2014/main" id="{2ED4E304-FC70-4453-81FE-DCA443AD5116}"/>
              </a:ext>
            </a:extLst>
          </p:cNvPr>
          <p:cNvSpPr>
            <a:spLocks noGrp="1"/>
          </p:cNvSpPr>
          <p:nvPr>
            <p:ph type="ftr" sz="quarter" idx="11"/>
          </p:nvPr>
        </p:nvSpPr>
        <p:spPr/>
        <p:txBody>
          <a:bodyPr/>
          <a:lstStyle/>
          <a:p>
            <a:endParaRPr lang="en-US"/>
          </a:p>
        </p:txBody>
      </p:sp>
      <p:sp>
        <p:nvSpPr>
          <p:cNvPr id="7" name="Номер слайда 6">
            <a:extLst>
              <a:ext uri="{FF2B5EF4-FFF2-40B4-BE49-F238E27FC236}">
                <a16:creationId xmlns:a16="http://schemas.microsoft.com/office/drawing/2014/main" id="{97618792-7BCC-41FE-A199-BF23DD8E4BEE}"/>
              </a:ext>
            </a:extLst>
          </p:cNvPr>
          <p:cNvSpPr>
            <a:spLocks noGrp="1"/>
          </p:cNvSpPr>
          <p:nvPr>
            <p:ph type="sldNum" sz="quarter" idx="12"/>
          </p:nvPr>
        </p:nvSpPr>
        <p:spPr/>
        <p:txBody>
          <a:bodyPr/>
          <a:lstStyle/>
          <a:p>
            <a:fld id="{8676A2BD-B851-4CDF-B3D9-CF10F6A66A6C}" type="slidenum">
              <a:rPr lang="en-US" smtClean="0"/>
              <a:t>‹#›</a:t>
            </a:fld>
            <a:endParaRPr lang="en-US"/>
          </a:p>
        </p:txBody>
      </p:sp>
    </p:spTree>
    <p:extLst>
      <p:ext uri="{BB962C8B-B14F-4D97-AF65-F5344CB8AC3E}">
        <p14:creationId xmlns:p14="http://schemas.microsoft.com/office/powerpoint/2010/main" val="3745471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BF4E586-8AD4-4C3D-A582-A4E7B925557D}"/>
              </a:ext>
            </a:extLst>
          </p:cNvPr>
          <p:cNvSpPr>
            <a:spLocks noGrp="1"/>
          </p:cNvSpPr>
          <p:nvPr>
            <p:ph type="title"/>
          </p:nvPr>
        </p:nvSpPr>
        <p:spPr>
          <a:xfrm>
            <a:off x="839788" y="365125"/>
            <a:ext cx="10515600" cy="1325563"/>
          </a:xfrm>
        </p:spPr>
        <p:txBody>
          <a:bodyPr/>
          <a:lstStyle/>
          <a:p>
            <a:r>
              <a:rPr lang="ru-RU"/>
              <a:t>Образец заголовка</a:t>
            </a:r>
            <a:endParaRPr lang="en-US"/>
          </a:p>
        </p:txBody>
      </p:sp>
      <p:sp>
        <p:nvSpPr>
          <p:cNvPr id="3" name="Текст 2">
            <a:extLst>
              <a:ext uri="{FF2B5EF4-FFF2-40B4-BE49-F238E27FC236}">
                <a16:creationId xmlns:a16="http://schemas.microsoft.com/office/drawing/2014/main" id="{7654159E-E178-4CF4-A509-A35EBC789F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2A274809-594C-4811-B34C-BE6B703ECD10}"/>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Текст 4">
            <a:extLst>
              <a:ext uri="{FF2B5EF4-FFF2-40B4-BE49-F238E27FC236}">
                <a16:creationId xmlns:a16="http://schemas.microsoft.com/office/drawing/2014/main" id="{3823E8E1-8FBB-43F2-ABFC-3BDD4964F2B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8AC1C544-475B-4E16-91FF-E11F6B8CC8DA}"/>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Дата 6">
            <a:extLst>
              <a:ext uri="{FF2B5EF4-FFF2-40B4-BE49-F238E27FC236}">
                <a16:creationId xmlns:a16="http://schemas.microsoft.com/office/drawing/2014/main" id="{A48F9AB0-85AB-44D7-9D4E-E55398DA2D27}"/>
              </a:ext>
            </a:extLst>
          </p:cNvPr>
          <p:cNvSpPr>
            <a:spLocks noGrp="1"/>
          </p:cNvSpPr>
          <p:nvPr>
            <p:ph type="dt" sz="half" idx="10"/>
          </p:nvPr>
        </p:nvSpPr>
        <p:spPr/>
        <p:txBody>
          <a:bodyPr/>
          <a:lstStyle/>
          <a:p>
            <a:fld id="{EA9A13FA-0C4A-4278-AED9-71C3DC4AF22B}" type="datetimeFigureOut">
              <a:rPr lang="en-US" smtClean="0"/>
              <a:t>9/29/2022</a:t>
            </a:fld>
            <a:endParaRPr lang="en-US"/>
          </a:p>
        </p:txBody>
      </p:sp>
      <p:sp>
        <p:nvSpPr>
          <p:cNvPr id="8" name="Нижний колонтитул 7">
            <a:extLst>
              <a:ext uri="{FF2B5EF4-FFF2-40B4-BE49-F238E27FC236}">
                <a16:creationId xmlns:a16="http://schemas.microsoft.com/office/drawing/2014/main" id="{613DD046-5BBA-4C32-A445-B1CD15B09246}"/>
              </a:ext>
            </a:extLst>
          </p:cNvPr>
          <p:cNvSpPr>
            <a:spLocks noGrp="1"/>
          </p:cNvSpPr>
          <p:nvPr>
            <p:ph type="ftr" sz="quarter" idx="11"/>
          </p:nvPr>
        </p:nvSpPr>
        <p:spPr/>
        <p:txBody>
          <a:bodyPr/>
          <a:lstStyle/>
          <a:p>
            <a:endParaRPr lang="en-US"/>
          </a:p>
        </p:txBody>
      </p:sp>
      <p:sp>
        <p:nvSpPr>
          <p:cNvPr id="9" name="Номер слайда 8">
            <a:extLst>
              <a:ext uri="{FF2B5EF4-FFF2-40B4-BE49-F238E27FC236}">
                <a16:creationId xmlns:a16="http://schemas.microsoft.com/office/drawing/2014/main" id="{F6D0FF22-B43C-4DB4-88A2-115B20CF7928}"/>
              </a:ext>
            </a:extLst>
          </p:cNvPr>
          <p:cNvSpPr>
            <a:spLocks noGrp="1"/>
          </p:cNvSpPr>
          <p:nvPr>
            <p:ph type="sldNum" sz="quarter" idx="12"/>
          </p:nvPr>
        </p:nvSpPr>
        <p:spPr/>
        <p:txBody>
          <a:bodyPr/>
          <a:lstStyle/>
          <a:p>
            <a:fld id="{8676A2BD-B851-4CDF-B3D9-CF10F6A66A6C}" type="slidenum">
              <a:rPr lang="en-US" smtClean="0"/>
              <a:t>‹#›</a:t>
            </a:fld>
            <a:endParaRPr lang="en-US"/>
          </a:p>
        </p:txBody>
      </p:sp>
    </p:spTree>
    <p:extLst>
      <p:ext uri="{BB962C8B-B14F-4D97-AF65-F5344CB8AC3E}">
        <p14:creationId xmlns:p14="http://schemas.microsoft.com/office/powerpoint/2010/main" val="1099479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0DBF76F-830E-48C1-8251-31F5254DCB04}"/>
              </a:ext>
            </a:extLst>
          </p:cNvPr>
          <p:cNvSpPr>
            <a:spLocks noGrp="1"/>
          </p:cNvSpPr>
          <p:nvPr>
            <p:ph type="title"/>
          </p:nvPr>
        </p:nvSpPr>
        <p:spPr/>
        <p:txBody>
          <a:bodyPr/>
          <a:lstStyle/>
          <a:p>
            <a:r>
              <a:rPr lang="ru-RU"/>
              <a:t>Образец заголовка</a:t>
            </a:r>
            <a:endParaRPr lang="en-US"/>
          </a:p>
        </p:txBody>
      </p:sp>
      <p:sp>
        <p:nvSpPr>
          <p:cNvPr id="3" name="Дата 2">
            <a:extLst>
              <a:ext uri="{FF2B5EF4-FFF2-40B4-BE49-F238E27FC236}">
                <a16:creationId xmlns:a16="http://schemas.microsoft.com/office/drawing/2014/main" id="{F948A96F-386D-48EA-AD89-F7507C420ACE}"/>
              </a:ext>
            </a:extLst>
          </p:cNvPr>
          <p:cNvSpPr>
            <a:spLocks noGrp="1"/>
          </p:cNvSpPr>
          <p:nvPr>
            <p:ph type="dt" sz="half" idx="10"/>
          </p:nvPr>
        </p:nvSpPr>
        <p:spPr/>
        <p:txBody>
          <a:bodyPr/>
          <a:lstStyle/>
          <a:p>
            <a:fld id="{EA9A13FA-0C4A-4278-AED9-71C3DC4AF22B}" type="datetimeFigureOut">
              <a:rPr lang="en-US" smtClean="0"/>
              <a:t>9/29/2022</a:t>
            </a:fld>
            <a:endParaRPr lang="en-US"/>
          </a:p>
        </p:txBody>
      </p:sp>
      <p:sp>
        <p:nvSpPr>
          <p:cNvPr id="4" name="Нижний колонтитул 3">
            <a:extLst>
              <a:ext uri="{FF2B5EF4-FFF2-40B4-BE49-F238E27FC236}">
                <a16:creationId xmlns:a16="http://schemas.microsoft.com/office/drawing/2014/main" id="{FCAF702D-E044-4036-9242-4CCDE4DD4013}"/>
              </a:ext>
            </a:extLst>
          </p:cNvPr>
          <p:cNvSpPr>
            <a:spLocks noGrp="1"/>
          </p:cNvSpPr>
          <p:nvPr>
            <p:ph type="ftr" sz="quarter" idx="11"/>
          </p:nvPr>
        </p:nvSpPr>
        <p:spPr/>
        <p:txBody>
          <a:bodyPr/>
          <a:lstStyle/>
          <a:p>
            <a:endParaRPr lang="en-US"/>
          </a:p>
        </p:txBody>
      </p:sp>
      <p:sp>
        <p:nvSpPr>
          <p:cNvPr id="5" name="Номер слайда 4">
            <a:extLst>
              <a:ext uri="{FF2B5EF4-FFF2-40B4-BE49-F238E27FC236}">
                <a16:creationId xmlns:a16="http://schemas.microsoft.com/office/drawing/2014/main" id="{63CE50C3-51DF-4212-9D92-83C03691BCCD}"/>
              </a:ext>
            </a:extLst>
          </p:cNvPr>
          <p:cNvSpPr>
            <a:spLocks noGrp="1"/>
          </p:cNvSpPr>
          <p:nvPr>
            <p:ph type="sldNum" sz="quarter" idx="12"/>
          </p:nvPr>
        </p:nvSpPr>
        <p:spPr/>
        <p:txBody>
          <a:bodyPr/>
          <a:lstStyle/>
          <a:p>
            <a:fld id="{8676A2BD-B851-4CDF-B3D9-CF10F6A66A6C}" type="slidenum">
              <a:rPr lang="en-US" smtClean="0"/>
              <a:t>‹#›</a:t>
            </a:fld>
            <a:endParaRPr lang="en-US"/>
          </a:p>
        </p:txBody>
      </p:sp>
    </p:spTree>
    <p:extLst>
      <p:ext uri="{BB962C8B-B14F-4D97-AF65-F5344CB8AC3E}">
        <p14:creationId xmlns:p14="http://schemas.microsoft.com/office/powerpoint/2010/main" val="1091851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769EB35A-3959-4B62-AF87-69367D6AE068}"/>
              </a:ext>
            </a:extLst>
          </p:cNvPr>
          <p:cNvSpPr>
            <a:spLocks noGrp="1"/>
          </p:cNvSpPr>
          <p:nvPr>
            <p:ph type="dt" sz="half" idx="10"/>
          </p:nvPr>
        </p:nvSpPr>
        <p:spPr/>
        <p:txBody>
          <a:bodyPr/>
          <a:lstStyle/>
          <a:p>
            <a:fld id="{EA9A13FA-0C4A-4278-AED9-71C3DC4AF22B}" type="datetimeFigureOut">
              <a:rPr lang="en-US" smtClean="0"/>
              <a:t>9/29/2022</a:t>
            </a:fld>
            <a:endParaRPr lang="en-US"/>
          </a:p>
        </p:txBody>
      </p:sp>
      <p:sp>
        <p:nvSpPr>
          <p:cNvPr id="3" name="Нижний колонтитул 2">
            <a:extLst>
              <a:ext uri="{FF2B5EF4-FFF2-40B4-BE49-F238E27FC236}">
                <a16:creationId xmlns:a16="http://schemas.microsoft.com/office/drawing/2014/main" id="{80A724AB-8F6C-43A0-860A-4B8BACC3181E}"/>
              </a:ext>
            </a:extLst>
          </p:cNvPr>
          <p:cNvSpPr>
            <a:spLocks noGrp="1"/>
          </p:cNvSpPr>
          <p:nvPr>
            <p:ph type="ftr" sz="quarter" idx="11"/>
          </p:nvPr>
        </p:nvSpPr>
        <p:spPr/>
        <p:txBody>
          <a:bodyPr/>
          <a:lstStyle/>
          <a:p>
            <a:endParaRPr lang="en-US"/>
          </a:p>
        </p:txBody>
      </p:sp>
      <p:sp>
        <p:nvSpPr>
          <p:cNvPr id="4" name="Номер слайда 3">
            <a:extLst>
              <a:ext uri="{FF2B5EF4-FFF2-40B4-BE49-F238E27FC236}">
                <a16:creationId xmlns:a16="http://schemas.microsoft.com/office/drawing/2014/main" id="{FC83EF6D-8EC9-48DB-A3FE-2B90EF03F1DE}"/>
              </a:ext>
            </a:extLst>
          </p:cNvPr>
          <p:cNvSpPr>
            <a:spLocks noGrp="1"/>
          </p:cNvSpPr>
          <p:nvPr>
            <p:ph type="sldNum" sz="quarter" idx="12"/>
          </p:nvPr>
        </p:nvSpPr>
        <p:spPr/>
        <p:txBody>
          <a:bodyPr/>
          <a:lstStyle/>
          <a:p>
            <a:fld id="{8676A2BD-B851-4CDF-B3D9-CF10F6A66A6C}" type="slidenum">
              <a:rPr lang="en-US" smtClean="0"/>
              <a:t>‹#›</a:t>
            </a:fld>
            <a:endParaRPr lang="en-US"/>
          </a:p>
        </p:txBody>
      </p:sp>
    </p:spTree>
    <p:extLst>
      <p:ext uri="{BB962C8B-B14F-4D97-AF65-F5344CB8AC3E}">
        <p14:creationId xmlns:p14="http://schemas.microsoft.com/office/powerpoint/2010/main" val="2392130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32EDEDF-0FFD-4AAB-8E61-1C60D7EB941C}"/>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Объект 2">
            <a:extLst>
              <a:ext uri="{FF2B5EF4-FFF2-40B4-BE49-F238E27FC236}">
                <a16:creationId xmlns:a16="http://schemas.microsoft.com/office/drawing/2014/main" id="{C86A66F5-17DE-49E2-976C-DEA3E914458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Текст 3">
            <a:extLst>
              <a:ext uri="{FF2B5EF4-FFF2-40B4-BE49-F238E27FC236}">
                <a16:creationId xmlns:a16="http://schemas.microsoft.com/office/drawing/2014/main" id="{D1CF596C-EAA1-42AB-B28B-0FF45C3227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555FA2BA-7B91-4617-BF9B-1898C5105B23}"/>
              </a:ext>
            </a:extLst>
          </p:cNvPr>
          <p:cNvSpPr>
            <a:spLocks noGrp="1"/>
          </p:cNvSpPr>
          <p:nvPr>
            <p:ph type="dt" sz="half" idx="10"/>
          </p:nvPr>
        </p:nvSpPr>
        <p:spPr/>
        <p:txBody>
          <a:bodyPr/>
          <a:lstStyle/>
          <a:p>
            <a:fld id="{EA9A13FA-0C4A-4278-AED9-71C3DC4AF22B}" type="datetimeFigureOut">
              <a:rPr lang="en-US" smtClean="0"/>
              <a:t>9/29/2022</a:t>
            </a:fld>
            <a:endParaRPr lang="en-US"/>
          </a:p>
        </p:txBody>
      </p:sp>
      <p:sp>
        <p:nvSpPr>
          <p:cNvPr id="6" name="Нижний колонтитул 5">
            <a:extLst>
              <a:ext uri="{FF2B5EF4-FFF2-40B4-BE49-F238E27FC236}">
                <a16:creationId xmlns:a16="http://schemas.microsoft.com/office/drawing/2014/main" id="{19EAE15E-F47F-44A4-B9FD-A63DC6E0F18C}"/>
              </a:ext>
            </a:extLst>
          </p:cNvPr>
          <p:cNvSpPr>
            <a:spLocks noGrp="1"/>
          </p:cNvSpPr>
          <p:nvPr>
            <p:ph type="ftr" sz="quarter" idx="11"/>
          </p:nvPr>
        </p:nvSpPr>
        <p:spPr/>
        <p:txBody>
          <a:bodyPr/>
          <a:lstStyle/>
          <a:p>
            <a:endParaRPr lang="en-US"/>
          </a:p>
        </p:txBody>
      </p:sp>
      <p:sp>
        <p:nvSpPr>
          <p:cNvPr id="7" name="Номер слайда 6">
            <a:extLst>
              <a:ext uri="{FF2B5EF4-FFF2-40B4-BE49-F238E27FC236}">
                <a16:creationId xmlns:a16="http://schemas.microsoft.com/office/drawing/2014/main" id="{0B3CBE1A-007B-463C-8D23-E661D5F6C895}"/>
              </a:ext>
            </a:extLst>
          </p:cNvPr>
          <p:cNvSpPr>
            <a:spLocks noGrp="1"/>
          </p:cNvSpPr>
          <p:nvPr>
            <p:ph type="sldNum" sz="quarter" idx="12"/>
          </p:nvPr>
        </p:nvSpPr>
        <p:spPr/>
        <p:txBody>
          <a:bodyPr/>
          <a:lstStyle/>
          <a:p>
            <a:fld id="{8676A2BD-B851-4CDF-B3D9-CF10F6A66A6C}" type="slidenum">
              <a:rPr lang="en-US" smtClean="0"/>
              <a:t>‹#›</a:t>
            </a:fld>
            <a:endParaRPr lang="en-US"/>
          </a:p>
        </p:txBody>
      </p:sp>
    </p:spTree>
    <p:extLst>
      <p:ext uri="{BB962C8B-B14F-4D97-AF65-F5344CB8AC3E}">
        <p14:creationId xmlns:p14="http://schemas.microsoft.com/office/powerpoint/2010/main" val="41474400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FA51C6-086F-4269-A6C0-00A85A495B81}"/>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Рисунок 2">
            <a:extLst>
              <a:ext uri="{FF2B5EF4-FFF2-40B4-BE49-F238E27FC236}">
                <a16:creationId xmlns:a16="http://schemas.microsoft.com/office/drawing/2014/main" id="{A7F7F265-B2C8-4C8B-BC29-391E9B5C2B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Текст 3">
            <a:extLst>
              <a:ext uri="{FF2B5EF4-FFF2-40B4-BE49-F238E27FC236}">
                <a16:creationId xmlns:a16="http://schemas.microsoft.com/office/drawing/2014/main" id="{512263B3-305C-4DBE-BD29-7EC0CD4755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75F2ADD5-14EF-4F96-A3A6-E9A77E60BD5A}"/>
              </a:ext>
            </a:extLst>
          </p:cNvPr>
          <p:cNvSpPr>
            <a:spLocks noGrp="1"/>
          </p:cNvSpPr>
          <p:nvPr>
            <p:ph type="dt" sz="half" idx="10"/>
          </p:nvPr>
        </p:nvSpPr>
        <p:spPr/>
        <p:txBody>
          <a:bodyPr/>
          <a:lstStyle/>
          <a:p>
            <a:fld id="{EA9A13FA-0C4A-4278-AED9-71C3DC4AF22B}" type="datetimeFigureOut">
              <a:rPr lang="en-US" smtClean="0"/>
              <a:t>9/29/2022</a:t>
            </a:fld>
            <a:endParaRPr lang="en-US"/>
          </a:p>
        </p:txBody>
      </p:sp>
      <p:sp>
        <p:nvSpPr>
          <p:cNvPr id="6" name="Нижний колонтитул 5">
            <a:extLst>
              <a:ext uri="{FF2B5EF4-FFF2-40B4-BE49-F238E27FC236}">
                <a16:creationId xmlns:a16="http://schemas.microsoft.com/office/drawing/2014/main" id="{3BDDADAE-90E7-4E94-9597-9A3E39550732}"/>
              </a:ext>
            </a:extLst>
          </p:cNvPr>
          <p:cNvSpPr>
            <a:spLocks noGrp="1"/>
          </p:cNvSpPr>
          <p:nvPr>
            <p:ph type="ftr" sz="quarter" idx="11"/>
          </p:nvPr>
        </p:nvSpPr>
        <p:spPr/>
        <p:txBody>
          <a:bodyPr/>
          <a:lstStyle/>
          <a:p>
            <a:endParaRPr lang="en-US"/>
          </a:p>
        </p:txBody>
      </p:sp>
      <p:sp>
        <p:nvSpPr>
          <p:cNvPr id="7" name="Номер слайда 6">
            <a:extLst>
              <a:ext uri="{FF2B5EF4-FFF2-40B4-BE49-F238E27FC236}">
                <a16:creationId xmlns:a16="http://schemas.microsoft.com/office/drawing/2014/main" id="{6776EF37-4A75-4EC4-9E1E-1BAEEE289FB4}"/>
              </a:ext>
            </a:extLst>
          </p:cNvPr>
          <p:cNvSpPr>
            <a:spLocks noGrp="1"/>
          </p:cNvSpPr>
          <p:nvPr>
            <p:ph type="sldNum" sz="quarter" idx="12"/>
          </p:nvPr>
        </p:nvSpPr>
        <p:spPr/>
        <p:txBody>
          <a:bodyPr/>
          <a:lstStyle/>
          <a:p>
            <a:fld id="{8676A2BD-B851-4CDF-B3D9-CF10F6A66A6C}" type="slidenum">
              <a:rPr lang="en-US" smtClean="0"/>
              <a:t>‹#›</a:t>
            </a:fld>
            <a:endParaRPr lang="en-US"/>
          </a:p>
        </p:txBody>
      </p:sp>
    </p:spTree>
    <p:extLst>
      <p:ext uri="{BB962C8B-B14F-4D97-AF65-F5344CB8AC3E}">
        <p14:creationId xmlns:p14="http://schemas.microsoft.com/office/powerpoint/2010/main" val="2016880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divot">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34BFBA6-B51F-4313-88CE-D0C43C9C83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Текст 2">
            <a:extLst>
              <a:ext uri="{FF2B5EF4-FFF2-40B4-BE49-F238E27FC236}">
                <a16:creationId xmlns:a16="http://schemas.microsoft.com/office/drawing/2014/main" id="{5A186658-2EE5-4A5D-AD28-0B883384F8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a:extLst>
              <a:ext uri="{FF2B5EF4-FFF2-40B4-BE49-F238E27FC236}">
                <a16:creationId xmlns:a16="http://schemas.microsoft.com/office/drawing/2014/main" id="{19F7B2BA-AC5C-4660-9F4B-54863EFD50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9A13FA-0C4A-4278-AED9-71C3DC4AF22B}" type="datetimeFigureOut">
              <a:rPr lang="en-US" smtClean="0"/>
              <a:t>9/29/2022</a:t>
            </a:fld>
            <a:endParaRPr lang="en-US"/>
          </a:p>
        </p:txBody>
      </p:sp>
      <p:sp>
        <p:nvSpPr>
          <p:cNvPr id="5" name="Нижний колонтитул 4">
            <a:extLst>
              <a:ext uri="{FF2B5EF4-FFF2-40B4-BE49-F238E27FC236}">
                <a16:creationId xmlns:a16="http://schemas.microsoft.com/office/drawing/2014/main" id="{73F93DCB-F09F-48E0-8C60-5A1853305C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Номер слайда 5">
            <a:extLst>
              <a:ext uri="{FF2B5EF4-FFF2-40B4-BE49-F238E27FC236}">
                <a16:creationId xmlns:a16="http://schemas.microsoft.com/office/drawing/2014/main" id="{92A31E44-5EE7-4B5C-8678-59FF9C64C3F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76A2BD-B851-4CDF-B3D9-CF10F6A66A6C}" type="slidenum">
              <a:rPr lang="en-US" smtClean="0"/>
              <a:t>‹#›</a:t>
            </a:fld>
            <a:endParaRPr lang="en-US"/>
          </a:p>
        </p:txBody>
      </p:sp>
    </p:spTree>
    <p:extLst>
      <p:ext uri="{BB962C8B-B14F-4D97-AF65-F5344CB8AC3E}">
        <p14:creationId xmlns:p14="http://schemas.microsoft.com/office/powerpoint/2010/main" val="24188301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a:extLst>
              <a:ext uri="{FF2B5EF4-FFF2-40B4-BE49-F238E27FC236}">
                <a16:creationId xmlns:a16="http://schemas.microsoft.com/office/drawing/2014/main" id="{3D528216-BD91-40FD-911D-5C97A79F8E83}"/>
              </a:ext>
            </a:extLst>
          </p:cNvPr>
          <p:cNvPicPr>
            <a:picLocks noChangeAspect="1"/>
          </p:cNvPicPr>
          <p:nvPr/>
        </p:nvPicPr>
        <p:blipFill>
          <a:blip r:embed="rId2"/>
          <a:stretch>
            <a:fillRect/>
          </a:stretch>
        </p:blipFill>
        <p:spPr>
          <a:xfrm>
            <a:off x="0" y="0"/>
            <a:ext cx="12192000" cy="6858000"/>
          </a:xfrm>
          <a:prstGeom prst="rect">
            <a:avLst/>
          </a:prstGeom>
        </p:spPr>
      </p:pic>
      <p:sp>
        <p:nvSpPr>
          <p:cNvPr id="6" name="Прямоугольник 5">
            <a:extLst>
              <a:ext uri="{FF2B5EF4-FFF2-40B4-BE49-F238E27FC236}">
                <a16:creationId xmlns:a16="http://schemas.microsoft.com/office/drawing/2014/main" id="{CF5DE3EC-CF97-4476-99EC-9E015F483842}"/>
              </a:ext>
            </a:extLst>
          </p:cNvPr>
          <p:cNvSpPr/>
          <p:nvPr/>
        </p:nvSpPr>
        <p:spPr>
          <a:xfrm>
            <a:off x="959034" y="875570"/>
            <a:ext cx="10273931" cy="2308324"/>
          </a:xfrm>
          <a:prstGeom prst="rect">
            <a:avLst/>
          </a:prstGeom>
          <a:effectLst>
            <a:glow rad="228600">
              <a:schemeClr val="accent6">
                <a:satMod val="175000"/>
                <a:alpha val="40000"/>
              </a:schemeClr>
            </a:glow>
          </a:effectLst>
        </p:spPr>
        <p:txBody>
          <a:bodyPr wrap="square">
            <a:spAutoFit/>
          </a:bodyPr>
          <a:lstStyle/>
          <a:p>
            <a:pPr algn="ctr"/>
            <a:r>
              <a:rPr lang="en-US" sz="4800" dirty="0">
                <a:ln>
                  <a:solidFill>
                    <a:schemeClr val="accent6">
                      <a:lumMod val="50000"/>
                    </a:schemeClr>
                  </a:solidFill>
                </a:ln>
                <a:solidFill>
                  <a:schemeClr val="bg1"/>
                </a:solidFill>
                <a:effectLst>
                  <a:glow rad="228600">
                    <a:schemeClr val="accent4">
                      <a:satMod val="175000"/>
                      <a:alpha val="40000"/>
                    </a:schemeClr>
                  </a:glow>
                </a:effectLst>
                <a:latin typeface="Arial Black" panose="020B0A04020102020204" pitchFamily="34" charset="0"/>
              </a:rPr>
              <a:t>Ethical Component of Library Competences Design: Professional View</a:t>
            </a:r>
          </a:p>
        </p:txBody>
      </p:sp>
      <p:sp>
        <p:nvSpPr>
          <p:cNvPr id="4" name="TextBox 3">
            <a:extLst>
              <a:ext uri="{FF2B5EF4-FFF2-40B4-BE49-F238E27FC236}">
                <a16:creationId xmlns:a16="http://schemas.microsoft.com/office/drawing/2014/main" id="{F4886805-A786-463A-BF31-32BE7172E04C}"/>
              </a:ext>
            </a:extLst>
          </p:cNvPr>
          <p:cNvSpPr txBox="1"/>
          <p:nvPr/>
        </p:nvSpPr>
        <p:spPr>
          <a:xfrm>
            <a:off x="6335199" y="4596907"/>
            <a:ext cx="5493042" cy="1323439"/>
          </a:xfrm>
          <a:prstGeom prst="rect">
            <a:avLst/>
          </a:prstGeom>
          <a:noFill/>
        </p:spPr>
        <p:txBody>
          <a:bodyPr wrap="none" rtlCol="0">
            <a:spAutoFit/>
          </a:bodyPr>
          <a:lstStyle/>
          <a:p>
            <a:pPr algn="r"/>
            <a:r>
              <a:rPr lang="en-US" sz="3200" b="1" dirty="0">
                <a:solidFill>
                  <a:schemeClr val="bg1"/>
                </a:solidFill>
              </a:rPr>
              <a:t>Tetiana Hranchak</a:t>
            </a:r>
            <a:r>
              <a:rPr lang="uk-UA" sz="2400" b="1" dirty="0">
                <a:solidFill>
                  <a:schemeClr val="bg1"/>
                </a:solidFill>
              </a:rPr>
              <a:t>, </a:t>
            </a:r>
          </a:p>
          <a:p>
            <a:pPr algn="r"/>
            <a:r>
              <a:rPr lang="en-US" sz="2400" b="1" dirty="0">
                <a:solidFill>
                  <a:schemeClr val="bg1"/>
                </a:solidFill>
              </a:rPr>
              <a:t>Leading Researcher,</a:t>
            </a:r>
            <a:endParaRPr lang="uk-UA" sz="2400" b="1" dirty="0">
              <a:solidFill>
                <a:schemeClr val="bg1"/>
              </a:solidFill>
            </a:endParaRPr>
          </a:p>
          <a:p>
            <a:pPr algn="r"/>
            <a:r>
              <a:rPr lang="en-US" sz="2400" b="1" dirty="0">
                <a:solidFill>
                  <a:schemeClr val="bg1"/>
                </a:solidFill>
              </a:rPr>
              <a:t>V.I. </a:t>
            </a:r>
            <a:r>
              <a:rPr lang="en-US" sz="2400" b="1" dirty="0" err="1">
                <a:solidFill>
                  <a:schemeClr val="bg1"/>
                </a:solidFill>
              </a:rPr>
              <a:t>Vernadsky</a:t>
            </a:r>
            <a:r>
              <a:rPr lang="en-US" sz="2400" b="1" dirty="0">
                <a:solidFill>
                  <a:schemeClr val="bg1"/>
                </a:solidFill>
              </a:rPr>
              <a:t> National Library of Ukraine</a:t>
            </a:r>
          </a:p>
        </p:txBody>
      </p:sp>
      <p:sp>
        <p:nvSpPr>
          <p:cNvPr id="5" name="TextBox 4">
            <a:extLst>
              <a:ext uri="{FF2B5EF4-FFF2-40B4-BE49-F238E27FC236}">
                <a16:creationId xmlns:a16="http://schemas.microsoft.com/office/drawing/2014/main" id="{826BF9C5-39F7-42A2-848A-9A5AD4757F27}"/>
              </a:ext>
            </a:extLst>
          </p:cNvPr>
          <p:cNvSpPr txBox="1"/>
          <p:nvPr/>
        </p:nvSpPr>
        <p:spPr>
          <a:xfrm>
            <a:off x="5638182" y="6102070"/>
            <a:ext cx="915635" cy="523220"/>
          </a:xfrm>
          <a:prstGeom prst="rect">
            <a:avLst/>
          </a:prstGeom>
          <a:noFill/>
        </p:spPr>
        <p:txBody>
          <a:bodyPr wrap="none" rtlCol="0">
            <a:spAutoFit/>
          </a:bodyPr>
          <a:lstStyle/>
          <a:p>
            <a:r>
              <a:rPr lang="uk-UA" sz="2800" b="1" dirty="0">
                <a:solidFill>
                  <a:schemeClr val="bg1"/>
                </a:solidFill>
              </a:rPr>
              <a:t>2022</a:t>
            </a:r>
            <a:endParaRPr lang="en-US" sz="2800" b="1" dirty="0">
              <a:solidFill>
                <a:schemeClr val="bg1"/>
              </a:solidFill>
            </a:endParaRPr>
          </a:p>
        </p:txBody>
      </p:sp>
    </p:spTree>
    <p:extLst>
      <p:ext uri="{BB962C8B-B14F-4D97-AF65-F5344CB8AC3E}">
        <p14:creationId xmlns:p14="http://schemas.microsoft.com/office/powerpoint/2010/main" val="16980872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Прямоугольный треугольник 16">
            <a:extLst>
              <a:ext uri="{FF2B5EF4-FFF2-40B4-BE49-F238E27FC236}">
                <a16:creationId xmlns:a16="http://schemas.microsoft.com/office/drawing/2014/main" id="{338CB427-443F-4363-926D-9777ADC0416A}"/>
              </a:ext>
            </a:extLst>
          </p:cNvPr>
          <p:cNvSpPr/>
          <p:nvPr/>
        </p:nvSpPr>
        <p:spPr>
          <a:xfrm>
            <a:off x="-201880" y="-2057399"/>
            <a:ext cx="16114980" cy="8915400"/>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Группа 6">
            <a:extLst>
              <a:ext uri="{FF2B5EF4-FFF2-40B4-BE49-F238E27FC236}">
                <a16:creationId xmlns:a16="http://schemas.microsoft.com/office/drawing/2014/main" id="{06B6EC03-320E-40B3-82A3-E87FE7BE7DD7}"/>
              </a:ext>
            </a:extLst>
          </p:cNvPr>
          <p:cNvGrpSpPr/>
          <p:nvPr/>
        </p:nvGrpSpPr>
        <p:grpSpPr>
          <a:xfrm>
            <a:off x="498764" y="168147"/>
            <a:ext cx="6721433" cy="6434534"/>
            <a:chOff x="498764" y="168147"/>
            <a:chExt cx="6721433" cy="6434534"/>
          </a:xfrm>
        </p:grpSpPr>
        <p:cxnSp>
          <p:nvCxnSpPr>
            <p:cNvPr id="8" name="Прямая соединительная линия 7">
              <a:extLst>
                <a:ext uri="{FF2B5EF4-FFF2-40B4-BE49-F238E27FC236}">
                  <a16:creationId xmlns:a16="http://schemas.microsoft.com/office/drawing/2014/main" id="{BEAF7A68-8B0F-4C27-8676-B1771BA199FF}"/>
                </a:ext>
              </a:extLst>
            </p:cNvPr>
            <p:cNvCxnSpPr/>
            <p:nvPr/>
          </p:nvCxnSpPr>
          <p:spPr>
            <a:xfrm>
              <a:off x="498764" y="481566"/>
              <a:ext cx="0" cy="6121115"/>
            </a:xfrm>
            <a:prstGeom prst="line">
              <a:avLst/>
            </a:prstGeom>
            <a:ln w="635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a:extLst>
                <a:ext uri="{FF2B5EF4-FFF2-40B4-BE49-F238E27FC236}">
                  <a16:creationId xmlns:a16="http://schemas.microsoft.com/office/drawing/2014/main" id="{430C9656-12CC-4D5C-B70B-6B565BEA5ADC}"/>
                </a:ext>
              </a:extLst>
            </p:cNvPr>
            <p:cNvCxnSpPr>
              <a:cxnSpLocks/>
            </p:cNvCxnSpPr>
            <p:nvPr/>
          </p:nvCxnSpPr>
          <p:spPr>
            <a:xfrm>
              <a:off x="629393" y="168147"/>
              <a:ext cx="0" cy="6307127"/>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a:extLst>
                <a:ext uri="{FF2B5EF4-FFF2-40B4-BE49-F238E27FC236}">
                  <a16:creationId xmlns:a16="http://schemas.microsoft.com/office/drawing/2014/main" id="{FDB8358F-6345-4D51-BDA1-357C5F7E6375}"/>
                </a:ext>
              </a:extLst>
            </p:cNvPr>
            <p:cNvCxnSpPr/>
            <p:nvPr/>
          </p:nvCxnSpPr>
          <p:spPr>
            <a:xfrm>
              <a:off x="498764" y="6602681"/>
              <a:ext cx="6721433" cy="0"/>
            </a:xfrm>
            <a:prstGeom prst="line">
              <a:avLst/>
            </a:prstGeom>
            <a:ln w="34925">
              <a:solidFill>
                <a:srgbClr val="FFFF00"/>
              </a:solidFill>
            </a:ln>
          </p:spPr>
          <p:style>
            <a:lnRef idx="3">
              <a:schemeClr val="accent4"/>
            </a:lnRef>
            <a:fillRef idx="0">
              <a:schemeClr val="accent4"/>
            </a:fillRef>
            <a:effectRef idx="2">
              <a:schemeClr val="accent4"/>
            </a:effectRef>
            <a:fontRef idx="minor">
              <a:schemeClr val="tx1"/>
            </a:fontRef>
          </p:style>
        </p:cxnSp>
        <p:cxnSp>
          <p:nvCxnSpPr>
            <p:cNvPr id="11" name="Прямая соединительная линия 10">
              <a:extLst>
                <a:ext uri="{FF2B5EF4-FFF2-40B4-BE49-F238E27FC236}">
                  <a16:creationId xmlns:a16="http://schemas.microsoft.com/office/drawing/2014/main" id="{3A2793FF-23DC-4E74-B38C-44C54480788A}"/>
                </a:ext>
              </a:extLst>
            </p:cNvPr>
            <p:cNvCxnSpPr/>
            <p:nvPr/>
          </p:nvCxnSpPr>
          <p:spPr>
            <a:xfrm>
              <a:off x="629393" y="6475274"/>
              <a:ext cx="6282046" cy="0"/>
            </a:xfrm>
            <a:prstGeom prst="line">
              <a:avLst/>
            </a:prstGeom>
            <a:ln w="31750"/>
          </p:spPr>
          <p:style>
            <a:lnRef idx="1">
              <a:schemeClr val="accent1"/>
            </a:lnRef>
            <a:fillRef idx="0">
              <a:schemeClr val="accent1"/>
            </a:fillRef>
            <a:effectRef idx="0">
              <a:schemeClr val="accent1"/>
            </a:effectRef>
            <a:fontRef idx="minor">
              <a:schemeClr val="tx1"/>
            </a:fontRef>
          </p:style>
        </p:cxnSp>
      </p:grpSp>
      <p:sp>
        <p:nvSpPr>
          <p:cNvPr id="2" name="Прямоугольник 1">
            <a:extLst>
              <a:ext uri="{FF2B5EF4-FFF2-40B4-BE49-F238E27FC236}">
                <a16:creationId xmlns:a16="http://schemas.microsoft.com/office/drawing/2014/main" id="{8190CE04-957E-4ED1-935B-907187FA941E}"/>
              </a:ext>
            </a:extLst>
          </p:cNvPr>
          <p:cNvSpPr/>
          <p:nvPr/>
        </p:nvSpPr>
        <p:spPr>
          <a:xfrm>
            <a:off x="629392" y="168147"/>
            <a:ext cx="3078564" cy="6370975"/>
          </a:xfrm>
          <a:prstGeom prst="rect">
            <a:avLst/>
          </a:prstGeom>
          <a:solidFill>
            <a:schemeClr val="accent1"/>
          </a:solidFill>
        </p:spPr>
        <p:txBody>
          <a:bodyPr wrap="square">
            <a:spAutoFit/>
          </a:bodyPr>
          <a:lstStyle/>
          <a:p>
            <a:r>
              <a:rPr lang="en-US" sz="2400" dirty="0">
                <a:ln>
                  <a:solidFill>
                    <a:srgbClr val="002060"/>
                  </a:solidFill>
                </a:ln>
                <a:solidFill>
                  <a:srgbClr val="FFFF00"/>
                </a:solidFill>
                <a:latin typeface="Arial Black" panose="020B0A04020102020204" pitchFamily="34" charset="0"/>
              </a:rPr>
              <a:t>Brui, O., </a:t>
            </a:r>
            <a:r>
              <a:rPr lang="en-US" sz="2400" dirty="0" err="1">
                <a:ln>
                  <a:solidFill>
                    <a:srgbClr val="002060"/>
                  </a:solidFill>
                </a:ln>
                <a:solidFill>
                  <a:srgbClr val="FFFF00"/>
                </a:solidFill>
                <a:latin typeface="Arial Black" panose="020B0A04020102020204" pitchFamily="34" charset="0"/>
              </a:rPr>
              <a:t>Savenkova</a:t>
            </a:r>
            <a:r>
              <a:rPr lang="en-US" sz="2400" dirty="0">
                <a:ln>
                  <a:solidFill>
                    <a:srgbClr val="002060"/>
                  </a:solidFill>
                </a:ln>
                <a:solidFill>
                  <a:srgbClr val="FFFF00"/>
                </a:solidFill>
                <a:latin typeface="Arial Black" panose="020B0A04020102020204" pitchFamily="34" charset="0"/>
              </a:rPr>
              <a:t>, L. &amp; </a:t>
            </a:r>
            <a:r>
              <a:rPr lang="en-US" sz="2400" dirty="0" err="1">
                <a:ln>
                  <a:solidFill>
                    <a:srgbClr val="002060"/>
                  </a:solidFill>
                </a:ln>
                <a:solidFill>
                  <a:srgbClr val="FFFF00"/>
                </a:solidFill>
                <a:latin typeface="Arial Black" panose="020B0A04020102020204" pitchFamily="34" charset="0"/>
              </a:rPr>
              <a:t>Chukanova</a:t>
            </a:r>
            <a:r>
              <a:rPr lang="en-US" sz="2400" dirty="0">
                <a:ln>
                  <a:solidFill>
                    <a:srgbClr val="002060"/>
                  </a:solidFill>
                </a:ln>
                <a:solidFill>
                  <a:srgbClr val="FFFF00"/>
                </a:solidFill>
                <a:latin typeface="Arial Black" panose="020B0A04020102020204" pitchFamily="34" charset="0"/>
              </a:rPr>
              <a:t>, S. (2019). </a:t>
            </a:r>
            <a:r>
              <a:rPr lang="en-US" sz="2400" dirty="0" err="1">
                <a:ln>
                  <a:solidFill>
                    <a:srgbClr val="002060"/>
                  </a:solidFill>
                </a:ln>
                <a:solidFill>
                  <a:srgbClr val="FFFF00"/>
                </a:solidFill>
                <a:latin typeface="Arial Black" panose="020B0A04020102020204" pitchFamily="34" charset="0"/>
              </a:rPr>
              <a:t>Profil</a:t>
            </a:r>
            <a:r>
              <a:rPr lang="en-US" sz="2400" dirty="0">
                <a:ln>
                  <a:solidFill>
                    <a:srgbClr val="002060"/>
                  </a:solidFill>
                </a:ln>
                <a:solidFill>
                  <a:srgbClr val="FFFF00"/>
                </a:solidFill>
                <a:latin typeface="Arial Black" panose="020B0A04020102020204" pitchFamily="34" charset="0"/>
              </a:rPr>
              <a:t> </a:t>
            </a:r>
            <a:r>
              <a:rPr lang="en-US" sz="2400" dirty="0" err="1">
                <a:ln>
                  <a:solidFill>
                    <a:srgbClr val="002060"/>
                  </a:solidFill>
                </a:ln>
                <a:solidFill>
                  <a:srgbClr val="FFFF00"/>
                </a:solidFill>
                <a:latin typeface="Arial Black" panose="020B0A04020102020204" pitchFamily="34" charset="0"/>
              </a:rPr>
              <a:t>kompetentnostei</a:t>
            </a:r>
            <a:r>
              <a:rPr lang="en-US" sz="2400" dirty="0">
                <a:ln>
                  <a:solidFill>
                    <a:srgbClr val="002060"/>
                  </a:solidFill>
                </a:ln>
                <a:solidFill>
                  <a:srgbClr val="FFFF00"/>
                </a:solidFill>
                <a:latin typeface="Arial Black" panose="020B0A04020102020204" pitchFamily="34" charset="0"/>
              </a:rPr>
              <a:t> </a:t>
            </a:r>
            <a:r>
              <a:rPr lang="en-US" sz="2400" dirty="0" err="1">
                <a:ln>
                  <a:solidFill>
                    <a:srgbClr val="002060"/>
                  </a:solidFill>
                </a:ln>
                <a:solidFill>
                  <a:srgbClr val="FFFF00"/>
                </a:solidFill>
                <a:latin typeface="Arial Black" panose="020B0A04020102020204" pitchFamily="34" charset="0"/>
              </a:rPr>
              <a:t>bibliotekariv</a:t>
            </a:r>
            <a:r>
              <a:rPr lang="en-US" sz="2400" dirty="0">
                <a:ln>
                  <a:solidFill>
                    <a:srgbClr val="002060"/>
                  </a:solidFill>
                </a:ln>
                <a:solidFill>
                  <a:srgbClr val="FFFF00"/>
                </a:solidFill>
                <a:latin typeface="Arial Black" panose="020B0A04020102020204" pitchFamily="34" charset="0"/>
              </a:rPr>
              <a:t> z </a:t>
            </a:r>
            <a:r>
              <a:rPr lang="en-US" sz="2400" dirty="0" err="1">
                <a:ln>
                  <a:solidFill>
                    <a:srgbClr val="002060"/>
                  </a:solidFill>
                </a:ln>
                <a:solidFill>
                  <a:srgbClr val="FFFF00"/>
                </a:solidFill>
                <a:latin typeface="Arial Black" panose="020B0A04020102020204" pitchFamily="34" charset="0"/>
              </a:rPr>
              <a:t>akademichnoi</a:t>
            </a:r>
            <a:r>
              <a:rPr lang="en-US" sz="2400" dirty="0">
                <a:ln>
                  <a:solidFill>
                    <a:srgbClr val="002060"/>
                  </a:solidFill>
                </a:ln>
                <a:solidFill>
                  <a:srgbClr val="FFFF00"/>
                </a:solidFill>
                <a:latin typeface="Arial Black" panose="020B0A04020102020204" pitchFamily="34" charset="0"/>
              </a:rPr>
              <a:t> </a:t>
            </a:r>
            <a:r>
              <a:rPr lang="en-US" sz="2400" dirty="0" err="1">
                <a:ln>
                  <a:solidFill>
                    <a:srgbClr val="002060"/>
                  </a:solidFill>
                </a:ln>
                <a:solidFill>
                  <a:srgbClr val="FFFF00"/>
                </a:solidFill>
                <a:latin typeface="Arial Black" panose="020B0A04020102020204" pitchFamily="34" charset="0"/>
              </a:rPr>
              <a:t>dobrochesnosti</a:t>
            </a:r>
            <a:r>
              <a:rPr lang="en-US" sz="2400" dirty="0">
                <a:ln>
                  <a:solidFill>
                    <a:srgbClr val="002060"/>
                  </a:solidFill>
                </a:ln>
                <a:solidFill>
                  <a:srgbClr val="FFFF00"/>
                </a:solidFill>
                <a:latin typeface="Arial Black" panose="020B0A04020102020204" pitchFamily="34" charset="0"/>
              </a:rPr>
              <a:t> [Profile of competencies of librarians on academic integrity] : </a:t>
            </a:r>
            <a:r>
              <a:rPr lang="en-US" sz="2400" dirty="0" err="1">
                <a:ln>
                  <a:solidFill>
                    <a:srgbClr val="002060"/>
                  </a:solidFill>
                </a:ln>
                <a:solidFill>
                  <a:srgbClr val="FFFF00"/>
                </a:solidFill>
                <a:latin typeface="Arial Black" panose="020B0A04020102020204" pitchFamily="34" charset="0"/>
              </a:rPr>
              <a:t>rekomendatsii</a:t>
            </a:r>
            <a:r>
              <a:rPr lang="en-US" sz="2400" dirty="0">
                <a:ln>
                  <a:solidFill>
                    <a:srgbClr val="002060"/>
                  </a:solidFill>
                </a:ln>
                <a:solidFill>
                  <a:srgbClr val="FFFF00"/>
                </a:solidFill>
                <a:latin typeface="Arial Black" panose="020B0A04020102020204" pitchFamily="34" charset="0"/>
              </a:rPr>
              <a:t>. </a:t>
            </a:r>
            <a:r>
              <a:rPr lang="en-US" sz="2400" dirty="0" err="1">
                <a:ln>
                  <a:solidFill>
                    <a:srgbClr val="002060"/>
                  </a:solidFill>
                </a:ln>
                <a:solidFill>
                  <a:srgbClr val="FFFF00"/>
                </a:solidFill>
                <a:latin typeface="Arial Black" panose="020B0A04020102020204" pitchFamily="34" charset="0"/>
              </a:rPr>
              <a:t>Ukrainska</a:t>
            </a:r>
            <a:r>
              <a:rPr lang="en-US" sz="2400" dirty="0">
                <a:ln>
                  <a:solidFill>
                    <a:srgbClr val="002060"/>
                  </a:solidFill>
                </a:ln>
                <a:solidFill>
                  <a:srgbClr val="FFFF00"/>
                </a:solidFill>
                <a:latin typeface="Arial Black" panose="020B0A04020102020204" pitchFamily="34" charset="0"/>
              </a:rPr>
              <a:t> </a:t>
            </a:r>
            <a:r>
              <a:rPr lang="en-US" sz="2400" dirty="0" err="1">
                <a:ln>
                  <a:solidFill>
                    <a:srgbClr val="002060"/>
                  </a:solidFill>
                </a:ln>
                <a:solidFill>
                  <a:srgbClr val="FFFF00"/>
                </a:solidFill>
                <a:latin typeface="Arial Black" panose="020B0A04020102020204" pitchFamily="34" charset="0"/>
              </a:rPr>
              <a:t>bibliotechna</a:t>
            </a:r>
            <a:r>
              <a:rPr lang="en-US" sz="2400" dirty="0">
                <a:ln>
                  <a:solidFill>
                    <a:srgbClr val="002060"/>
                  </a:solidFill>
                </a:ln>
                <a:solidFill>
                  <a:srgbClr val="FFFF00"/>
                </a:solidFill>
                <a:latin typeface="Arial Black" panose="020B0A04020102020204" pitchFamily="34" charset="0"/>
              </a:rPr>
              <a:t> </a:t>
            </a:r>
            <a:r>
              <a:rPr lang="en-US" sz="2400" dirty="0" err="1">
                <a:ln>
                  <a:solidFill>
                    <a:srgbClr val="002060"/>
                  </a:solidFill>
                </a:ln>
                <a:solidFill>
                  <a:srgbClr val="FFFF00"/>
                </a:solidFill>
                <a:latin typeface="Arial Black" panose="020B0A04020102020204" pitchFamily="34" charset="0"/>
              </a:rPr>
              <a:t>asotsiatsiia</a:t>
            </a:r>
            <a:r>
              <a:rPr lang="en-US" sz="2400" dirty="0">
                <a:ln>
                  <a:solidFill>
                    <a:srgbClr val="002060"/>
                  </a:solidFill>
                </a:ln>
                <a:solidFill>
                  <a:srgbClr val="FFFF00"/>
                </a:solidFill>
                <a:latin typeface="Arial Black" panose="020B0A04020102020204" pitchFamily="34" charset="0"/>
              </a:rPr>
              <a:t>, </a:t>
            </a:r>
            <a:r>
              <a:rPr lang="en-US" sz="2000" dirty="0">
                <a:ln>
                  <a:solidFill>
                    <a:srgbClr val="002060"/>
                  </a:solidFill>
                </a:ln>
                <a:solidFill>
                  <a:srgbClr val="FFFF00"/>
                </a:solidFill>
                <a:latin typeface="Arial Black" panose="020B0A04020102020204" pitchFamily="34" charset="0"/>
              </a:rPr>
              <a:t>Kyiv.</a:t>
            </a:r>
          </a:p>
        </p:txBody>
      </p:sp>
      <p:pic>
        <p:nvPicPr>
          <p:cNvPr id="6" name="Рисунок 5">
            <a:extLst>
              <a:ext uri="{FF2B5EF4-FFF2-40B4-BE49-F238E27FC236}">
                <a16:creationId xmlns:a16="http://schemas.microsoft.com/office/drawing/2014/main" id="{DE01685E-C202-4105-A73B-83F3AB1DE8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1861" y="1476505"/>
            <a:ext cx="7496175" cy="4743450"/>
          </a:xfrm>
          <a:prstGeom prst="rect">
            <a:avLst/>
          </a:prstGeom>
        </p:spPr>
      </p:pic>
      <p:sp>
        <p:nvSpPr>
          <p:cNvPr id="22" name="Прямоугольный треугольник 21">
            <a:extLst>
              <a:ext uri="{FF2B5EF4-FFF2-40B4-BE49-F238E27FC236}">
                <a16:creationId xmlns:a16="http://schemas.microsoft.com/office/drawing/2014/main" id="{BAE4DC76-F9E4-4C2C-9BF8-7C36C6FFA529}"/>
              </a:ext>
            </a:extLst>
          </p:cNvPr>
          <p:cNvSpPr/>
          <p:nvPr/>
        </p:nvSpPr>
        <p:spPr>
          <a:xfrm rot="10800000">
            <a:off x="6881052" y="481566"/>
            <a:ext cx="4812184" cy="2744233"/>
          </a:xfrm>
          <a:prstGeom prst="rtTriangle">
            <a:avLst/>
          </a:prstGeom>
          <a:solidFill>
            <a:srgbClr val="FFC6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41408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Группа 4">
            <a:extLst>
              <a:ext uri="{FF2B5EF4-FFF2-40B4-BE49-F238E27FC236}">
                <a16:creationId xmlns:a16="http://schemas.microsoft.com/office/drawing/2014/main" id="{50FA1496-89AA-4A4C-AA46-399F77990257}"/>
              </a:ext>
            </a:extLst>
          </p:cNvPr>
          <p:cNvGrpSpPr/>
          <p:nvPr/>
        </p:nvGrpSpPr>
        <p:grpSpPr>
          <a:xfrm>
            <a:off x="606428" y="171411"/>
            <a:ext cx="6721433" cy="6434534"/>
            <a:chOff x="498764" y="168147"/>
            <a:chExt cx="6721433" cy="6434534"/>
          </a:xfrm>
        </p:grpSpPr>
        <p:cxnSp>
          <p:nvCxnSpPr>
            <p:cNvPr id="6" name="Прямая соединительная линия 5">
              <a:extLst>
                <a:ext uri="{FF2B5EF4-FFF2-40B4-BE49-F238E27FC236}">
                  <a16:creationId xmlns:a16="http://schemas.microsoft.com/office/drawing/2014/main" id="{E3894C9D-321A-4688-9CF6-017E952DE8AF}"/>
                </a:ext>
              </a:extLst>
            </p:cNvPr>
            <p:cNvCxnSpPr>
              <a:cxnSpLocks/>
            </p:cNvCxnSpPr>
            <p:nvPr/>
          </p:nvCxnSpPr>
          <p:spPr>
            <a:xfrm>
              <a:off x="629393" y="168147"/>
              <a:ext cx="0" cy="6307127"/>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7" name="Прямая соединительная линия 6">
              <a:extLst>
                <a:ext uri="{FF2B5EF4-FFF2-40B4-BE49-F238E27FC236}">
                  <a16:creationId xmlns:a16="http://schemas.microsoft.com/office/drawing/2014/main" id="{61192BCA-03D5-4817-B8EC-749F0B1E9B1F}"/>
                </a:ext>
              </a:extLst>
            </p:cNvPr>
            <p:cNvCxnSpPr/>
            <p:nvPr/>
          </p:nvCxnSpPr>
          <p:spPr>
            <a:xfrm>
              <a:off x="498764" y="6602681"/>
              <a:ext cx="6721433" cy="0"/>
            </a:xfrm>
            <a:prstGeom prst="line">
              <a:avLst/>
            </a:prstGeom>
            <a:ln w="34925">
              <a:solidFill>
                <a:srgbClr val="FFFF00"/>
              </a:solidFill>
            </a:ln>
          </p:spPr>
          <p:style>
            <a:lnRef idx="3">
              <a:schemeClr val="accent4"/>
            </a:lnRef>
            <a:fillRef idx="0">
              <a:schemeClr val="accent4"/>
            </a:fillRef>
            <a:effectRef idx="2">
              <a:schemeClr val="accent4"/>
            </a:effectRef>
            <a:fontRef idx="minor">
              <a:schemeClr val="tx1"/>
            </a:fontRef>
          </p:style>
        </p:cxnSp>
        <p:cxnSp>
          <p:nvCxnSpPr>
            <p:cNvPr id="8" name="Прямая соединительная линия 7">
              <a:extLst>
                <a:ext uri="{FF2B5EF4-FFF2-40B4-BE49-F238E27FC236}">
                  <a16:creationId xmlns:a16="http://schemas.microsoft.com/office/drawing/2014/main" id="{09BD1E74-8A9F-4F54-8A12-48AEA3D77424}"/>
                </a:ext>
              </a:extLst>
            </p:cNvPr>
            <p:cNvCxnSpPr/>
            <p:nvPr/>
          </p:nvCxnSpPr>
          <p:spPr>
            <a:xfrm>
              <a:off x="629393" y="6475274"/>
              <a:ext cx="6282046"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a:extLst>
                <a:ext uri="{FF2B5EF4-FFF2-40B4-BE49-F238E27FC236}">
                  <a16:creationId xmlns:a16="http://schemas.microsoft.com/office/drawing/2014/main" id="{38D52E1B-AAA5-4FBB-B3B7-A1D6FF0CA698}"/>
                </a:ext>
              </a:extLst>
            </p:cNvPr>
            <p:cNvCxnSpPr/>
            <p:nvPr/>
          </p:nvCxnSpPr>
          <p:spPr>
            <a:xfrm>
              <a:off x="498764" y="481566"/>
              <a:ext cx="0" cy="6121115"/>
            </a:xfrm>
            <a:prstGeom prst="line">
              <a:avLst/>
            </a:prstGeom>
            <a:ln w="63500">
              <a:solidFill>
                <a:srgbClr val="FFFF00"/>
              </a:solidFill>
            </a:ln>
          </p:spPr>
          <p:style>
            <a:lnRef idx="1">
              <a:schemeClr val="accent1"/>
            </a:lnRef>
            <a:fillRef idx="0">
              <a:schemeClr val="accent1"/>
            </a:fillRef>
            <a:effectRef idx="0">
              <a:schemeClr val="accent1"/>
            </a:effectRef>
            <a:fontRef idx="minor">
              <a:schemeClr val="tx1"/>
            </a:fontRef>
          </p:style>
        </p:cxnSp>
      </p:grpSp>
      <p:sp>
        <p:nvSpPr>
          <p:cNvPr id="13" name="Прямоугольник 12">
            <a:extLst>
              <a:ext uri="{FF2B5EF4-FFF2-40B4-BE49-F238E27FC236}">
                <a16:creationId xmlns:a16="http://schemas.microsoft.com/office/drawing/2014/main" id="{F078B1FC-1564-4041-8469-351B6D40F167}"/>
              </a:ext>
            </a:extLst>
          </p:cNvPr>
          <p:cNvSpPr/>
          <p:nvPr/>
        </p:nvSpPr>
        <p:spPr>
          <a:xfrm>
            <a:off x="1672728" y="4841796"/>
            <a:ext cx="9782215" cy="15093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a:solidFill>
                  <a:srgbClr val="FFFF00"/>
                </a:solidFill>
                <a:latin typeface="Arial Black" panose="020B0A04020102020204" pitchFamily="34" charset="0"/>
              </a:rPr>
              <a:t>#</a:t>
            </a:r>
            <a:r>
              <a:rPr lang="en-US" sz="6000" b="1" dirty="0" err="1">
                <a:solidFill>
                  <a:srgbClr val="FFFF00"/>
                </a:solidFill>
                <a:latin typeface="Arial Black" panose="020B0A04020102020204" pitchFamily="34" charset="0"/>
              </a:rPr>
              <a:t>Stand_with_Ukraine</a:t>
            </a:r>
            <a:r>
              <a:rPr lang="en-US" sz="6000" b="1" dirty="0">
                <a:solidFill>
                  <a:srgbClr val="FFFF00"/>
                </a:solidFill>
                <a:latin typeface="Arial Black" panose="020B0A04020102020204" pitchFamily="34" charset="0"/>
              </a:rPr>
              <a:t>!</a:t>
            </a:r>
          </a:p>
        </p:txBody>
      </p:sp>
      <p:pic>
        <p:nvPicPr>
          <p:cNvPr id="2" name="Рисунок 1">
            <a:extLst>
              <a:ext uri="{FF2B5EF4-FFF2-40B4-BE49-F238E27FC236}">
                <a16:creationId xmlns:a16="http://schemas.microsoft.com/office/drawing/2014/main" id="{51D359F2-D044-46ED-A4C0-806F99A85911}"/>
              </a:ext>
            </a:extLst>
          </p:cNvPr>
          <p:cNvPicPr>
            <a:picLocks noChangeAspect="1"/>
          </p:cNvPicPr>
          <p:nvPr/>
        </p:nvPicPr>
        <p:blipFill>
          <a:blip r:embed="rId2"/>
          <a:stretch>
            <a:fillRect/>
          </a:stretch>
        </p:blipFill>
        <p:spPr>
          <a:xfrm>
            <a:off x="867686" y="497711"/>
            <a:ext cx="1711370" cy="855685"/>
          </a:xfrm>
          <a:prstGeom prst="rect">
            <a:avLst/>
          </a:prstGeom>
        </p:spPr>
      </p:pic>
      <p:sp>
        <p:nvSpPr>
          <p:cNvPr id="10" name="TextBox 9">
            <a:extLst>
              <a:ext uri="{FF2B5EF4-FFF2-40B4-BE49-F238E27FC236}">
                <a16:creationId xmlns:a16="http://schemas.microsoft.com/office/drawing/2014/main" id="{B458DFD8-BADF-452B-827D-14088E969ECE}"/>
              </a:ext>
            </a:extLst>
          </p:cNvPr>
          <p:cNvSpPr txBox="1"/>
          <p:nvPr/>
        </p:nvSpPr>
        <p:spPr>
          <a:xfrm>
            <a:off x="4271877" y="1946894"/>
            <a:ext cx="4101316" cy="1107996"/>
          </a:xfrm>
          <a:prstGeom prst="rect">
            <a:avLst/>
          </a:prstGeom>
          <a:noFill/>
        </p:spPr>
        <p:txBody>
          <a:bodyPr wrap="none" rtlCol="0">
            <a:spAutoFit/>
          </a:bodyPr>
          <a:lstStyle/>
          <a:p>
            <a:r>
              <a:rPr lang="en-US" sz="6600" b="1" dirty="0">
                <a:solidFill>
                  <a:schemeClr val="accent5">
                    <a:lumMod val="75000"/>
                  </a:schemeClr>
                </a:solidFill>
              </a:rPr>
              <a:t>Thank you</a:t>
            </a:r>
            <a:r>
              <a:rPr lang="uk-UA" sz="6600" b="1" dirty="0">
                <a:solidFill>
                  <a:schemeClr val="accent5">
                    <a:lumMod val="75000"/>
                  </a:schemeClr>
                </a:solidFill>
              </a:rPr>
              <a:t>!</a:t>
            </a:r>
            <a:endParaRPr lang="en-US" sz="6600" b="1" dirty="0">
              <a:solidFill>
                <a:schemeClr val="accent5">
                  <a:lumMod val="75000"/>
                </a:schemeClr>
              </a:solidFill>
            </a:endParaRPr>
          </a:p>
        </p:txBody>
      </p:sp>
    </p:spTree>
    <p:extLst>
      <p:ext uri="{BB962C8B-B14F-4D97-AF65-F5344CB8AC3E}">
        <p14:creationId xmlns:p14="http://schemas.microsoft.com/office/powerpoint/2010/main" val="2261358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вал 6">
            <a:extLst>
              <a:ext uri="{FF2B5EF4-FFF2-40B4-BE49-F238E27FC236}">
                <a16:creationId xmlns:a16="http://schemas.microsoft.com/office/drawing/2014/main" id="{A78BA0AA-1A19-48B3-8CD6-4C484DB9AF87}"/>
              </a:ext>
            </a:extLst>
          </p:cNvPr>
          <p:cNvSpPr/>
          <p:nvPr/>
        </p:nvSpPr>
        <p:spPr>
          <a:xfrm>
            <a:off x="5058392" y="-712519"/>
            <a:ext cx="9405753" cy="826522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Прямоугольник 5">
            <a:extLst>
              <a:ext uri="{FF2B5EF4-FFF2-40B4-BE49-F238E27FC236}">
                <a16:creationId xmlns:a16="http://schemas.microsoft.com/office/drawing/2014/main" id="{558C94D6-DBFB-4EF3-81A7-B7E8AC0B28BD}"/>
              </a:ext>
            </a:extLst>
          </p:cNvPr>
          <p:cNvSpPr/>
          <p:nvPr/>
        </p:nvSpPr>
        <p:spPr>
          <a:xfrm>
            <a:off x="8891931" y="1033651"/>
            <a:ext cx="2786925" cy="4102341"/>
          </a:xfrm>
          <a:prstGeom prst="rect">
            <a:avLst/>
          </a:prstGeom>
        </p:spPr>
        <p:txBody>
          <a:bodyPr wrap="square">
            <a:spAutoFit/>
          </a:bodyPr>
          <a:lstStyle/>
          <a:p>
            <a:pPr algn="ctr">
              <a:lnSpc>
                <a:spcPct val="150000"/>
              </a:lnSpc>
            </a:pPr>
            <a:r>
              <a:rPr lang="en-US" sz="2200" dirty="0">
                <a:solidFill>
                  <a:schemeClr val="accent1"/>
                </a:solidFill>
                <a:latin typeface="Arial Black" panose="020B0A04020102020204" pitchFamily="34" charset="0"/>
              </a:rPr>
              <a:t>What makes </a:t>
            </a:r>
          </a:p>
          <a:p>
            <a:pPr algn="ctr">
              <a:lnSpc>
                <a:spcPct val="150000"/>
              </a:lnSpc>
            </a:pPr>
            <a:r>
              <a:rPr lang="en-US" sz="2200" dirty="0">
                <a:solidFill>
                  <a:schemeClr val="accent1"/>
                </a:solidFill>
                <a:latin typeface="Arial Black" panose="020B0A04020102020204" pitchFamily="34" charset="0"/>
              </a:rPr>
              <a:t>a librarian </a:t>
            </a:r>
          </a:p>
          <a:p>
            <a:pPr algn="ctr">
              <a:lnSpc>
                <a:spcPct val="150000"/>
              </a:lnSpc>
            </a:pPr>
            <a:r>
              <a:rPr lang="en-US" sz="2200" dirty="0">
                <a:solidFill>
                  <a:schemeClr val="accent1"/>
                </a:solidFill>
                <a:latin typeface="Arial Black" panose="020B0A04020102020204" pitchFamily="34" charset="0"/>
              </a:rPr>
              <a:t>a librarian?</a:t>
            </a:r>
          </a:p>
          <a:p>
            <a:pPr algn="ctr">
              <a:lnSpc>
                <a:spcPct val="150000"/>
              </a:lnSpc>
            </a:pPr>
            <a:endParaRPr lang="en-US" sz="2200" dirty="0">
              <a:solidFill>
                <a:schemeClr val="accent1"/>
              </a:solidFill>
              <a:latin typeface="Arial Black" panose="020B0A04020102020204" pitchFamily="34" charset="0"/>
            </a:endParaRPr>
          </a:p>
          <a:p>
            <a:pPr algn="ctr">
              <a:lnSpc>
                <a:spcPct val="150000"/>
              </a:lnSpc>
            </a:pPr>
            <a:r>
              <a:rPr lang="en-US" sz="2200" dirty="0">
                <a:solidFill>
                  <a:schemeClr val="accent1"/>
                </a:solidFill>
                <a:latin typeface="Arial Black" panose="020B0A04020102020204" pitchFamily="34" charset="0"/>
              </a:rPr>
              <a:t>What are core competencies for a modern librarian?</a:t>
            </a:r>
            <a:endParaRPr lang="en-US" sz="2200" dirty="0">
              <a:solidFill>
                <a:schemeClr val="accent1"/>
              </a:solidFill>
              <a:highlight>
                <a:srgbClr val="FFFF00"/>
              </a:highlight>
              <a:latin typeface="Arial Black" panose="020B0A04020102020204" pitchFamily="34" charset="0"/>
            </a:endParaRPr>
          </a:p>
        </p:txBody>
      </p:sp>
      <p:pic>
        <p:nvPicPr>
          <p:cNvPr id="2050" name="Picture 2" descr="School Library Books Quotes. QuotesGram">
            <a:extLst>
              <a:ext uri="{FF2B5EF4-FFF2-40B4-BE49-F238E27FC236}">
                <a16:creationId xmlns:a16="http://schemas.microsoft.com/office/drawing/2014/main" id="{12CEA773-EB9C-4490-9DDB-DB74DC5D44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866208" cy="68930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3995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a:extLst>
              <a:ext uri="{FF2B5EF4-FFF2-40B4-BE49-F238E27FC236}">
                <a16:creationId xmlns:a16="http://schemas.microsoft.com/office/drawing/2014/main" id="{270E9BBE-9B23-4D8C-A2FC-0F2093BB0847}"/>
              </a:ext>
            </a:extLst>
          </p:cNvPr>
          <p:cNvSpPr/>
          <p:nvPr/>
        </p:nvSpPr>
        <p:spPr>
          <a:xfrm rot="2629852">
            <a:off x="4619822" y="-2105241"/>
            <a:ext cx="5710911" cy="13170121"/>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Группа 6">
            <a:extLst>
              <a:ext uri="{FF2B5EF4-FFF2-40B4-BE49-F238E27FC236}">
                <a16:creationId xmlns:a16="http://schemas.microsoft.com/office/drawing/2014/main" id="{A7C860C6-CADA-4BF9-8DB6-6523884DF21F}"/>
              </a:ext>
            </a:extLst>
          </p:cNvPr>
          <p:cNvGrpSpPr/>
          <p:nvPr/>
        </p:nvGrpSpPr>
        <p:grpSpPr>
          <a:xfrm>
            <a:off x="498764" y="168147"/>
            <a:ext cx="6721433" cy="6434534"/>
            <a:chOff x="498764" y="168147"/>
            <a:chExt cx="6721433" cy="6434534"/>
          </a:xfrm>
        </p:grpSpPr>
        <p:cxnSp>
          <p:nvCxnSpPr>
            <p:cNvPr id="8" name="Прямая соединительная линия 7">
              <a:extLst>
                <a:ext uri="{FF2B5EF4-FFF2-40B4-BE49-F238E27FC236}">
                  <a16:creationId xmlns:a16="http://schemas.microsoft.com/office/drawing/2014/main" id="{EED3935D-7A6B-4D00-997B-2663F4241C6A}"/>
                </a:ext>
              </a:extLst>
            </p:cNvPr>
            <p:cNvCxnSpPr/>
            <p:nvPr/>
          </p:nvCxnSpPr>
          <p:spPr>
            <a:xfrm>
              <a:off x="498764" y="481566"/>
              <a:ext cx="0" cy="6121115"/>
            </a:xfrm>
            <a:prstGeom prst="line">
              <a:avLst/>
            </a:prstGeom>
            <a:ln w="635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a:extLst>
                <a:ext uri="{FF2B5EF4-FFF2-40B4-BE49-F238E27FC236}">
                  <a16:creationId xmlns:a16="http://schemas.microsoft.com/office/drawing/2014/main" id="{CB93FA2B-AE80-4E76-B4C9-2E90704BF8C5}"/>
                </a:ext>
              </a:extLst>
            </p:cNvPr>
            <p:cNvCxnSpPr>
              <a:cxnSpLocks/>
            </p:cNvCxnSpPr>
            <p:nvPr/>
          </p:nvCxnSpPr>
          <p:spPr>
            <a:xfrm>
              <a:off x="629393" y="168147"/>
              <a:ext cx="0" cy="6307127"/>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a:extLst>
                <a:ext uri="{FF2B5EF4-FFF2-40B4-BE49-F238E27FC236}">
                  <a16:creationId xmlns:a16="http://schemas.microsoft.com/office/drawing/2014/main" id="{E87387B9-E018-4218-AFA8-C30B1D1B4FA8}"/>
                </a:ext>
              </a:extLst>
            </p:cNvPr>
            <p:cNvCxnSpPr/>
            <p:nvPr/>
          </p:nvCxnSpPr>
          <p:spPr>
            <a:xfrm>
              <a:off x="498764" y="6602681"/>
              <a:ext cx="6721433" cy="0"/>
            </a:xfrm>
            <a:prstGeom prst="line">
              <a:avLst/>
            </a:prstGeom>
            <a:ln w="34925">
              <a:solidFill>
                <a:srgbClr val="FFFF00"/>
              </a:solidFill>
            </a:ln>
          </p:spPr>
          <p:style>
            <a:lnRef idx="3">
              <a:schemeClr val="accent4"/>
            </a:lnRef>
            <a:fillRef idx="0">
              <a:schemeClr val="accent4"/>
            </a:fillRef>
            <a:effectRef idx="2">
              <a:schemeClr val="accent4"/>
            </a:effectRef>
            <a:fontRef idx="minor">
              <a:schemeClr val="tx1"/>
            </a:fontRef>
          </p:style>
        </p:cxnSp>
        <p:cxnSp>
          <p:nvCxnSpPr>
            <p:cNvPr id="11" name="Прямая соединительная линия 10">
              <a:extLst>
                <a:ext uri="{FF2B5EF4-FFF2-40B4-BE49-F238E27FC236}">
                  <a16:creationId xmlns:a16="http://schemas.microsoft.com/office/drawing/2014/main" id="{B5A2EF96-4275-4496-A9E5-C93E25D9FBB3}"/>
                </a:ext>
              </a:extLst>
            </p:cNvPr>
            <p:cNvCxnSpPr/>
            <p:nvPr/>
          </p:nvCxnSpPr>
          <p:spPr>
            <a:xfrm>
              <a:off x="629393" y="6475274"/>
              <a:ext cx="6282046" cy="0"/>
            </a:xfrm>
            <a:prstGeom prst="line">
              <a:avLst/>
            </a:prstGeom>
            <a:ln w="31750"/>
          </p:spPr>
          <p:style>
            <a:lnRef idx="1">
              <a:schemeClr val="accent1"/>
            </a:lnRef>
            <a:fillRef idx="0">
              <a:schemeClr val="accent1"/>
            </a:fillRef>
            <a:effectRef idx="0">
              <a:schemeClr val="accent1"/>
            </a:effectRef>
            <a:fontRef idx="minor">
              <a:schemeClr val="tx1"/>
            </a:fontRef>
          </p:style>
        </p:cxnSp>
      </p:grpSp>
      <p:pic>
        <p:nvPicPr>
          <p:cNvPr id="4" name="Рисунок 3">
            <a:extLst>
              <a:ext uri="{FF2B5EF4-FFF2-40B4-BE49-F238E27FC236}">
                <a16:creationId xmlns:a16="http://schemas.microsoft.com/office/drawing/2014/main" id="{3840E70E-59F5-4E7A-83B2-D69DB44428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4862" y="0"/>
            <a:ext cx="5173579" cy="6858000"/>
          </a:xfrm>
          <a:prstGeom prst="rect">
            <a:avLst/>
          </a:prstGeom>
        </p:spPr>
      </p:pic>
      <p:sp>
        <p:nvSpPr>
          <p:cNvPr id="13" name="Прямоугольник 12">
            <a:extLst>
              <a:ext uri="{FF2B5EF4-FFF2-40B4-BE49-F238E27FC236}">
                <a16:creationId xmlns:a16="http://schemas.microsoft.com/office/drawing/2014/main" id="{FB009823-2A0C-40F9-971B-F40A2629668E}"/>
              </a:ext>
            </a:extLst>
          </p:cNvPr>
          <p:cNvSpPr/>
          <p:nvPr/>
        </p:nvSpPr>
        <p:spPr>
          <a:xfrm>
            <a:off x="6851160" y="1338992"/>
            <a:ext cx="3435787" cy="3594510"/>
          </a:xfrm>
          <a:prstGeom prst="rect">
            <a:avLst/>
          </a:prstGeom>
        </p:spPr>
        <p:txBody>
          <a:bodyPr wrap="square">
            <a:spAutoFit/>
          </a:bodyPr>
          <a:lstStyle/>
          <a:p>
            <a:pPr algn="ctr">
              <a:lnSpc>
                <a:spcPct val="150000"/>
              </a:lnSpc>
            </a:pPr>
            <a:r>
              <a:rPr lang="en-US" sz="2200" dirty="0">
                <a:solidFill>
                  <a:schemeClr val="accent1"/>
                </a:solidFill>
                <a:latin typeface="Arial Black" panose="020B0A04020102020204" pitchFamily="34" charset="0"/>
              </a:rPr>
              <a:t>changes in the social role of the librarian, who transforms from an information specialist to </a:t>
            </a:r>
          </a:p>
          <a:p>
            <a:pPr algn="ctr">
              <a:lnSpc>
                <a:spcPct val="150000"/>
              </a:lnSpc>
            </a:pPr>
            <a:r>
              <a:rPr lang="en-US" sz="2200" dirty="0">
                <a:solidFill>
                  <a:schemeClr val="accent1"/>
                </a:solidFill>
                <a:latin typeface="Arial Black" panose="020B0A04020102020204" pitchFamily="34" charset="0"/>
              </a:rPr>
              <a:t>a knowledge "facilitator"</a:t>
            </a:r>
            <a:endParaRPr lang="en-US" sz="2200" dirty="0">
              <a:solidFill>
                <a:schemeClr val="accent1"/>
              </a:solidFill>
              <a:highlight>
                <a:srgbClr val="FFFF00"/>
              </a:highlight>
              <a:latin typeface="Arial Black" panose="020B0A04020102020204" pitchFamily="34" charset="0"/>
            </a:endParaRPr>
          </a:p>
        </p:txBody>
      </p:sp>
    </p:spTree>
    <p:extLst>
      <p:ext uri="{BB962C8B-B14F-4D97-AF65-F5344CB8AC3E}">
        <p14:creationId xmlns:p14="http://schemas.microsoft.com/office/powerpoint/2010/main" val="3790148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рямоугольник 11">
            <a:extLst>
              <a:ext uri="{FF2B5EF4-FFF2-40B4-BE49-F238E27FC236}">
                <a16:creationId xmlns:a16="http://schemas.microsoft.com/office/drawing/2014/main" id="{A62B2717-D85D-4FD7-9B1D-CC408FEE6C5C}"/>
              </a:ext>
            </a:extLst>
          </p:cNvPr>
          <p:cNvSpPr/>
          <p:nvPr/>
        </p:nvSpPr>
        <p:spPr>
          <a:xfrm rot="2629852">
            <a:off x="4802702" y="-2070950"/>
            <a:ext cx="5710911" cy="13170121"/>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Группа 5">
            <a:extLst>
              <a:ext uri="{FF2B5EF4-FFF2-40B4-BE49-F238E27FC236}">
                <a16:creationId xmlns:a16="http://schemas.microsoft.com/office/drawing/2014/main" id="{AABA6389-3540-41DF-8CF6-85D7B9F500F6}"/>
              </a:ext>
            </a:extLst>
          </p:cNvPr>
          <p:cNvGrpSpPr/>
          <p:nvPr/>
        </p:nvGrpSpPr>
        <p:grpSpPr>
          <a:xfrm>
            <a:off x="498764" y="168147"/>
            <a:ext cx="6721433" cy="6434534"/>
            <a:chOff x="498764" y="168147"/>
            <a:chExt cx="6721433" cy="6434534"/>
          </a:xfrm>
        </p:grpSpPr>
        <p:cxnSp>
          <p:nvCxnSpPr>
            <p:cNvPr id="7" name="Прямая соединительная линия 6">
              <a:extLst>
                <a:ext uri="{FF2B5EF4-FFF2-40B4-BE49-F238E27FC236}">
                  <a16:creationId xmlns:a16="http://schemas.microsoft.com/office/drawing/2014/main" id="{FCEE8A31-5A75-40B1-A69B-BCA718D1F807}"/>
                </a:ext>
              </a:extLst>
            </p:cNvPr>
            <p:cNvCxnSpPr/>
            <p:nvPr/>
          </p:nvCxnSpPr>
          <p:spPr>
            <a:xfrm>
              <a:off x="498764" y="481566"/>
              <a:ext cx="0" cy="6121115"/>
            </a:xfrm>
            <a:prstGeom prst="line">
              <a:avLst/>
            </a:prstGeom>
            <a:ln w="635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a:extLst>
                <a:ext uri="{FF2B5EF4-FFF2-40B4-BE49-F238E27FC236}">
                  <a16:creationId xmlns:a16="http://schemas.microsoft.com/office/drawing/2014/main" id="{63096C07-9880-41A2-AEDE-237799346278}"/>
                </a:ext>
              </a:extLst>
            </p:cNvPr>
            <p:cNvCxnSpPr>
              <a:cxnSpLocks/>
            </p:cNvCxnSpPr>
            <p:nvPr/>
          </p:nvCxnSpPr>
          <p:spPr>
            <a:xfrm>
              <a:off x="629393" y="168147"/>
              <a:ext cx="0" cy="6307127"/>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a:extLst>
                <a:ext uri="{FF2B5EF4-FFF2-40B4-BE49-F238E27FC236}">
                  <a16:creationId xmlns:a16="http://schemas.microsoft.com/office/drawing/2014/main" id="{B9737BC0-93B4-4740-9BCF-B239B002AC9B}"/>
                </a:ext>
              </a:extLst>
            </p:cNvPr>
            <p:cNvCxnSpPr/>
            <p:nvPr/>
          </p:nvCxnSpPr>
          <p:spPr>
            <a:xfrm>
              <a:off x="498764" y="6602681"/>
              <a:ext cx="6721433" cy="0"/>
            </a:xfrm>
            <a:prstGeom prst="line">
              <a:avLst/>
            </a:prstGeom>
            <a:ln w="34925">
              <a:solidFill>
                <a:srgbClr val="FFFF00"/>
              </a:solidFill>
            </a:ln>
          </p:spPr>
          <p:style>
            <a:lnRef idx="3">
              <a:schemeClr val="accent4"/>
            </a:lnRef>
            <a:fillRef idx="0">
              <a:schemeClr val="accent4"/>
            </a:fillRef>
            <a:effectRef idx="2">
              <a:schemeClr val="accent4"/>
            </a:effectRef>
            <a:fontRef idx="minor">
              <a:schemeClr val="tx1"/>
            </a:fontRef>
          </p:style>
        </p:cxnSp>
        <p:cxnSp>
          <p:nvCxnSpPr>
            <p:cNvPr id="10" name="Прямая соединительная линия 9">
              <a:extLst>
                <a:ext uri="{FF2B5EF4-FFF2-40B4-BE49-F238E27FC236}">
                  <a16:creationId xmlns:a16="http://schemas.microsoft.com/office/drawing/2014/main" id="{F96625A3-DE6A-4BE1-BD7C-FBDF6BC10A38}"/>
                </a:ext>
              </a:extLst>
            </p:cNvPr>
            <p:cNvCxnSpPr/>
            <p:nvPr/>
          </p:nvCxnSpPr>
          <p:spPr>
            <a:xfrm>
              <a:off x="629393" y="6475274"/>
              <a:ext cx="6282046" cy="0"/>
            </a:xfrm>
            <a:prstGeom prst="line">
              <a:avLst/>
            </a:prstGeom>
            <a:ln w="31750"/>
          </p:spPr>
          <p:style>
            <a:lnRef idx="1">
              <a:schemeClr val="accent1"/>
            </a:lnRef>
            <a:fillRef idx="0">
              <a:schemeClr val="accent1"/>
            </a:fillRef>
            <a:effectRef idx="0">
              <a:schemeClr val="accent1"/>
            </a:effectRef>
            <a:fontRef idx="minor">
              <a:schemeClr val="tx1"/>
            </a:fontRef>
          </p:style>
        </p:cxnSp>
      </p:grpSp>
      <p:sp>
        <p:nvSpPr>
          <p:cNvPr id="11" name="Прямоугольник 10">
            <a:extLst>
              <a:ext uri="{FF2B5EF4-FFF2-40B4-BE49-F238E27FC236}">
                <a16:creationId xmlns:a16="http://schemas.microsoft.com/office/drawing/2014/main" id="{03135AD5-6462-4A6B-A60D-43D4237C413F}"/>
              </a:ext>
            </a:extLst>
          </p:cNvPr>
          <p:cNvSpPr/>
          <p:nvPr/>
        </p:nvSpPr>
        <p:spPr>
          <a:xfrm>
            <a:off x="5932433" y="481566"/>
            <a:ext cx="5855794" cy="1200329"/>
          </a:xfrm>
          <a:prstGeom prst="rect">
            <a:avLst/>
          </a:prstGeom>
        </p:spPr>
        <p:txBody>
          <a:bodyPr wrap="square">
            <a:spAutoFit/>
          </a:bodyPr>
          <a:lstStyle/>
          <a:p>
            <a:pPr algn="ctr"/>
            <a:r>
              <a:rPr lang="en-US" sz="7200" dirty="0">
                <a:ln>
                  <a:solidFill>
                    <a:srgbClr val="002060"/>
                  </a:solidFill>
                </a:ln>
                <a:gradFill>
                  <a:gsLst>
                    <a:gs pos="85000">
                      <a:schemeClr val="accent4">
                        <a:lumMod val="40000"/>
                        <a:lumOff val="60000"/>
                      </a:schemeClr>
                    </a:gs>
                    <a:gs pos="100000">
                      <a:schemeClr val="accent5">
                        <a:lumMod val="89000"/>
                      </a:schemeClr>
                    </a:gs>
                    <a:gs pos="29000">
                      <a:schemeClr val="accent5">
                        <a:lumMod val="75000"/>
                      </a:schemeClr>
                    </a:gs>
                    <a:gs pos="49000">
                      <a:schemeClr val="accent5">
                        <a:lumMod val="70000"/>
                      </a:schemeClr>
                    </a:gs>
                  </a:gsLst>
                  <a:path path="shape">
                    <a:fillToRect l="50000" t="50000" r="50000" b="50000"/>
                  </a:path>
                </a:gradFill>
                <a:latin typeface="Arial Black" panose="020B0A04020102020204" pitchFamily="34" charset="0"/>
              </a:rPr>
              <a:t>Hard skills</a:t>
            </a:r>
          </a:p>
        </p:txBody>
      </p:sp>
      <p:sp>
        <p:nvSpPr>
          <p:cNvPr id="13" name="Прямоугольник 12">
            <a:extLst>
              <a:ext uri="{FF2B5EF4-FFF2-40B4-BE49-F238E27FC236}">
                <a16:creationId xmlns:a16="http://schemas.microsoft.com/office/drawing/2014/main" id="{5DA8AC58-B740-46BC-A05A-8DA66C4B26A4}"/>
              </a:ext>
            </a:extLst>
          </p:cNvPr>
          <p:cNvSpPr/>
          <p:nvPr/>
        </p:nvSpPr>
        <p:spPr>
          <a:xfrm>
            <a:off x="5293774" y="2120372"/>
            <a:ext cx="7133113" cy="1200329"/>
          </a:xfrm>
          <a:prstGeom prst="rect">
            <a:avLst/>
          </a:prstGeom>
        </p:spPr>
        <p:txBody>
          <a:bodyPr wrap="square">
            <a:spAutoFit/>
          </a:bodyPr>
          <a:lstStyle/>
          <a:p>
            <a:pPr algn="ctr"/>
            <a:r>
              <a:rPr lang="en-US" sz="7200" dirty="0">
                <a:ln>
                  <a:solidFill>
                    <a:srgbClr val="002060"/>
                  </a:solidFill>
                </a:ln>
                <a:gradFill>
                  <a:gsLst>
                    <a:gs pos="85000">
                      <a:schemeClr val="accent4">
                        <a:lumMod val="40000"/>
                        <a:lumOff val="60000"/>
                      </a:schemeClr>
                    </a:gs>
                    <a:gs pos="100000">
                      <a:schemeClr val="accent5">
                        <a:lumMod val="89000"/>
                      </a:schemeClr>
                    </a:gs>
                    <a:gs pos="29000">
                      <a:schemeClr val="accent5">
                        <a:lumMod val="75000"/>
                      </a:schemeClr>
                    </a:gs>
                    <a:gs pos="49000">
                      <a:schemeClr val="accent5">
                        <a:lumMod val="70000"/>
                      </a:schemeClr>
                    </a:gs>
                  </a:gsLst>
                  <a:path path="shape">
                    <a:fillToRect l="50000" t="50000" r="50000" b="50000"/>
                  </a:path>
                </a:gradFill>
                <a:latin typeface="Arial Black" panose="020B0A04020102020204" pitchFamily="34" charset="0"/>
              </a:rPr>
              <a:t>Soft skills</a:t>
            </a:r>
          </a:p>
        </p:txBody>
      </p:sp>
      <p:pic>
        <p:nvPicPr>
          <p:cNvPr id="1028" name="Picture 4" descr="Amazon.com: So You Want to Be a Librarian: 9780980200485: Pressley, Lauren:  Books">
            <a:extLst>
              <a:ext uri="{FF2B5EF4-FFF2-40B4-BE49-F238E27FC236}">
                <a16:creationId xmlns:a16="http://schemas.microsoft.com/office/drawing/2014/main" id="{3762D9C5-95AD-47E6-8818-4DD9D9FA892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2427"/>
          <a:stretch/>
        </p:blipFill>
        <p:spPr bwMode="auto">
          <a:xfrm>
            <a:off x="760022" y="189431"/>
            <a:ext cx="4576222" cy="6187482"/>
          </a:xfrm>
          <a:prstGeom prst="rect">
            <a:avLst/>
          </a:prstGeom>
          <a:noFill/>
          <a:extLst>
            <a:ext uri="{909E8E84-426E-40DD-AFC4-6F175D3DCCD1}">
              <a14:hiddenFill xmlns:a14="http://schemas.microsoft.com/office/drawing/2010/main">
                <a:solidFill>
                  <a:srgbClr val="FFFFFF"/>
                </a:solidFill>
              </a14:hiddenFill>
            </a:ext>
          </a:extLst>
        </p:spPr>
      </p:pic>
      <p:sp>
        <p:nvSpPr>
          <p:cNvPr id="16" name="Прямоугольник 15">
            <a:extLst>
              <a:ext uri="{FF2B5EF4-FFF2-40B4-BE49-F238E27FC236}">
                <a16:creationId xmlns:a16="http://schemas.microsoft.com/office/drawing/2014/main" id="{330C9372-3B61-4C0F-BD63-9FE18C37A6D3}"/>
              </a:ext>
            </a:extLst>
          </p:cNvPr>
          <p:cNvSpPr/>
          <p:nvPr/>
        </p:nvSpPr>
        <p:spPr>
          <a:xfrm>
            <a:off x="5293774" y="3830040"/>
            <a:ext cx="7133113" cy="1200329"/>
          </a:xfrm>
          <a:prstGeom prst="rect">
            <a:avLst/>
          </a:prstGeom>
        </p:spPr>
        <p:txBody>
          <a:bodyPr wrap="square">
            <a:spAutoFit/>
          </a:bodyPr>
          <a:lstStyle/>
          <a:p>
            <a:pPr algn="ctr"/>
            <a:r>
              <a:rPr lang="en-US" sz="7200" dirty="0">
                <a:ln>
                  <a:solidFill>
                    <a:srgbClr val="002060"/>
                  </a:solidFill>
                </a:ln>
                <a:gradFill>
                  <a:gsLst>
                    <a:gs pos="85000">
                      <a:schemeClr val="accent4">
                        <a:lumMod val="40000"/>
                        <a:lumOff val="60000"/>
                      </a:schemeClr>
                    </a:gs>
                    <a:gs pos="100000">
                      <a:schemeClr val="accent5">
                        <a:lumMod val="89000"/>
                      </a:schemeClr>
                    </a:gs>
                    <a:gs pos="29000">
                      <a:schemeClr val="accent5">
                        <a:lumMod val="75000"/>
                      </a:schemeClr>
                    </a:gs>
                    <a:gs pos="49000">
                      <a:schemeClr val="accent5">
                        <a:lumMod val="70000"/>
                      </a:schemeClr>
                    </a:gs>
                  </a:gsLst>
                  <a:path path="shape">
                    <a:fillToRect l="50000" t="50000" r="50000" b="50000"/>
                  </a:path>
                </a:gradFill>
                <a:latin typeface="Arial Black" panose="020B0A04020102020204" pitchFamily="34" charset="0"/>
              </a:rPr>
              <a:t>In between?</a:t>
            </a:r>
          </a:p>
        </p:txBody>
      </p:sp>
    </p:spTree>
    <p:extLst>
      <p:ext uri="{BB962C8B-B14F-4D97-AF65-F5344CB8AC3E}">
        <p14:creationId xmlns:p14="http://schemas.microsoft.com/office/powerpoint/2010/main" val="35046627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a:extLst>
              <a:ext uri="{FF2B5EF4-FFF2-40B4-BE49-F238E27FC236}">
                <a16:creationId xmlns:a16="http://schemas.microsoft.com/office/drawing/2014/main" id="{95C9B569-E1DC-462A-8877-8C0BC4507941}"/>
              </a:ext>
            </a:extLst>
          </p:cNvPr>
          <p:cNvSpPr/>
          <p:nvPr/>
        </p:nvSpPr>
        <p:spPr>
          <a:xfrm>
            <a:off x="1540774" y="422203"/>
            <a:ext cx="8849194" cy="830997"/>
          </a:xfrm>
          <a:prstGeom prst="rect">
            <a:avLst/>
          </a:prstGeom>
          <a:effectLst>
            <a:glow rad="228600">
              <a:schemeClr val="accent6">
                <a:satMod val="175000"/>
                <a:alpha val="40000"/>
              </a:schemeClr>
            </a:glow>
          </a:effectLst>
        </p:spPr>
        <p:txBody>
          <a:bodyPr wrap="square">
            <a:spAutoFit/>
          </a:bodyPr>
          <a:lstStyle/>
          <a:p>
            <a:pPr algn="ctr"/>
            <a:r>
              <a:rPr lang="en-US" sz="4800" dirty="0">
                <a:ln>
                  <a:solidFill>
                    <a:schemeClr val="accent6">
                      <a:lumMod val="50000"/>
                    </a:schemeClr>
                  </a:solidFill>
                </a:ln>
                <a:solidFill>
                  <a:schemeClr val="bg1"/>
                </a:solidFill>
                <a:effectLst>
                  <a:glow rad="228600">
                    <a:schemeClr val="accent4">
                      <a:satMod val="175000"/>
                      <a:alpha val="40000"/>
                    </a:schemeClr>
                  </a:glow>
                </a:effectLst>
                <a:latin typeface="Arial Black" panose="020B0A04020102020204" pitchFamily="34" charset="0"/>
              </a:rPr>
              <a:t>Revolution of Dignity</a:t>
            </a:r>
          </a:p>
        </p:txBody>
      </p:sp>
      <p:pic>
        <p:nvPicPr>
          <p:cNvPr id="4102" name="Picture 6" descr="Library Programs Require a Unique Set of Skills - Knology">
            <a:extLst>
              <a:ext uri="{FF2B5EF4-FFF2-40B4-BE49-F238E27FC236}">
                <a16:creationId xmlns:a16="http://schemas.microsoft.com/office/drawing/2014/main" id="{C8D7E18F-AD2C-4961-9044-C04173443A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1101"/>
            <a:ext cx="12258661" cy="64357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31166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ый треугольник 6">
            <a:extLst>
              <a:ext uri="{FF2B5EF4-FFF2-40B4-BE49-F238E27FC236}">
                <a16:creationId xmlns:a16="http://schemas.microsoft.com/office/drawing/2014/main" id="{0212EC4E-FEF5-4B86-819B-D227384361BE}"/>
              </a:ext>
            </a:extLst>
          </p:cNvPr>
          <p:cNvSpPr/>
          <p:nvPr/>
        </p:nvSpPr>
        <p:spPr>
          <a:xfrm>
            <a:off x="0" y="-1843071"/>
            <a:ext cx="15877308" cy="8701071"/>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124" name="Picture 4" descr="Information Literacy - Economics and management science">
            <a:extLst>
              <a:ext uri="{FF2B5EF4-FFF2-40B4-BE49-F238E27FC236}">
                <a16:creationId xmlns:a16="http://schemas.microsoft.com/office/drawing/2014/main" id="{C889F6FA-681E-460F-9345-0508B27994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205" y="337906"/>
            <a:ext cx="5955838" cy="6054866"/>
          </a:xfrm>
          <a:prstGeom prst="rect">
            <a:avLst/>
          </a:prstGeom>
          <a:noFill/>
          <a:extLst>
            <a:ext uri="{909E8E84-426E-40DD-AFC4-6F175D3DCCD1}">
              <a14:hiddenFill xmlns:a14="http://schemas.microsoft.com/office/drawing/2010/main">
                <a:solidFill>
                  <a:srgbClr val="FFFFFF"/>
                </a:solidFill>
              </a14:hiddenFill>
            </a:ext>
          </a:extLst>
        </p:spPr>
      </p:pic>
      <p:pic>
        <p:nvPicPr>
          <p:cNvPr id="4" name="Рисунок 3">
            <a:extLst>
              <a:ext uri="{FF2B5EF4-FFF2-40B4-BE49-F238E27FC236}">
                <a16:creationId xmlns:a16="http://schemas.microsoft.com/office/drawing/2014/main" id="{383D69A5-1F83-42E9-B9D7-E5894591FC91}"/>
              </a:ext>
            </a:extLst>
          </p:cNvPr>
          <p:cNvPicPr>
            <a:picLocks noChangeAspect="1"/>
          </p:cNvPicPr>
          <p:nvPr/>
        </p:nvPicPr>
        <p:blipFill>
          <a:blip r:embed="rId3"/>
          <a:stretch>
            <a:fillRect/>
          </a:stretch>
        </p:blipFill>
        <p:spPr>
          <a:xfrm>
            <a:off x="6986248" y="-127322"/>
            <a:ext cx="5116749" cy="6985322"/>
          </a:xfrm>
          <a:prstGeom prst="rect">
            <a:avLst/>
          </a:prstGeom>
        </p:spPr>
      </p:pic>
    </p:spTree>
    <p:extLst>
      <p:ext uri="{BB962C8B-B14F-4D97-AF65-F5344CB8AC3E}">
        <p14:creationId xmlns:p14="http://schemas.microsoft.com/office/powerpoint/2010/main" val="928315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Ph.D ADMISSION">
            <a:extLst>
              <a:ext uri="{FF2B5EF4-FFF2-40B4-BE49-F238E27FC236}">
                <a16:creationId xmlns:a16="http://schemas.microsoft.com/office/drawing/2014/main" id="{CE81DE42-84A9-44BF-99BB-21C695F344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0022" y="481566"/>
            <a:ext cx="5330445" cy="3866349"/>
          </a:xfrm>
          <a:prstGeom prst="rect">
            <a:avLst/>
          </a:prstGeom>
          <a:noFill/>
          <a:extLst>
            <a:ext uri="{909E8E84-426E-40DD-AFC4-6F175D3DCCD1}">
              <a14:hiddenFill xmlns:a14="http://schemas.microsoft.com/office/drawing/2010/main">
                <a:solidFill>
                  <a:srgbClr val="FFFFFF"/>
                </a:solidFill>
              </a14:hiddenFill>
            </a:ext>
          </a:extLst>
        </p:spPr>
      </p:pic>
      <p:sp>
        <p:nvSpPr>
          <p:cNvPr id="12" name="Прямоугольник 11">
            <a:extLst>
              <a:ext uri="{FF2B5EF4-FFF2-40B4-BE49-F238E27FC236}">
                <a16:creationId xmlns:a16="http://schemas.microsoft.com/office/drawing/2014/main" id="{A62B2717-D85D-4FD7-9B1D-CC408FEE6C5C}"/>
              </a:ext>
            </a:extLst>
          </p:cNvPr>
          <p:cNvSpPr/>
          <p:nvPr/>
        </p:nvSpPr>
        <p:spPr>
          <a:xfrm rot="2629852">
            <a:off x="4937021" y="-2275237"/>
            <a:ext cx="6128591" cy="13170121"/>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Прямоугольник 3">
            <a:extLst>
              <a:ext uri="{FF2B5EF4-FFF2-40B4-BE49-F238E27FC236}">
                <a16:creationId xmlns:a16="http://schemas.microsoft.com/office/drawing/2014/main" id="{2F46F6E4-5675-4ED2-A65D-78D683695040}"/>
              </a:ext>
            </a:extLst>
          </p:cNvPr>
          <p:cNvSpPr/>
          <p:nvPr/>
        </p:nvSpPr>
        <p:spPr>
          <a:xfrm>
            <a:off x="4640600" y="2523229"/>
            <a:ext cx="7052636" cy="3211007"/>
          </a:xfrm>
          <a:prstGeom prst="rect">
            <a:avLst/>
          </a:prstGeom>
        </p:spPr>
        <p:txBody>
          <a:bodyPr wrap="square">
            <a:spAutoFit/>
          </a:bodyPr>
          <a:lstStyle/>
          <a:p>
            <a:pPr marL="231775" indent="914400">
              <a:lnSpc>
                <a:spcPct val="150000"/>
              </a:lnSpc>
            </a:pPr>
            <a:r>
              <a:rPr lang="en-US" dirty="0">
                <a:latin typeface="Arial Black" panose="020B0A04020102020204" pitchFamily="34" charset="0"/>
              </a:rPr>
              <a:t>   an ability to solve complex problems in   information, library and archival affairs on the basis of a systematic scientific worldview and general cultural outlook in compliance </a:t>
            </a:r>
            <a:r>
              <a:rPr lang="en-US" sz="2800" dirty="0">
                <a:solidFill>
                  <a:srgbClr val="FF0000"/>
                </a:solidFill>
                <a:latin typeface="Arial Black" panose="020B0A04020102020204" pitchFamily="34" charset="0"/>
              </a:rPr>
              <a:t>with the principles of professional ethics and academic integrity</a:t>
            </a:r>
            <a:endParaRPr lang="en-US" sz="2800" dirty="0">
              <a:solidFill>
                <a:srgbClr val="FF0000"/>
              </a:solidFill>
            </a:endParaRPr>
          </a:p>
        </p:txBody>
      </p:sp>
      <p:grpSp>
        <p:nvGrpSpPr>
          <p:cNvPr id="6" name="Группа 5">
            <a:extLst>
              <a:ext uri="{FF2B5EF4-FFF2-40B4-BE49-F238E27FC236}">
                <a16:creationId xmlns:a16="http://schemas.microsoft.com/office/drawing/2014/main" id="{AABA6389-3540-41DF-8CF6-85D7B9F500F6}"/>
              </a:ext>
            </a:extLst>
          </p:cNvPr>
          <p:cNvGrpSpPr/>
          <p:nvPr/>
        </p:nvGrpSpPr>
        <p:grpSpPr>
          <a:xfrm>
            <a:off x="498764" y="168147"/>
            <a:ext cx="6721433" cy="6434534"/>
            <a:chOff x="498764" y="168147"/>
            <a:chExt cx="6721433" cy="6434534"/>
          </a:xfrm>
        </p:grpSpPr>
        <p:cxnSp>
          <p:nvCxnSpPr>
            <p:cNvPr id="7" name="Прямая соединительная линия 6">
              <a:extLst>
                <a:ext uri="{FF2B5EF4-FFF2-40B4-BE49-F238E27FC236}">
                  <a16:creationId xmlns:a16="http://schemas.microsoft.com/office/drawing/2014/main" id="{FCEE8A31-5A75-40B1-A69B-BCA718D1F807}"/>
                </a:ext>
              </a:extLst>
            </p:cNvPr>
            <p:cNvCxnSpPr/>
            <p:nvPr/>
          </p:nvCxnSpPr>
          <p:spPr>
            <a:xfrm>
              <a:off x="498764" y="481566"/>
              <a:ext cx="0" cy="6121115"/>
            </a:xfrm>
            <a:prstGeom prst="line">
              <a:avLst/>
            </a:prstGeom>
            <a:ln w="635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a:extLst>
                <a:ext uri="{FF2B5EF4-FFF2-40B4-BE49-F238E27FC236}">
                  <a16:creationId xmlns:a16="http://schemas.microsoft.com/office/drawing/2014/main" id="{63096C07-9880-41A2-AEDE-237799346278}"/>
                </a:ext>
              </a:extLst>
            </p:cNvPr>
            <p:cNvCxnSpPr>
              <a:cxnSpLocks/>
            </p:cNvCxnSpPr>
            <p:nvPr/>
          </p:nvCxnSpPr>
          <p:spPr>
            <a:xfrm>
              <a:off x="629393" y="168147"/>
              <a:ext cx="0" cy="6307127"/>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a:extLst>
                <a:ext uri="{FF2B5EF4-FFF2-40B4-BE49-F238E27FC236}">
                  <a16:creationId xmlns:a16="http://schemas.microsoft.com/office/drawing/2014/main" id="{B9737BC0-93B4-4740-9BCF-B239B002AC9B}"/>
                </a:ext>
              </a:extLst>
            </p:cNvPr>
            <p:cNvCxnSpPr/>
            <p:nvPr/>
          </p:nvCxnSpPr>
          <p:spPr>
            <a:xfrm>
              <a:off x="498764" y="6602681"/>
              <a:ext cx="6721433" cy="0"/>
            </a:xfrm>
            <a:prstGeom prst="line">
              <a:avLst/>
            </a:prstGeom>
            <a:ln w="34925">
              <a:solidFill>
                <a:srgbClr val="FFFF00"/>
              </a:solidFill>
            </a:ln>
          </p:spPr>
          <p:style>
            <a:lnRef idx="3">
              <a:schemeClr val="accent4"/>
            </a:lnRef>
            <a:fillRef idx="0">
              <a:schemeClr val="accent4"/>
            </a:fillRef>
            <a:effectRef idx="2">
              <a:schemeClr val="accent4"/>
            </a:effectRef>
            <a:fontRef idx="minor">
              <a:schemeClr val="tx1"/>
            </a:fontRef>
          </p:style>
        </p:cxnSp>
        <p:cxnSp>
          <p:nvCxnSpPr>
            <p:cNvPr id="10" name="Прямая соединительная линия 9">
              <a:extLst>
                <a:ext uri="{FF2B5EF4-FFF2-40B4-BE49-F238E27FC236}">
                  <a16:creationId xmlns:a16="http://schemas.microsoft.com/office/drawing/2014/main" id="{F96625A3-DE6A-4BE1-BD7C-FBDF6BC10A38}"/>
                </a:ext>
              </a:extLst>
            </p:cNvPr>
            <p:cNvCxnSpPr/>
            <p:nvPr/>
          </p:nvCxnSpPr>
          <p:spPr>
            <a:xfrm>
              <a:off x="629393" y="6475274"/>
              <a:ext cx="6282046" cy="0"/>
            </a:xfrm>
            <a:prstGeom prst="line">
              <a:avLst/>
            </a:prstGeom>
            <a:ln w="31750"/>
          </p:spPr>
          <p:style>
            <a:lnRef idx="1">
              <a:schemeClr val="accent1"/>
            </a:lnRef>
            <a:fillRef idx="0">
              <a:schemeClr val="accent1"/>
            </a:fillRef>
            <a:effectRef idx="0">
              <a:schemeClr val="accent1"/>
            </a:effectRef>
            <a:fontRef idx="minor">
              <a:schemeClr val="tx1"/>
            </a:fontRef>
          </p:style>
        </p:cxnSp>
      </p:grpSp>
      <p:sp>
        <p:nvSpPr>
          <p:cNvPr id="11" name="Прямоугольник 10">
            <a:extLst>
              <a:ext uri="{FF2B5EF4-FFF2-40B4-BE49-F238E27FC236}">
                <a16:creationId xmlns:a16="http://schemas.microsoft.com/office/drawing/2014/main" id="{03135AD5-6462-4A6B-A60D-43D4237C413F}"/>
              </a:ext>
            </a:extLst>
          </p:cNvPr>
          <p:cNvSpPr/>
          <p:nvPr/>
        </p:nvSpPr>
        <p:spPr>
          <a:xfrm>
            <a:off x="6080327" y="382725"/>
            <a:ext cx="6111673" cy="1754326"/>
          </a:xfrm>
          <a:prstGeom prst="rect">
            <a:avLst/>
          </a:prstGeom>
        </p:spPr>
        <p:txBody>
          <a:bodyPr wrap="none">
            <a:spAutoFit/>
          </a:bodyPr>
          <a:lstStyle/>
          <a:p>
            <a:pPr algn="ctr"/>
            <a:r>
              <a:rPr lang="en-US" sz="3600" dirty="0">
                <a:ln>
                  <a:solidFill>
                    <a:srgbClr val="002060"/>
                  </a:solidFill>
                </a:ln>
                <a:gradFill>
                  <a:gsLst>
                    <a:gs pos="85000">
                      <a:schemeClr val="accent4">
                        <a:lumMod val="40000"/>
                        <a:lumOff val="60000"/>
                      </a:schemeClr>
                    </a:gs>
                    <a:gs pos="100000">
                      <a:schemeClr val="accent5">
                        <a:lumMod val="89000"/>
                      </a:schemeClr>
                    </a:gs>
                    <a:gs pos="29000">
                      <a:schemeClr val="accent5">
                        <a:lumMod val="75000"/>
                      </a:schemeClr>
                    </a:gs>
                    <a:gs pos="49000">
                      <a:schemeClr val="accent5">
                        <a:lumMod val="70000"/>
                      </a:schemeClr>
                    </a:gs>
                  </a:gsLst>
                  <a:path path="shape">
                    <a:fillToRect l="50000" t="50000" r="50000" b="50000"/>
                  </a:path>
                </a:gradFill>
                <a:latin typeface="Arial Black" panose="020B0A04020102020204" pitchFamily="34" charset="0"/>
              </a:rPr>
              <a:t>Standard </a:t>
            </a:r>
          </a:p>
          <a:p>
            <a:pPr algn="ctr"/>
            <a:r>
              <a:rPr lang="en-US" sz="3600" dirty="0">
                <a:ln>
                  <a:solidFill>
                    <a:srgbClr val="002060"/>
                  </a:solidFill>
                </a:ln>
                <a:gradFill>
                  <a:gsLst>
                    <a:gs pos="85000">
                      <a:schemeClr val="accent4">
                        <a:lumMod val="40000"/>
                        <a:lumOff val="60000"/>
                      </a:schemeClr>
                    </a:gs>
                    <a:gs pos="100000">
                      <a:schemeClr val="accent5">
                        <a:lumMod val="89000"/>
                      </a:schemeClr>
                    </a:gs>
                    <a:gs pos="29000">
                      <a:schemeClr val="accent5">
                        <a:lumMod val="75000"/>
                      </a:schemeClr>
                    </a:gs>
                    <a:gs pos="49000">
                      <a:schemeClr val="accent5">
                        <a:lumMod val="70000"/>
                      </a:schemeClr>
                    </a:gs>
                  </a:gsLst>
                  <a:path path="shape">
                    <a:fillToRect l="50000" t="50000" r="50000" b="50000"/>
                  </a:path>
                </a:gradFill>
                <a:latin typeface="Arial Black" panose="020B0A04020102020204" pitchFamily="34" charset="0"/>
              </a:rPr>
              <a:t>at the level </a:t>
            </a:r>
          </a:p>
          <a:p>
            <a:pPr algn="ctr"/>
            <a:r>
              <a:rPr lang="en-US" sz="3600" dirty="0">
                <a:ln>
                  <a:solidFill>
                    <a:srgbClr val="002060"/>
                  </a:solidFill>
                </a:ln>
                <a:gradFill>
                  <a:gsLst>
                    <a:gs pos="85000">
                      <a:schemeClr val="accent4">
                        <a:lumMod val="40000"/>
                        <a:lumOff val="60000"/>
                      </a:schemeClr>
                    </a:gs>
                    <a:gs pos="100000">
                      <a:schemeClr val="accent5">
                        <a:lumMod val="89000"/>
                      </a:schemeClr>
                    </a:gs>
                    <a:gs pos="29000">
                      <a:schemeClr val="accent5">
                        <a:lumMod val="75000"/>
                      </a:schemeClr>
                    </a:gs>
                    <a:gs pos="49000">
                      <a:schemeClr val="accent5">
                        <a:lumMod val="70000"/>
                      </a:schemeClr>
                    </a:gs>
                  </a:gsLst>
                  <a:path path="shape">
                    <a:fillToRect l="50000" t="50000" r="50000" b="50000"/>
                  </a:path>
                </a:gradFill>
                <a:latin typeface="Arial Black" panose="020B0A04020102020204" pitchFamily="34" charset="0"/>
              </a:rPr>
              <a:t>of Doctor of Philosophy</a:t>
            </a:r>
          </a:p>
        </p:txBody>
      </p:sp>
    </p:spTree>
    <p:extLst>
      <p:ext uri="{BB962C8B-B14F-4D97-AF65-F5344CB8AC3E}">
        <p14:creationId xmlns:p14="http://schemas.microsoft.com/office/powerpoint/2010/main" val="704962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Группа 8">
            <a:extLst>
              <a:ext uri="{FF2B5EF4-FFF2-40B4-BE49-F238E27FC236}">
                <a16:creationId xmlns:a16="http://schemas.microsoft.com/office/drawing/2014/main" id="{A74DDA3E-849E-4F02-92B8-1985EE6D59E1}"/>
              </a:ext>
            </a:extLst>
          </p:cNvPr>
          <p:cNvGrpSpPr/>
          <p:nvPr/>
        </p:nvGrpSpPr>
        <p:grpSpPr>
          <a:xfrm rot="10800000">
            <a:off x="9559636" y="4809506"/>
            <a:ext cx="2529444" cy="1828908"/>
            <a:chOff x="892999" y="188938"/>
            <a:chExt cx="1032128" cy="1001783"/>
          </a:xfrm>
        </p:grpSpPr>
        <p:sp>
          <p:nvSpPr>
            <p:cNvPr id="10" name="Прямоугольный треугольник 9">
              <a:extLst>
                <a:ext uri="{FF2B5EF4-FFF2-40B4-BE49-F238E27FC236}">
                  <a16:creationId xmlns:a16="http://schemas.microsoft.com/office/drawing/2014/main" id="{6D646923-ADAE-4B4A-AF0E-61F5100F268B}"/>
                </a:ext>
              </a:extLst>
            </p:cNvPr>
            <p:cNvSpPr/>
            <p:nvPr/>
          </p:nvSpPr>
          <p:spPr>
            <a:xfrm rot="5400000">
              <a:off x="892999" y="188938"/>
              <a:ext cx="914400" cy="914400"/>
            </a:xfrm>
            <a:prstGeom prst="r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Прямоугольный треугольник 10">
              <a:extLst>
                <a:ext uri="{FF2B5EF4-FFF2-40B4-BE49-F238E27FC236}">
                  <a16:creationId xmlns:a16="http://schemas.microsoft.com/office/drawing/2014/main" id="{2AEED534-C420-49C6-AFD0-C31924B5ECEC}"/>
                </a:ext>
              </a:extLst>
            </p:cNvPr>
            <p:cNvSpPr/>
            <p:nvPr/>
          </p:nvSpPr>
          <p:spPr>
            <a:xfrm rot="5400000">
              <a:off x="1010727" y="276321"/>
              <a:ext cx="914400" cy="914400"/>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Овал 11">
            <a:extLst>
              <a:ext uri="{FF2B5EF4-FFF2-40B4-BE49-F238E27FC236}">
                <a16:creationId xmlns:a16="http://schemas.microsoft.com/office/drawing/2014/main" id="{21DC2DF9-0C84-4FA8-AAEE-8171782F111F}"/>
              </a:ext>
            </a:extLst>
          </p:cNvPr>
          <p:cNvSpPr/>
          <p:nvPr/>
        </p:nvSpPr>
        <p:spPr>
          <a:xfrm>
            <a:off x="1014990" y="2599972"/>
            <a:ext cx="379020" cy="348773"/>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Прямая соединительная линия 12">
            <a:extLst>
              <a:ext uri="{FF2B5EF4-FFF2-40B4-BE49-F238E27FC236}">
                <a16:creationId xmlns:a16="http://schemas.microsoft.com/office/drawing/2014/main" id="{5E019ABB-4E5D-48A8-B3EB-00D37DD7CF4A}"/>
              </a:ext>
            </a:extLst>
          </p:cNvPr>
          <p:cNvCxnSpPr>
            <a:cxnSpLocks/>
          </p:cNvCxnSpPr>
          <p:nvPr/>
        </p:nvCxnSpPr>
        <p:spPr>
          <a:xfrm flipH="1">
            <a:off x="1151533" y="2813839"/>
            <a:ext cx="560542" cy="435164"/>
          </a:xfrm>
          <a:prstGeom prst="line">
            <a:avLst/>
          </a:prstGeom>
          <a:ln w="6032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a:extLst>
              <a:ext uri="{FF2B5EF4-FFF2-40B4-BE49-F238E27FC236}">
                <a16:creationId xmlns:a16="http://schemas.microsoft.com/office/drawing/2014/main" id="{731EC499-2698-40C5-9387-638CA5A59A58}"/>
              </a:ext>
            </a:extLst>
          </p:cNvPr>
          <p:cNvCxnSpPr>
            <a:cxnSpLocks/>
          </p:cNvCxnSpPr>
          <p:nvPr/>
        </p:nvCxnSpPr>
        <p:spPr>
          <a:xfrm flipH="1">
            <a:off x="939405" y="2948746"/>
            <a:ext cx="909213" cy="694048"/>
          </a:xfrm>
          <a:prstGeom prst="line">
            <a:avLst/>
          </a:prstGeom>
          <a:ln w="539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a:extLst>
              <a:ext uri="{FF2B5EF4-FFF2-40B4-BE49-F238E27FC236}">
                <a16:creationId xmlns:a16="http://schemas.microsoft.com/office/drawing/2014/main" id="{3CB7F6B9-C030-40B0-9EBA-1B1331B885FD}"/>
              </a:ext>
            </a:extLst>
          </p:cNvPr>
          <p:cNvCxnSpPr>
            <a:cxnSpLocks/>
          </p:cNvCxnSpPr>
          <p:nvPr/>
        </p:nvCxnSpPr>
        <p:spPr>
          <a:xfrm flipV="1">
            <a:off x="629393" y="2993764"/>
            <a:ext cx="1249312" cy="1011233"/>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16" name="Группа 15">
            <a:extLst>
              <a:ext uri="{FF2B5EF4-FFF2-40B4-BE49-F238E27FC236}">
                <a16:creationId xmlns:a16="http://schemas.microsoft.com/office/drawing/2014/main" id="{154B6DBA-C3E1-42C5-8341-C6335DEDBE34}"/>
              </a:ext>
            </a:extLst>
          </p:cNvPr>
          <p:cNvGrpSpPr/>
          <p:nvPr/>
        </p:nvGrpSpPr>
        <p:grpSpPr>
          <a:xfrm>
            <a:off x="606428" y="171411"/>
            <a:ext cx="6721433" cy="6434534"/>
            <a:chOff x="498764" y="168147"/>
            <a:chExt cx="6721433" cy="6434534"/>
          </a:xfrm>
        </p:grpSpPr>
        <p:cxnSp>
          <p:nvCxnSpPr>
            <p:cNvPr id="17" name="Прямая соединительная линия 16">
              <a:extLst>
                <a:ext uri="{FF2B5EF4-FFF2-40B4-BE49-F238E27FC236}">
                  <a16:creationId xmlns:a16="http://schemas.microsoft.com/office/drawing/2014/main" id="{2D66A9A4-2A25-412D-A028-81A30EE13BE4}"/>
                </a:ext>
              </a:extLst>
            </p:cNvPr>
            <p:cNvCxnSpPr>
              <a:cxnSpLocks/>
            </p:cNvCxnSpPr>
            <p:nvPr/>
          </p:nvCxnSpPr>
          <p:spPr>
            <a:xfrm>
              <a:off x="629393" y="168147"/>
              <a:ext cx="0" cy="6307127"/>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a:extLst>
                <a:ext uri="{FF2B5EF4-FFF2-40B4-BE49-F238E27FC236}">
                  <a16:creationId xmlns:a16="http://schemas.microsoft.com/office/drawing/2014/main" id="{1DC83CD7-4B10-4C73-9AA0-949FDDCC1DF4}"/>
                </a:ext>
              </a:extLst>
            </p:cNvPr>
            <p:cNvCxnSpPr/>
            <p:nvPr/>
          </p:nvCxnSpPr>
          <p:spPr>
            <a:xfrm>
              <a:off x="498764" y="6602681"/>
              <a:ext cx="6721433" cy="0"/>
            </a:xfrm>
            <a:prstGeom prst="line">
              <a:avLst/>
            </a:prstGeom>
            <a:ln w="34925">
              <a:solidFill>
                <a:srgbClr val="FFFF00"/>
              </a:solidFill>
            </a:ln>
          </p:spPr>
          <p:style>
            <a:lnRef idx="3">
              <a:schemeClr val="accent4"/>
            </a:lnRef>
            <a:fillRef idx="0">
              <a:schemeClr val="accent4"/>
            </a:fillRef>
            <a:effectRef idx="2">
              <a:schemeClr val="accent4"/>
            </a:effectRef>
            <a:fontRef idx="minor">
              <a:schemeClr val="tx1"/>
            </a:fontRef>
          </p:style>
        </p:cxnSp>
        <p:cxnSp>
          <p:nvCxnSpPr>
            <p:cNvPr id="19" name="Прямая соединительная линия 18">
              <a:extLst>
                <a:ext uri="{FF2B5EF4-FFF2-40B4-BE49-F238E27FC236}">
                  <a16:creationId xmlns:a16="http://schemas.microsoft.com/office/drawing/2014/main" id="{89D56883-3DAD-47B5-8BAB-55294BA19E09}"/>
                </a:ext>
              </a:extLst>
            </p:cNvPr>
            <p:cNvCxnSpPr/>
            <p:nvPr/>
          </p:nvCxnSpPr>
          <p:spPr>
            <a:xfrm>
              <a:off x="629393" y="6475274"/>
              <a:ext cx="6282046"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a:extLst>
                <a:ext uri="{FF2B5EF4-FFF2-40B4-BE49-F238E27FC236}">
                  <a16:creationId xmlns:a16="http://schemas.microsoft.com/office/drawing/2014/main" id="{19E2589D-2D64-463A-8CBD-C4C6C5206777}"/>
                </a:ext>
              </a:extLst>
            </p:cNvPr>
            <p:cNvCxnSpPr/>
            <p:nvPr/>
          </p:nvCxnSpPr>
          <p:spPr>
            <a:xfrm>
              <a:off x="498764" y="481566"/>
              <a:ext cx="0" cy="6121115"/>
            </a:xfrm>
            <a:prstGeom prst="line">
              <a:avLst/>
            </a:prstGeom>
            <a:ln w="63500">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21" name="Группа 20">
            <a:extLst>
              <a:ext uri="{FF2B5EF4-FFF2-40B4-BE49-F238E27FC236}">
                <a16:creationId xmlns:a16="http://schemas.microsoft.com/office/drawing/2014/main" id="{A9233045-9153-4241-840F-264CB3D6E0E7}"/>
              </a:ext>
            </a:extLst>
          </p:cNvPr>
          <p:cNvGrpSpPr/>
          <p:nvPr/>
        </p:nvGrpSpPr>
        <p:grpSpPr>
          <a:xfrm>
            <a:off x="892999" y="188938"/>
            <a:ext cx="1032128" cy="1001783"/>
            <a:chOff x="892999" y="188938"/>
            <a:chExt cx="1032128" cy="1001783"/>
          </a:xfrm>
        </p:grpSpPr>
        <p:sp>
          <p:nvSpPr>
            <p:cNvPr id="22" name="Прямоугольный треугольник 21">
              <a:extLst>
                <a:ext uri="{FF2B5EF4-FFF2-40B4-BE49-F238E27FC236}">
                  <a16:creationId xmlns:a16="http://schemas.microsoft.com/office/drawing/2014/main" id="{0939DEB7-9739-4AE7-BFB8-BDEAB1873553}"/>
                </a:ext>
              </a:extLst>
            </p:cNvPr>
            <p:cNvSpPr/>
            <p:nvPr/>
          </p:nvSpPr>
          <p:spPr>
            <a:xfrm rot="5400000">
              <a:off x="892999" y="188938"/>
              <a:ext cx="914400" cy="914400"/>
            </a:xfrm>
            <a:prstGeom prst="r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Прямоугольный треугольник 22">
              <a:extLst>
                <a:ext uri="{FF2B5EF4-FFF2-40B4-BE49-F238E27FC236}">
                  <a16:creationId xmlns:a16="http://schemas.microsoft.com/office/drawing/2014/main" id="{47F7C1B9-9047-4D88-B6BD-540CABBDF547}"/>
                </a:ext>
              </a:extLst>
            </p:cNvPr>
            <p:cNvSpPr/>
            <p:nvPr/>
          </p:nvSpPr>
          <p:spPr>
            <a:xfrm rot="5400000">
              <a:off x="1010727" y="276321"/>
              <a:ext cx="914400" cy="914400"/>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Прямоугольник 2">
            <a:extLst>
              <a:ext uri="{FF2B5EF4-FFF2-40B4-BE49-F238E27FC236}">
                <a16:creationId xmlns:a16="http://schemas.microsoft.com/office/drawing/2014/main" id="{9A488084-CE85-45B4-B637-7FDB6DDE14BF}"/>
              </a:ext>
            </a:extLst>
          </p:cNvPr>
          <p:cNvSpPr/>
          <p:nvPr/>
        </p:nvSpPr>
        <p:spPr>
          <a:xfrm>
            <a:off x="6940395" y="988852"/>
            <a:ext cx="4448695" cy="5575052"/>
          </a:xfrm>
          <a:prstGeom prst="rect">
            <a:avLst/>
          </a:prstGeom>
        </p:spPr>
        <p:txBody>
          <a:bodyPr wrap="square">
            <a:spAutoFit/>
          </a:bodyPr>
          <a:lstStyle/>
          <a:p>
            <a:pPr algn="ctr">
              <a:lnSpc>
                <a:spcPct val="150000"/>
              </a:lnSpc>
            </a:pPr>
            <a:r>
              <a:rPr lang="en-US" sz="2400" dirty="0">
                <a:latin typeface="Calibri" panose="020F0502020204030204" pitchFamily="34" charset="0"/>
                <a:ea typeface="Calibri" panose="020F0502020204030204" pitchFamily="34" charset="0"/>
                <a:cs typeface="Times New Roman" panose="02020603050405020304" pitchFamily="18" charset="0"/>
              </a:rPr>
              <a:t>Devotion to professional ethical norms and the spread of a culture of academic integrity are </a:t>
            </a:r>
          </a:p>
          <a:p>
            <a:pPr algn="ctr">
              <a:lnSpc>
                <a:spcPct val="150000"/>
              </a:lnSpc>
            </a:pPr>
            <a:r>
              <a:rPr lang="en-US" sz="2400" dirty="0">
                <a:latin typeface="Calibri" panose="020F0502020204030204" pitchFamily="34" charset="0"/>
                <a:ea typeface="Calibri" panose="020F0502020204030204" pitchFamily="34" charset="0"/>
                <a:cs typeface="Times New Roman" panose="02020603050405020304" pitchFamily="18" charset="0"/>
              </a:rPr>
              <a:t>the foundation for the request </a:t>
            </a:r>
          </a:p>
          <a:p>
            <a:pPr algn="ctr">
              <a:lnSpc>
                <a:spcPct val="150000"/>
              </a:lnSpc>
            </a:pPr>
            <a:r>
              <a:rPr lang="en-US" sz="2400" dirty="0">
                <a:latin typeface="Calibri" panose="020F0502020204030204" pitchFamily="34" charset="0"/>
                <a:ea typeface="Calibri" panose="020F0502020204030204" pitchFamily="34" charset="0"/>
                <a:cs typeface="Times New Roman" panose="02020603050405020304" pitchFamily="18" charset="0"/>
              </a:rPr>
              <a:t>for all further professional competencies of a librarian, because it provides the value of knowledge and personal theoretical and applied achievements</a:t>
            </a:r>
            <a:endParaRPr lang="en-US" sz="2400" dirty="0"/>
          </a:p>
        </p:txBody>
      </p:sp>
      <p:pic>
        <p:nvPicPr>
          <p:cNvPr id="8194" name="Picture 2" descr="Free Stock Photo of Core Values Signpost Means Integrity Ethics Principals  And Accou | Download Free Images and Free Illustrations">
            <a:extLst>
              <a:ext uri="{FF2B5EF4-FFF2-40B4-BE49-F238E27FC236}">
                <a16:creationId xmlns:a16="http://schemas.microsoft.com/office/drawing/2014/main" id="{69BAEDB4-6A28-46EA-ADDA-6EE7FD9879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0965" y="1210311"/>
            <a:ext cx="4720153" cy="4432839"/>
          </a:xfrm>
          <a:prstGeom prst="rect">
            <a:avLst/>
          </a:prstGeom>
          <a:noFill/>
          <a:extLst>
            <a:ext uri="{909E8E84-426E-40DD-AFC4-6F175D3DCCD1}">
              <a14:hiddenFill xmlns:a14="http://schemas.microsoft.com/office/drawing/2010/main">
                <a:solidFill>
                  <a:srgbClr val="FFFFFF"/>
                </a:solidFill>
              </a14:hiddenFill>
            </a:ext>
          </a:extLst>
        </p:spPr>
      </p:pic>
      <p:sp>
        <p:nvSpPr>
          <p:cNvPr id="25" name="Прямоугольник 24">
            <a:extLst>
              <a:ext uri="{FF2B5EF4-FFF2-40B4-BE49-F238E27FC236}">
                <a16:creationId xmlns:a16="http://schemas.microsoft.com/office/drawing/2014/main" id="{23CE434D-29A4-4CC1-96B3-877D284B9D42}"/>
              </a:ext>
            </a:extLst>
          </p:cNvPr>
          <p:cNvSpPr/>
          <p:nvPr/>
        </p:nvSpPr>
        <p:spPr>
          <a:xfrm>
            <a:off x="1878705" y="441133"/>
            <a:ext cx="10169387" cy="584775"/>
          </a:xfrm>
          <a:prstGeom prst="rect">
            <a:avLst/>
          </a:prstGeom>
          <a:solidFill>
            <a:schemeClr val="accent1"/>
          </a:solidFill>
        </p:spPr>
        <p:txBody>
          <a:bodyPr wrap="none">
            <a:spAutoFit/>
          </a:bodyPr>
          <a:lstStyle/>
          <a:p>
            <a:r>
              <a:rPr lang="en-US" sz="3200" dirty="0">
                <a:ln>
                  <a:solidFill>
                    <a:schemeClr val="accent1">
                      <a:shade val="50000"/>
                    </a:schemeClr>
                  </a:solidFill>
                </a:ln>
                <a:solidFill>
                  <a:srgbClr val="FFFF00"/>
                </a:solidFill>
                <a:latin typeface="Arial Black" panose="020B0A04020102020204" pitchFamily="34" charset="0"/>
              </a:rPr>
              <a:t>Professional ethics and academic integrity  </a:t>
            </a:r>
          </a:p>
        </p:txBody>
      </p:sp>
    </p:spTree>
    <p:extLst>
      <p:ext uri="{BB962C8B-B14F-4D97-AF65-F5344CB8AC3E}">
        <p14:creationId xmlns:p14="http://schemas.microsoft.com/office/powerpoint/2010/main" val="3656449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Прямоугольник 12">
            <a:extLst>
              <a:ext uri="{FF2B5EF4-FFF2-40B4-BE49-F238E27FC236}">
                <a16:creationId xmlns:a16="http://schemas.microsoft.com/office/drawing/2014/main" id="{ADE3CD66-0E7E-430B-97D9-661862209437}"/>
              </a:ext>
            </a:extLst>
          </p:cNvPr>
          <p:cNvSpPr/>
          <p:nvPr/>
        </p:nvSpPr>
        <p:spPr>
          <a:xfrm rot="2085267">
            <a:off x="-2001274" y="1615310"/>
            <a:ext cx="14774529" cy="62242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Прямоугольник 3">
            <a:extLst>
              <a:ext uri="{FF2B5EF4-FFF2-40B4-BE49-F238E27FC236}">
                <a16:creationId xmlns:a16="http://schemas.microsoft.com/office/drawing/2014/main" id="{2E0ED38D-CBA9-40BB-8B6A-DDAE45396FEE}"/>
              </a:ext>
            </a:extLst>
          </p:cNvPr>
          <p:cNvSpPr/>
          <p:nvPr/>
        </p:nvSpPr>
        <p:spPr>
          <a:xfrm>
            <a:off x="2093445" y="315095"/>
            <a:ext cx="8781378" cy="584775"/>
          </a:xfrm>
          <a:prstGeom prst="rect">
            <a:avLst/>
          </a:prstGeom>
          <a:solidFill>
            <a:schemeClr val="accent1"/>
          </a:solidFill>
        </p:spPr>
        <p:txBody>
          <a:bodyPr wrap="none">
            <a:spAutoFit/>
          </a:bodyPr>
          <a:lstStyle/>
          <a:p>
            <a:r>
              <a:rPr lang="en-US" sz="3200" dirty="0">
                <a:ln>
                  <a:solidFill>
                    <a:schemeClr val="accent1">
                      <a:shade val="50000"/>
                    </a:schemeClr>
                  </a:solidFill>
                </a:ln>
                <a:solidFill>
                  <a:srgbClr val="FFFF00"/>
                </a:solidFill>
                <a:latin typeface="Arial Black" panose="020B0A04020102020204" pitchFamily="34" charset="0"/>
              </a:rPr>
              <a:t>If who you know beats what you know</a:t>
            </a:r>
          </a:p>
        </p:txBody>
      </p:sp>
      <p:grpSp>
        <p:nvGrpSpPr>
          <p:cNvPr id="5" name="Группа 4">
            <a:extLst>
              <a:ext uri="{FF2B5EF4-FFF2-40B4-BE49-F238E27FC236}">
                <a16:creationId xmlns:a16="http://schemas.microsoft.com/office/drawing/2014/main" id="{484A2FA7-78D1-4A24-9D1B-4961C146BA69}"/>
              </a:ext>
            </a:extLst>
          </p:cNvPr>
          <p:cNvGrpSpPr/>
          <p:nvPr/>
        </p:nvGrpSpPr>
        <p:grpSpPr>
          <a:xfrm>
            <a:off x="498764" y="168147"/>
            <a:ext cx="6721433" cy="6434534"/>
            <a:chOff x="498764" y="168147"/>
            <a:chExt cx="6721433" cy="6434534"/>
          </a:xfrm>
        </p:grpSpPr>
        <p:cxnSp>
          <p:nvCxnSpPr>
            <p:cNvPr id="8" name="Прямая соединительная линия 7">
              <a:extLst>
                <a:ext uri="{FF2B5EF4-FFF2-40B4-BE49-F238E27FC236}">
                  <a16:creationId xmlns:a16="http://schemas.microsoft.com/office/drawing/2014/main" id="{B85D51B7-A4AA-42AD-BEAA-5407C68C0F06}"/>
                </a:ext>
              </a:extLst>
            </p:cNvPr>
            <p:cNvCxnSpPr/>
            <p:nvPr/>
          </p:nvCxnSpPr>
          <p:spPr>
            <a:xfrm>
              <a:off x="498764" y="481566"/>
              <a:ext cx="0" cy="6121115"/>
            </a:xfrm>
            <a:prstGeom prst="line">
              <a:avLst/>
            </a:prstGeom>
            <a:ln w="635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a:extLst>
                <a:ext uri="{FF2B5EF4-FFF2-40B4-BE49-F238E27FC236}">
                  <a16:creationId xmlns:a16="http://schemas.microsoft.com/office/drawing/2014/main" id="{53399484-4CAD-49B7-AA90-0D16B4E14BC5}"/>
                </a:ext>
              </a:extLst>
            </p:cNvPr>
            <p:cNvCxnSpPr>
              <a:cxnSpLocks/>
            </p:cNvCxnSpPr>
            <p:nvPr/>
          </p:nvCxnSpPr>
          <p:spPr>
            <a:xfrm>
              <a:off x="629393" y="168147"/>
              <a:ext cx="0" cy="6307127"/>
            </a:xfrm>
            <a:prstGeom prst="line">
              <a:avLst/>
            </a:prstGeom>
            <a:ln w="34925"/>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a:extLst>
                <a:ext uri="{FF2B5EF4-FFF2-40B4-BE49-F238E27FC236}">
                  <a16:creationId xmlns:a16="http://schemas.microsoft.com/office/drawing/2014/main" id="{CCF2F7F2-C0FE-4460-A8DE-46835BA6FB0D}"/>
                </a:ext>
              </a:extLst>
            </p:cNvPr>
            <p:cNvCxnSpPr/>
            <p:nvPr/>
          </p:nvCxnSpPr>
          <p:spPr>
            <a:xfrm>
              <a:off x="498764" y="6602681"/>
              <a:ext cx="6721433" cy="0"/>
            </a:xfrm>
            <a:prstGeom prst="line">
              <a:avLst/>
            </a:prstGeom>
            <a:ln w="34925">
              <a:solidFill>
                <a:srgbClr val="FFFF00"/>
              </a:solidFill>
            </a:ln>
          </p:spPr>
          <p:style>
            <a:lnRef idx="3">
              <a:schemeClr val="accent4"/>
            </a:lnRef>
            <a:fillRef idx="0">
              <a:schemeClr val="accent4"/>
            </a:fillRef>
            <a:effectRef idx="2">
              <a:schemeClr val="accent4"/>
            </a:effectRef>
            <a:fontRef idx="minor">
              <a:schemeClr val="tx1"/>
            </a:fontRef>
          </p:style>
        </p:cxnSp>
        <p:cxnSp>
          <p:nvCxnSpPr>
            <p:cNvPr id="11" name="Прямая соединительная линия 10">
              <a:extLst>
                <a:ext uri="{FF2B5EF4-FFF2-40B4-BE49-F238E27FC236}">
                  <a16:creationId xmlns:a16="http://schemas.microsoft.com/office/drawing/2014/main" id="{C6829B7E-C51D-4981-A12A-C68633E7B76A}"/>
                </a:ext>
              </a:extLst>
            </p:cNvPr>
            <p:cNvCxnSpPr/>
            <p:nvPr/>
          </p:nvCxnSpPr>
          <p:spPr>
            <a:xfrm>
              <a:off x="629393" y="6475274"/>
              <a:ext cx="6282046" cy="0"/>
            </a:xfrm>
            <a:prstGeom prst="line">
              <a:avLst/>
            </a:prstGeom>
            <a:ln w="31750"/>
          </p:spPr>
          <p:style>
            <a:lnRef idx="1">
              <a:schemeClr val="accent1"/>
            </a:lnRef>
            <a:fillRef idx="0">
              <a:schemeClr val="accent1"/>
            </a:fillRef>
            <a:effectRef idx="0">
              <a:schemeClr val="accent1"/>
            </a:effectRef>
            <a:fontRef idx="minor">
              <a:schemeClr val="tx1"/>
            </a:fontRef>
          </p:style>
        </p:cxnSp>
      </p:grpSp>
      <p:sp>
        <p:nvSpPr>
          <p:cNvPr id="15" name="Прямоугольник 14">
            <a:extLst>
              <a:ext uri="{FF2B5EF4-FFF2-40B4-BE49-F238E27FC236}">
                <a16:creationId xmlns:a16="http://schemas.microsoft.com/office/drawing/2014/main" id="{7718D937-4704-4A25-B6D0-816D3B3CF2D2}"/>
              </a:ext>
            </a:extLst>
          </p:cNvPr>
          <p:cNvSpPr/>
          <p:nvPr/>
        </p:nvSpPr>
        <p:spPr>
          <a:xfrm>
            <a:off x="734871" y="4553819"/>
            <a:ext cx="10958365" cy="1323439"/>
          </a:xfrm>
          <a:prstGeom prst="rect">
            <a:avLst/>
          </a:prstGeom>
        </p:spPr>
        <p:txBody>
          <a:bodyPr wrap="square">
            <a:spAutoFit/>
          </a:bodyPr>
          <a:lstStyle/>
          <a:p>
            <a:pPr algn="ctr"/>
            <a:r>
              <a:rPr lang="en-US" sz="2000" dirty="0">
                <a:solidFill>
                  <a:schemeClr val="bg1"/>
                </a:solidFill>
                <a:latin typeface="Calibri" panose="020F0502020204030204" pitchFamily="34" charset="0"/>
                <a:ea typeface="Calibri" panose="020F0502020204030204" pitchFamily="34" charset="0"/>
                <a:cs typeface="Times New Roman" panose="02020603050405020304" pitchFamily="18" charset="0"/>
              </a:rPr>
              <a:t>Corrupt traditions devalue professional knowledge, cause imitation practices.                                                         So, students no longer try to find the necessary information (lose of relevance of information                     retrieval activities,    information evaluation), create an information product based on it (creativity, research skills, ability to analyze, synthesize information, use methodological tools) and etc. </a:t>
            </a:r>
            <a:endParaRPr lang="en-US" dirty="0"/>
          </a:p>
        </p:txBody>
      </p:sp>
      <p:grpSp>
        <p:nvGrpSpPr>
          <p:cNvPr id="6" name="Группа 5">
            <a:extLst>
              <a:ext uri="{FF2B5EF4-FFF2-40B4-BE49-F238E27FC236}">
                <a16:creationId xmlns:a16="http://schemas.microsoft.com/office/drawing/2014/main" id="{E1D45050-C9A8-4D6B-973F-21D5882383F4}"/>
              </a:ext>
            </a:extLst>
          </p:cNvPr>
          <p:cNvGrpSpPr/>
          <p:nvPr/>
        </p:nvGrpSpPr>
        <p:grpSpPr>
          <a:xfrm>
            <a:off x="1347852" y="1190568"/>
            <a:ext cx="10481225" cy="3235845"/>
            <a:chOff x="1360552" y="1006971"/>
            <a:chExt cx="10481225" cy="3235845"/>
          </a:xfrm>
        </p:grpSpPr>
        <p:sp>
          <p:nvSpPr>
            <p:cNvPr id="14" name="Прямоугольник 13">
              <a:extLst>
                <a:ext uri="{FF2B5EF4-FFF2-40B4-BE49-F238E27FC236}">
                  <a16:creationId xmlns:a16="http://schemas.microsoft.com/office/drawing/2014/main" id="{B1A0FE4C-2DE7-4E1C-AB21-329B8D23BE9F}"/>
                </a:ext>
              </a:extLst>
            </p:cNvPr>
            <p:cNvSpPr/>
            <p:nvPr/>
          </p:nvSpPr>
          <p:spPr>
            <a:xfrm>
              <a:off x="1360552" y="1006971"/>
              <a:ext cx="10481225" cy="323584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Группа 1">
              <a:extLst>
                <a:ext uri="{FF2B5EF4-FFF2-40B4-BE49-F238E27FC236}">
                  <a16:creationId xmlns:a16="http://schemas.microsoft.com/office/drawing/2014/main" id="{CC8255FF-8B74-48CE-8FD7-A766EF30CFC1}"/>
                </a:ext>
              </a:extLst>
            </p:cNvPr>
            <p:cNvGrpSpPr/>
            <p:nvPr/>
          </p:nvGrpSpPr>
          <p:grpSpPr>
            <a:xfrm>
              <a:off x="1734786" y="1498655"/>
              <a:ext cx="9958450" cy="2261375"/>
              <a:chOff x="1734786" y="1709825"/>
              <a:chExt cx="9958450" cy="2261375"/>
            </a:xfrm>
          </p:grpSpPr>
          <p:pic>
            <p:nvPicPr>
              <p:cNvPr id="17" name="Picture 6" descr="The Foreign Corrupt Practices Act and Anti-Money Laundering Prosecutions. |  by William Michael Kelly | Medium">
                <a:extLst>
                  <a:ext uri="{FF2B5EF4-FFF2-40B4-BE49-F238E27FC236}">
                    <a16:creationId xmlns:a16="http://schemas.microsoft.com/office/drawing/2014/main" id="{83038131-FF47-4843-AD11-8E085CCE30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6057" y="1709825"/>
                <a:ext cx="6237179" cy="2257424"/>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A DREAM DOESN'T BECOME REALITY THROUGH MAGIC. IT TAKES SWEAT,DETERMINATION  AND HARD WORK - Touchstone">
                <a:extLst>
                  <a:ext uri="{FF2B5EF4-FFF2-40B4-BE49-F238E27FC236}">
                    <a16:creationId xmlns:a16="http://schemas.microsoft.com/office/drawing/2014/main" id="{A7F943F3-DA11-416B-883F-B5954B4787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4786" y="1709826"/>
                <a:ext cx="3816665" cy="2261374"/>
              </a:xfrm>
              <a:prstGeom prst="rect">
                <a:avLst/>
              </a:prstGeom>
              <a:noFill/>
              <a:extLst>
                <a:ext uri="{909E8E84-426E-40DD-AFC4-6F175D3DCCD1}">
                  <a14:hiddenFill xmlns:a14="http://schemas.microsoft.com/office/drawing/2010/main">
                    <a:solidFill>
                      <a:srgbClr val="FFFFFF"/>
                    </a:solidFill>
                  </a14:hiddenFill>
                </a:ext>
              </a:extLst>
            </p:spPr>
          </p:pic>
        </p:grpSp>
      </p:grpSp>
    </p:spTree>
    <p:extLst>
      <p:ext uri="{BB962C8B-B14F-4D97-AF65-F5344CB8AC3E}">
        <p14:creationId xmlns:p14="http://schemas.microsoft.com/office/powerpoint/2010/main" val="161971003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2820</TotalTime>
  <Words>284</Words>
  <Application>Microsoft Office PowerPoint</Application>
  <PresentationFormat>Широкоэкранный</PresentationFormat>
  <Paragraphs>30</Paragraphs>
  <Slides>11</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Arial Black</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Tetiana Hranchak</dc:creator>
  <cp:lastModifiedBy>Tetiana Hranchak</cp:lastModifiedBy>
  <cp:revision>184</cp:revision>
  <dcterms:created xsi:type="dcterms:W3CDTF">2022-06-25T23:42:40Z</dcterms:created>
  <dcterms:modified xsi:type="dcterms:W3CDTF">2022-09-29T16:43:45Z</dcterms:modified>
</cp:coreProperties>
</file>