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5" r:id="rId1"/>
    <p:sldMasterId id="2147483706"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embeddedFontLst>
    <p:embeddedFont>
      <p:font typeface="Helvetica Neue" panose="020B0604020202020204" charset="0"/>
      <p:regular r:id="rId15"/>
      <p:bold r:id="rId16"/>
      <p:italic r:id="rId17"/>
      <p:boldItalic r:id="rId18"/>
    </p:embeddedFont>
    <p:embeddedFont>
      <p:font typeface="Helvetica Neue Light" panose="020B0604020202020204" charset="0"/>
      <p:regular r:id="rId19"/>
      <p:bold r:id="rId20"/>
      <p:italic r:id="rId21"/>
      <p:boldItalic r:id="rId22"/>
    </p:embeddedFont>
    <p:embeddedFont>
      <p:font typeface="Roboto" panose="02000000000000000000" pitchFamily="2"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4863CC9-3888-4715-8163-900A327F0BC9}">
  <a:tblStyle styleId="{54863CC9-3888-4715-8163-900A327F0BC9}" styleName="Table_0">
    <a:wholeTbl>
      <a:tcTxStyle b="off" i="off">
        <a:font>
          <a:latin typeface="Helvetica Light"/>
          <a:ea typeface="Helvetica Light"/>
          <a:cs typeface="Helvetica Light"/>
        </a:font>
        <a:srgbClr val="000000"/>
      </a:tcTxStyle>
      <a:tcStyle>
        <a:tcBdr>
          <a:left>
            <a:ln w="12700" cap="flat" cmpd="sng">
              <a:solidFill>
                <a:srgbClr val="B8B8B8"/>
              </a:solidFill>
              <a:prstDash val="solid"/>
              <a:round/>
              <a:headEnd type="none" w="sm" len="sm"/>
              <a:tailEnd type="none" w="sm" len="sm"/>
            </a:ln>
          </a:left>
          <a:right>
            <a:ln w="12700" cap="flat" cmpd="sng">
              <a:solidFill>
                <a:srgbClr val="B8B8B8"/>
              </a:solidFill>
              <a:prstDash val="solid"/>
              <a:round/>
              <a:headEnd type="none" w="sm" len="sm"/>
              <a:tailEnd type="none" w="sm" len="sm"/>
            </a:ln>
          </a:right>
          <a:top>
            <a:ln w="12700" cap="flat" cmpd="sng">
              <a:solidFill>
                <a:srgbClr val="B8B8B8"/>
              </a:solidFill>
              <a:prstDash val="solid"/>
              <a:round/>
              <a:headEnd type="none" w="sm" len="sm"/>
              <a:tailEnd type="none" w="sm" len="sm"/>
            </a:ln>
          </a:top>
          <a:bottom>
            <a:ln w="12700" cap="flat" cmpd="sng">
              <a:solidFill>
                <a:srgbClr val="B8B8B8"/>
              </a:solidFill>
              <a:prstDash val="solid"/>
              <a:round/>
              <a:headEnd type="none" w="sm" len="sm"/>
              <a:tailEnd type="none" w="sm" len="sm"/>
            </a:ln>
          </a:bottom>
          <a:insideH>
            <a:ln w="12700" cap="flat" cmpd="sng">
              <a:solidFill>
                <a:srgbClr val="B8B8B8"/>
              </a:solidFill>
              <a:prstDash val="solid"/>
              <a:round/>
              <a:headEnd type="none" w="sm" len="sm"/>
              <a:tailEnd type="none" w="sm" len="sm"/>
            </a:ln>
          </a:insideH>
          <a:insideV>
            <a:ln w="12700" cap="flat" cmpd="sng">
              <a:solidFill>
                <a:srgbClr val="B8B8B8"/>
              </a:solidFill>
              <a:prstDash val="solid"/>
              <a:round/>
              <a:headEnd type="none" w="sm" len="sm"/>
              <a:tailEnd type="none" w="sm" len="sm"/>
            </a:ln>
          </a:insideV>
        </a:tcBdr>
        <a:fill>
          <a:solidFill>
            <a:srgbClr val="EBEBEB"/>
          </a:solidFill>
        </a:fill>
      </a:tcStyle>
    </a:wholeTbl>
    <a:band1H>
      <a:tcTxStyle/>
      <a:tcStyle>
        <a:tcBdr/>
      </a:tcStyle>
    </a:band1H>
    <a:band2H>
      <a:tcTxStyle b="off" i="off"/>
      <a:tcStyle>
        <a:tcBdr/>
        <a:fill>
          <a:solidFill>
            <a:srgbClr val="E1E0DA"/>
          </a:solidFill>
        </a:fill>
      </a:tcStyle>
    </a:band2H>
    <a:band1V>
      <a:tcTxStyle/>
      <a:tcStyle>
        <a:tcBdr/>
      </a:tcStyle>
    </a:band1V>
    <a:band2V>
      <a:tcTxStyle/>
      <a:tcStyle>
        <a:tcBdr/>
      </a:tcStyle>
    </a:band2V>
    <a:lastCol>
      <a:tcTxStyle/>
      <a:tcStyle>
        <a:tcBdr/>
      </a:tcStyle>
    </a:lastCol>
    <a:firstCol>
      <a:tcTxStyle b="on" i="off">
        <a:font>
          <a:latin typeface="Helvetica"/>
          <a:ea typeface="Helvetica"/>
          <a:cs typeface="Helvetica"/>
        </a:font>
        <a:srgbClr val="FFFFFF"/>
      </a:tcTxStyle>
      <a:tcStyle>
        <a:tcBdr>
          <a:left>
            <a:ln w="12700" cap="flat" cmpd="sng">
              <a:solidFill>
                <a:srgbClr val="606060"/>
              </a:solidFill>
              <a:prstDash val="solid"/>
              <a:round/>
              <a:headEnd type="none" w="sm" len="sm"/>
              <a:tailEnd type="none" w="sm" len="sm"/>
            </a:ln>
          </a:left>
          <a:right>
            <a:ln w="12700" cap="flat" cmpd="sng">
              <a:solidFill>
                <a:srgbClr val="606060"/>
              </a:solidFill>
              <a:prstDash val="solid"/>
              <a:round/>
              <a:headEnd type="none" w="sm" len="sm"/>
              <a:tailEnd type="none" w="sm" len="sm"/>
            </a:ln>
          </a:right>
          <a:top>
            <a:ln w="12700" cap="flat" cmpd="sng">
              <a:solidFill>
                <a:srgbClr val="606060"/>
              </a:solidFill>
              <a:prstDash val="solid"/>
              <a:round/>
              <a:headEnd type="none" w="sm" len="sm"/>
              <a:tailEnd type="none" w="sm" len="sm"/>
            </a:ln>
          </a:top>
          <a:bottom>
            <a:ln w="12700" cap="flat" cmpd="sng">
              <a:solidFill>
                <a:srgbClr val="606060"/>
              </a:solidFill>
              <a:prstDash val="solid"/>
              <a:round/>
              <a:headEnd type="none" w="sm" len="sm"/>
              <a:tailEnd type="none" w="sm" len="sm"/>
            </a:ln>
          </a:bottom>
          <a:insideH>
            <a:ln w="12700" cap="flat" cmpd="sng">
              <a:solidFill>
                <a:srgbClr val="606060"/>
              </a:solidFill>
              <a:prstDash val="solid"/>
              <a:round/>
              <a:headEnd type="none" w="sm" len="sm"/>
              <a:tailEnd type="none" w="sm" len="sm"/>
            </a:ln>
          </a:insideH>
          <a:insideV>
            <a:ln w="12700" cap="flat" cmpd="sng">
              <a:solidFill>
                <a:srgbClr val="606060"/>
              </a:solidFill>
              <a:prstDash val="solid"/>
              <a:round/>
              <a:headEnd type="none" w="sm" len="sm"/>
              <a:tailEnd type="none" w="sm" len="sm"/>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cmpd="sng">
              <a:solidFill>
                <a:srgbClr val="B8B8B8"/>
              </a:solidFill>
              <a:prstDash val="solid"/>
              <a:round/>
              <a:headEnd type="none" w="sm" len="sm"/>
              <a:tailEnd type="none" w="sm" len="sm"/>
            </a:ln>
          </a:left>
          <a:right>
            <a:ln w="12700" cap="flat" cmpd="sng">
              <a:solidFill>
                <a:srgbClr val="B8B8B8"/>
              </a:solidFill>
              <a:prstDash val="solid"/>
              <a:round/>
              <a:headEnd type="none" w="sm" len="sm"/>
              <a:tailEnd type="none" w="sm" len="sm"/>
            </a:ln>
          </a:right>
          <a:top>
            <a:ln w="25400" cap="flat" cmpd="sng">
              <a:solidFill>
                <a:srgbClr val="606060"/>
              </a:solidFill>
              <a:prstDash val="solid"/>
              <a:round/>
              <a:headEnd type="none" w="sm" len="sm"/>
              <a:tailEnd type="none" w="sm" len="sm"/>
            </a:ln>
          </a:top>
          <a:bottom>
            <a:ln w="12700" cap="flat" cmpd="sng">
              <a:solidFill>
                <a:srgbClr val="606060"/>
              </a:solidFill>
              <a:prstDash val="solid"/>
              <a:round/>
              <a:headEnd type="none" w="sm" len="sm"/>
              <a:tailEnd type="none" w="sm" len="sm"/>
            </a:ln>
          </a:bottom>
          <a:insideH>
            <a:ln w="12700" cap="flat" cmpd="sng">
              <a:solidFill>
                <a:srgbClr val="B8B8B8"/>
              </a:solidFill>
              <a:prstDash val="solid"/>
              <a:round/>
              <a:headEnd type="none" w="sm" len="sm"/>
              <a:tailEnd type="none" w="sm" len="sm"/>
            </a:ln>
          </a:insideH>
          <a:insideV>
            <a:ln w="12700" cap="flat" cmpd="sng">
              <a:solidFill>
                <a:srgbClr val="B8B8B8"/>
              </a:solidFill>
              <a:prstDash val="solid"/>
              <a:round/>
              <a:headEnd type="none" w="sm" len="sm"/>
              <a:tailEnd type="none" w="sm" len="sm"/>
            </a:ln>
          </a:insideV>
        </a:tcBdr>
        <a:fill>
          <a:solidFill>
            <a:srgbClr val="EBEBEB"/>
          </a:solidFill>
        </a:fill>
      </a:tcStyle>
    </a:lastRow>
    <a:seCell>
      <a:tcTxStyle/>
      <a:tcStyle>
        <a:tcBdr/>
      </a:tcStyle>
    </a:seCell>
    <a:swCell>
      <a:tcTxStyle/>
      <a:tcStyle>
        <a:tcBdr/>
      </a:tcStyle>
    </a:swCell>
    <a:firstRow>
      <a:tcTxStyle b="on" i="off">
        <a:font>
          <a:latin typeface="Helvetica"/>
          <a:ea typeface="Helvetica"/>
          <a:cs typeface="Helvetica"/>
        </a:font>
        <a:srgbClr val="FFFFFF"/>
      </a:tcTxStyle>
      <a:tcStyle>
        <a:tcBdr>
          <a:left>
            <a:ln w="12700" cap="flat" cmpd="sng">
              <a:solidFill>
                <a:srgbClr val="606060"/>
              </a:solidFill>
              <a:prstDash val="solid"/>
              <a:round/>
              <a:headEnd type="none" w="sm" len="sm"/>
              <a:tailEnd type="none" w="sm" len="sm"/>
            </a:ln>
          </a:left>
          <a:right>
            <a:ln w="12700" cap="flat" cmpd="sng">
              <a:solidFill>
                <a:srgbClr val="606060"/>
              </a:solidFill>
              <a:prstDash val="solid"/>
              <a:round/>
              <a:headEnd type="none" w="sm" len="sm"/>
              <a:tailEnd type="none" w="sm" len="sm"/>
            </a:ln>
          </a:right>
          <a:top>
            <a:ln w="12700" cap="flat" cmpd="sng">
              <a:solidFill>
                <a:srgbClr val="606060"/>
              </a:solidFill>
              <a:prstDash val="solid"/>
              <a:round/>
              <a:headEnd type="none" w="sm" len="sm"/>
              <a:tailEnd type="none" w="sm" len="sm"/>
            </a:ln>
          </a:top>
          <a:bottom>
            <a:ln w="12700" cap="flat" cmpd="sng">
              <a:solidFill>
                <a:srgbClr val="606060"/>
              </a:solidFill>
              <a:prstDash val="solid"/>
              <a:round/>
              <a:headEnd type="none" w="sm" len="sm"/>
              <a:tailEnd type="none" w="sm" len="sm"/>
            </a:ln>
          </a:bottom>
          <a:insideH>
            <a:ln w="12700" cap="flat" cmpd="sng">
              <a:solidFill>
                <a:srgbClr val="606060"/>
              </a:solidFill>
              <a:prstDash val="solid"/>
              <a:round/>
              <a:headEnd type="none" w="sm" len="sm"/>
              <a:tailEnd type="none" w="sm" len="sm"/>
            </a:ln>
          </a:insideH>
          <a:insideV>
            <a:ln w="12700" cap="flat" cmpd="sng">
              <a:solidFill>
                <a:srgbClr val="606060"/>
              </a:solidFill>
              <a:prstDash val="solid"/>
              <a:round/>
              <a:headEnd type="none" w="sm" len="sm"/>
              <a:tailEnd type="none" w="sm" len="sm"/>
            </a:ln>
          </a:insideV>
        </a:tcBdr>
        <a:fill>
          <a:solidFill>
            <a:schemeClr val="accent2"/>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p.la/item/b93150d941c30a36959023184140e0a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chooser-beta.creativecommons.org/"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ee5aecf1aa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ee5aecf1aa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ee5aecf1aa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ee5aecf1aa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None/>
            </a:pPr>
            <a:r>
              <a:rPr lang="en">
                <a:solidFill>
                  <a:schemeClr val="dk1"/>
                </a:solidFill>
              </a:rPr>
              <a:t>Open education is so much more than the licenses on the resources. We work with incredible communities around the world, seeking to expand access/ further open access to education through: </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Low and low bandwidth access options</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Translations</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Curriculum alignment across national borders</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And more</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Opening access to knowledge takes so many different forms! </a:t>
            </a:r>
            <a:endParaRPr>
              <a:solidFill>
                <a:schemeClr val="dk1"/>
              </a:solidFill>
            </a:endParaRPr>
          </a:p>
          <a:p>
            <a:pPr marL="0" lvl="0" indent="0" algn="l" rtl="0">
              <a:lnSpc>
                <a:spcPct val="115000"/>
              </a:lnSpc>
              <a:spcBef>
                <a:spcPts val="0"/>
              </a:spcBef>
              <a:spcAft>
                <a:spcPts val="0"/>
              </a:spcAft>
              <a:buNone/>
            </a:pPr>
            <a:r>
              <a:rPr lang="en">
                <a:solidFill>
                  <a:schemeClr val="dk1"/>
                </a:solidFill>
              </a:rPr>
              <a:t>If an introduction to any of our community members would be useful, we are happy to introduce you.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ee5aecf1aa_0_2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ee5aecf1aa_0_2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sz="200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ee5aecf1aa_0_2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ee5aecf1aa_0_249: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800">
              <a:solidFill>
                <a:schemeClr val="dk1"/>
              </a:solidFill>
              <a:latin typeface="Arial"/>
              <a:ea typeface="Arial"/>
              <a:cs typeface="Arial"/>
              <a:sym typeface="Arial"/>
            </a:endParaRPr>
          </a:p>
          <a:p>
            <a:pPr marL="457200" lvl="0" indent="0" algn="l" rtl="0">
              <a:lnSpc>
                <a:spcPct val="115000"/>
              </a:lnSpc>
              <a:spcBef>
                <a:spcPts val="0"/>
              </a:spcBef>
              <a:spcAft>
                <a:spcPts val="0"/>
              </a:spcAft>
              <a:buNone/>
            </a:pPr>
            <a:endParaRPr sz="1800">
              <a:solidFill>
                <a:schemeClr val="dk1"/>
              </a:solidFill>
              <a:latin typeface="Arial"/>
              <a:ea typeface="Arial"/>
              <a:cs typeface="Arial"/>
              <a:sym typeface="Arial"/>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ee5aecf1aa_0_4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ee5aecf1aa_0_4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ee5aecf1aa_0_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ee5aecf1aa_0_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Clr>
                <a:schemeClr val="dk1"/>
              </a:buClr>
              <a:buSzPts val="1100"/>
              <a:buChar char="●"/>
            </a:pPr>
            <a:r>
              <a:rPr lang="en">
                <a:solidFill>
                  <a:schemeClr val="dk1"/>
                </a:solidFill>
              </a:rPr>
              <a:t>CC is a global nonprofit organization that helps address the world’s most pressing challenges through advancing open access to culture and knowledge. We are best known for our open licenses, which enable open, legal access to culture, research, information, education and more. There are over 2.5 billion CC licenses being used across 9 million websites, to date.</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Beyond our licenses, we work on policy, advocacy and capacity building projects to help institutions and creators share knowledge and culture in the public interest. </a:t>
            </a:r>
            <a:endParaRPr>
              <a:solidFill>
                <a:schemeClr val="dk1"/>
              </a:solidFill>
            </a:endParaRPr>
          </a:p>
          <a:p>
            <a:pPr marL="457200" lvl="0" indent="0" algn="l" rtl="0">
              <a:spcBef>
                <a:spcPts val="0"/>
              </a:spcBef>
              <a:spcAft>
                <a:spcPts val="0"/>
              </a:spcAft>
              <a:buNone/>
            </a:pP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ee5aecf1aa_0_8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ee5aecf1aa_0_801: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lnSpc>
                <a:spcPct val="150000"/>
              </a:lnSpc>
              <a:spcBef>
                <a:spcPts val="600"/>
              </a:spcBef>
              <a:spcAft>
                <a:spcPts val="0"/>
              </a:spcAft>
              <a:buNone/>
            </a:pPr>
            <a:r>
              <a:rPr lang="en" b="1">
                <a:solidFill>
                  <a:schemeClr val="dk1"/>
                </a:solidFill>
              </a:rPr>
              <a:t>CC licenses are foundational legal tools underlying efforts to open access to research, scientific data, digitized collections of cultural heritage, as well as educational resources. </a:t>
            </a:r>
            <a:r>
              <a:rPr lang="en">
                <a:solidFill>
                  <a:schemeClr val="dk1"/>
                </a:solidFill>
              </a:rPr>
              <a:t> </a:t>
            </a:r>
            <a:endParaRPr>
              <a:solidFill>
                <a:schemeClr val="dk1"/>
              </a:solidFill>
            </a:endParaRPr>
          </a:p>
          <a:p>
            <a:pPr marL="914400" lvl="1" indent="-298450" algn="l" rtl="0">
              <a:lnSpc>
                <a:spcPct val="150000"/>
              </a:lnSpc>
              <a:spcBef>
                <a:spcPts val="600"/>
              </a:spcBef>
              <a:spcAft>
                <a:spcPts val="0"/>
              </a:spcAft>
              <a:buClr>
                <a:schemeClr val="dk1"/>
              </a:buClr>
              <a:buSzPts val="1100"/>
              <a:buAutoNum type="alphaLcPeriod"/>
            </a:pPr>
            <a:r>
              <a:rPr lang="en">
                <a:solidFill>
                  <a:schemeClr val="dk1"/>
                </a:solidFill>
              </a:rPr>
              <a:t>CC licenses work within copyright, or the type of intellectual property law that intends to incentivize creators by restricting others from using their original creative expressions. </a:t>
            </a:r>
            <a:endParaRPr>
              <a:solidFill>
                <a:schemeClr val="dk1"/>
              </a:solidFill>
            </a:endParaRPr>
          </a:p>
          <a:p>
            <a:pPr marL="914400" lvl="1" indent="-298450" algn="l" rtl="0">
              <a:lnSpc>
                <a:spcPct val="150000"/>
              </a:lnSpc>
              <a:spcBef>
                <a:spcPts val="0"/>
              </a:spcBef>
              <a:spcAft>
                <a:spcPts val="0"/>
              </a:spcAft>
              <a:buClr>
                <a:schemeClr val="dk1"/>
              </a:buClr>
              <a:buSzPts val="1100"/>
              <a:buAutoNum type="alphaLcPeriod"/>
            </a:pPr>
            <a:r>
              <a:rPr lang="en">
                <a:solidFill>
                  <a:schemeClr val="dk1"/>
                </a:solidFill>
              </a:rPr>
              <a:t>Copyright grants a set of exclusive rights to copyright owners, which means that no one else can copy, distribute, perform, adapt or otherwise use the work without permission of the copyright holder. </a:t>
            </a:r>
            <a:endParaRPr>
              <a:solidFill>
                <a:schemeClr val="dk1"/>
              </a:solidFill>
            </a:endParaRPr>
          </a:p>
          <a:p>
            <a:pPr marL="914400" lvl="1" indent="-298450" algn="l" rtl="0">
              <a:lnSpc>
                <a:spcPct val="150000"/>
              </a:lnSpc>
              <a:spcBef>
                <a:spcPts val="0"/>
              </a:spcBef>
              <a:spcAft>
                <a:spcPts val="0"/>
              </a:spcAft>
              <a:buClr>
                <a:schemeClr val="dk1"/>
              </a:buClr>
              <a:buSzPts val="1100"/>
              <a:buAutoNum type="alphaLcPeriod"/>
            </a:pPr>
            <a:r>
              <a:rPr lang="en">
                <a:solidFill>
                  <a:schemeClr val="dk1"/>
                </a:solidFill>
              </a:rPr>
              <a:t>Copyright is automatic: as soon as one creates an original work of creative expression, they have copyright.  In Ukraine, it lasts the lifetime of the author/creator plus an additional 70 years after their death. </a:t>
            </a:r>
            <a:endParaRPr>
              <a:solidFill>
                <a:schemeClr val="dk1"/>
              </a:solidFill>
            </a:endParaRPr>
          </a:p>
          <a:p>
            <a:pPr marL="914400" lvl="1" indent="-298450" algn="l" rtl="0">
              <a:lnSpc>
                <a:spcPct val="150000"/>
              </a:lnSpc>
              <a:spcBef>
                <a:spcPts val="0"/>
              </a:spcBef>
              <a:spcAft>
                <a:spcPts val="0"/>
              </a:spcAft>
              <a:buClr>
                <a:schemeClr val="dk1"/>
              </a:buClr>
              <a:buSzPts val="1100"/>
              <a:buAutoNum type="alphaLcPeriod"/>
            </a:pPr>
            <a:r>
              <a:rPr lang="en">
                <a:solidFill>
                  <a:schemeClr val="dk1"/>
                </a:solidFill>
              </a:rPr>
              <a:t>CC licenses and public domain tools enable creators to offer more legal permissions than traditional copyright, given the increased flexibility and freedom of the internet. These are legal tools to better support creators.  They allow creators to choose: </a:t>
            </a:r>
            <a:endParaRPr>
              <a:solidFill>
                <a:schemeClr val="dk1"/>
              </a:solidFill>
            </a:endParaRPr>
          </a:p>
          <a:p>
            <a:pPr marL="1371600" lvl="2" indent="-298450" algn="l" rtl="0">
              <a:lnSpc>
                <a:spcPct val="150000"/>
              </a:lnSpc>
              <a:spcBef>
                <a:spcPts val="0"/>
              </a:spcBef>
              <a:spcAft>
                <a:spcPts val="0"/>
              </a:spcAft>
              <a:buClr>
                <a:schemeClr val="dk1"/>
              </a:buClr>
              <a:buSzPts val="1100"/>
              <a:buAutoNum type="romanLcPeriod"/>
            </a:pPr>
            <a:r>
              <a:rPr lang="en">
                <a:solidFill>
                  <a:schemeClr val="dk1"/>
                </a:solidFill>
              </a:rPr>
              <a:t>The rights they want to reserve</a:t>
            </a:r>
            <a:endParaRPr>
              <a:solidFill>
                <a:schemeClr val="dk1"/>
              </a:solidFill>
            </a:endParaRPr>
          </a:p>
          <a:p>
            <a:pPr marL="1371600" lvl="2" indent="-298450" algn="l" rtl="0">
              <a:lnSpc>
                <a:spcPct val="150000"/>
              </a:lnSpc>
              <a:spcBef>
                <a:spcPts val="0"/>
              </a:spcBef>
              <a:spcAft>
                <a:spcPts val="0"/>
              </a:spcAft>
              <a:buClr>
                <a:schemeClr val="dk1"/>
              </a:buClr>
              <a:buSzPts val="1100"/>
              <a:buAutoNum type="romanLcPeriod"/>
            </a:pPr>
            <a:r>
              <a:rPr lang="en">
                <a:solidFill>
                  <a:schemeClr val="dk1"/>
                </a:solidFill>
              </a:rPr>
              <a:t>The rights they waive, or permit to the public. </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eriod"/>
            </a:pPr>
            <a:r>
              <a:rPr lang="en">
                <a:solidFill>
                  <a:schemeClr val="dk1"/>
                </a:solidFill>
              </a:rPr>
              <a:t>It is important to understand who controls the exclusive rights granted by copyright in order to understand who has authority to grant permissions to others to reuse the work (e.g., adding a CC license to the work)</a:t>
            </a:r>
            <a:endParaRPr>
              <a:solidFill>
                <a:schemeClr val="dk1"/>
              </a:solidFill>
            </a:endParaRPr>
          </a:p>
          <a:p>
            <a:pPr marL="0" lvl="0" indent="0" algn="l" rtl="0">
              <a:spcBef>
                <a:spcPts val="0"/>
              </a:spcBef>
              <a:spcAft>
                <a:spcPts val="0"/>
              </a:spcAft>
              <a:buNone/>
            </a:pPr>
            <a:endParaRPr sz="18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ee5aecf1aa_0_8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1ee5aecf1aa_0_807: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rgbClr val="1D2731"/>
                </a:solidFill>
                <a:latin typeface="Times New Roman"/>
                <a:ea typeface="Times New Roman"/>
                <a:cs typeface="Times New Roman"/>
                <a:sym typeface="Times New Roman"/>
              </a:rPr>
              <a:t>Darren Cole, from the United States, wins this category with his moving (and smoking!) monowheel patent. </a:t>
            </a:r>
            <a:r>
              <a:rPr lang="en" sz="1500" u="sng">
                <a:solidFill>
                  <a:srgbClr val="1D273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Source material</a:t>
            </a:r>
            <a:r>
              <a:rPr lang="en" sz="1500">
                <a:solidFill>
                  <a:srgbClr val="1D2731"/>
                </a:solidFill>
                <a:latin typeface="Times New Roman"/>
                <a:ea typeface="Times New Roman"/>
                <a:cs typeface="Times New Roman"/>
                <a:sym typeface="Times New Roman"/>
              </a:rPr>
              <a:t> courtesy the National Archives and Records Administration.</a:t>
            </a:r>
            <a:endParaRPr sz="1500">
              <a:solidFill>
                <a:srgbClr val="1D2731"/>
              </a:solidFill>
              <a:latin typeface="Times New Roman"/>
              <a:ea typeface="Times New Roman"/>
              <a:cs typeface="Times New Roman"/>
              <a:sym typeface="Times New Roman"/>
            </a:endParaRPr>
          </a:p>
          <a:p>
            <a:pPr marL="0" lvl="0" indent="0" algn="l" rtl="0">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endParaRPr sz="1800">
              <a:solidFill>
                <a:schemeClr val="dk1"/>
              </a:solidFill>
            </a:endParaRPr>
          </a:p>
          <a:p>
            <a:pPr marL="0" lvl="0" indent="0" algn="l" rtl="0">
              <a:lnSpc>
                <a:spcPct val="115000"/>
              </a:lnSpc>
              <a:spcBef>
                <a:spcPts val="0"/>
              </a:spcBef>
              <a:spcAft>
                <a:spcPts val="0"/>
              </a:spcAft>
              <a:buNone/>
            </a:pPr>
            <a:endParaRPr sz="18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ee5aecf1aa_0_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7" name="Google Shape;297;g1ee5aecf1aa_0_812:notes"/>
          <p:cNvSpPr txBox="1">
            <a:spLocks noGrp="1"/>
          </p:cNvSpPr>
          <p:nvPr>
            <p:ph type="body" idx="1"/>
          </p:nvPr>
        </p:nvSpPr>
        <p:spPr>
          <a:xfrm>
            <a:off x="685800" y="4343401"/>
            <a:ext cx="5486400" cy="44481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600"/>
              </a:spcBef>
              <a:spcAft>
                <a:spcPts val="0"/>
              </a:spcAft>
              <a:buClr>
                <a:schemeClr val="dk1"/>
              </a:buClr>
              <a:buSzPts val="1100"/>
              <a:buFont typeface="Arial"/>
              <a:buNone/>
            </a:pPr>
            <a:r>
              <a:rPr lang="en">
                <a:solidFill>
                  <a:schemeClr val="dk1"/>
                </a:solidFill>
              </a:rPr>
              <a:t>Overview of CC licenses and public domain tools</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CC has 6 different licenses and two public domain tools. </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The licenses are comprised of one or more of four distinct elements</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These elements allow permissions to downstream users…another way to think about it is, they restrict specific forms of reuse of your work by others. </a:t>
            </a:r>
            <a:endParaRPr>
              <a:solidFill>
                <a:schemeClr val="dk1"/>
              </a:solidFill>
            </a:endParaRPr>
          </a:p>
          <a:p>
            <a:pPr marL="1371600" lvl="2" indent="-298450" algn="l" rtl="0">
              <a:lnSpc>
                <a:spcPct val="115000"/>
              </a:lnSpc>
              <a:spcBef>
                <a:spcPts val="0"/>
              </a:spcBef>
              <a:spcAft>
                <a:spcPts val="0"/>
              </a:spcAft>
              <a:buClr>
                <a:schemeClr val="dk1"/>
              </a:buClr>
              <a:buSzPts val="1100"/>
              <a:buAutoNum type="romanLcParenR"/>
            </a:pPr>
            <a:r>
              <a:rPr lang="en">
                <a:solidFill>
                  <a:schemeClr val="dk1"/>
                </a:solidFill>
              </a:rPr>
              <a:t>Attribution (BY): attribution is, a specific form of giving credit to the original creator must be followed when using or adapting the work.</a:t>
            </a:r>
            <a:endParaRPr>
              <a:solidFill>
                <a:schemeClr val="dk1"/>
              </a:solidFill>
            </a:endParaRPr>
          </a:p>
          <a:p>
            <a:pPr marL="1371600" lvl="2" indent="-298450" algn="l" rtl="0">
              <a:lnSpc>
                <a:spcPct val="115000"/>
              </a:lnSpc>
              <a:spcBef>
                <a:spcPts val="0"/>
              </a:spcBef>
              <a:spcAft>
                <a:spcPts val="0"/>
              </a:spcAft>
              <a:buClr>
                <a:schemeClr val="dk1"/>
              </a:buClr>
              <a:buSzPts val="1100"/>
              <a:buAutoNum type="romanLcParenR"/>
            </a:pPr>
            <a:r>
              <a:rPr lang="en">
                <a:solidFill>
                  <a:schemeClr val="dk1"/>
                </a:solidFill>
              </a:rPr>
              <a:t>Share-Alike (SA): All derivative work(s) must be shared with the same license</a:t>
            </a:r>
            <a:endParaRPr>
              <a:solidFill>
                <a:schemeClr val="dk1"/>
              </a:solidFill>
            </a:endParaRPr>
          </a:p>
          <a:p>
            <a:pPr marL="1371600" lvl="2" indent="-298450" algn="l" rtl="0">
              <a:lnSpc>
                <a:spcPct val="115000"/>
              </a:lnSpc>
              <a:spcBef>
                <a:spcPts val="0"/>
              </a:spcBef>
              <a:spcAft>
                <a:spcPts val="0"/>
              </a:spcAft>
              <a:buClr>
                <a:schemeClr val="dk1"/>
              </a:buClr>
              <a:buSzPts val="1100"/>
              <a:buAutoNum type="romanLcParenR"/>
            </a:pPr>
            <a:r>
              <a:rPr lang="en">
                <a:solidFill>
                  <a:schemeClr val="dk1"/>
                </a:solidFill>
              </a:rPr>
              <a:t>Non-Commercial (NC): Permission for commercial usage rights are withheld</a:t>
            </a:r>
            <a:endParaRPr>
              <a:solidFill>
                <a:schemeClr val="dk1"/>
              </a:solidFill>
            </a:endParaRPr>
          </a:p>
          <a:p>
            <a:pPr marL="1371600" lvl="2" indent="-298450" algn="l" rtl="0">
              <a:lnSpc>
                <a:spcPct val="115000"/>
              </a:lnSpc>
              <a:spcBef>
                <a:spcPts val="0"/>
              </a:spcBef>
              <a:spcAft>
                <a:spcPts val="0"/>
              </a:spcAft>
              <a:buClr>
                <a:schemeClr val="dk1"/>
              </a:buClr>
              <a:buSzPts val="1100"/>
              <a:buAutoNum type="romanLcParenR"/>
            </a:pPr>
            <a:r>
              <a:rPr lang="en">
                <a:solidFill>
                  <a:schemeClr val="dk1"/>
                </a:solidFill>
              </a:rPr>
              <a:t>Based on use not user (ex. can’t be sold on a t-shirt by a non-profit, CAN be used without commercial gain by a for-profit entity)</a:t>
            </a:r>
            <a:endParaRPr>
              <a:solidFill>
                <a:schemeClr val="dk1"/>
              </a:solidFill>
            </a:endParaRPr>
          </a:p>
          <a:p>
            <a:pPr marL="1371600" lvl="2" indent="-298450" algn="l" rtl="0">
              <a:lnSpc>
                <a:spcPct val="115000"/>
              </a:lnSpc>
              <a:spcBef>
                <a:spcPts val="0"/>
              </a:spcBef>
              <a:spcAft>
                <a:spcPts val="0"/>
              </a:spcAft>
              <a:buClr>
                <a:schemeClr val="dk1"/>
              </a:buClr>
              <a:buSzPts val="1100"/>
              <a:buAutoNum type="romanLcParenR"/>
            </a:pPr>
            <a:r>
              <a:rPr lang="en">
                <a:solidFill>
                  <a:schemeClr val="dk1"/>
                </a:solidFill>
              </a:rPr>
              <a:t>No-Derivatives (ND): The work can be shared, but only if it remains unchanged </a:t>
            </a:r>
            <a:endParaRPr>
              <a:solidFill>
                <a:schemeClr val="dk1"/>
              </a:solidFill>
            </a:endParaRPr>
          </a:p>
          <a:p>
            <a:pPr marL="0" marR="114300" lvl="0" indent="0" algn="l" rtl="0">
              <a:lnSpc>
                <a:spcPct val="142857"/>
              </a:lnSpc>
              <a:spcBef>
                <a:spcPts val="500"/>
              </a:spcBef>
              <a:spcAft>
                <a:spcPts val="0"/>
              </a:spcAft>
              <a:buNone/>
            </a:pP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ee5aecf1aa_0_827: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100">
                <a:solidFill>
                  <a:schemeClr val="dk1"/>
                </a:solidFill>
              </a:rPr>
              <a:t>There are also 2 public domain tools (CC0 or PD)</a:t>
            </a:r>
            <a:endParaRPr sz="1100">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sz="1100">
                <a:solidFill>
                  <a:schemeClr val="dk1"/>
                </a:solidFill>
              </a:rPr>
              <a:t>CC0 means that no rights are reserved. Creators waive all their rights (in as far as they are able) and place their work directly and immediately in the public domain. </a:t>
            </a:r>
            <a:endParaRPr sz="1100">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sz="1100">
                <a:solidFill>
                  <a:schemeClr val="dk1"/>
                </a:solidFill>
              </a:rPr>
              <a:t>The public domain mark is a label or tag used to communicate the public domain status of works worldwide. It does not have the same legal value as other CC licenses because it is not accompanied by a legal code. </a:t>
            </a:r>
            <a:endParaRPr sz="1100">
              <a:solidFill>
                <a:schemeClr val="dk1"/>
              </a:solidFill>
            </a:endParaRPr>
          </a:p>
          <a:p>
            <a:pPr marL="0" lvl="0" indent="0" algn="l" rtl="0">
              <a:lnSpc>
                <a:spcPct val="115000"/>
              </a:lnSpc>
              <a:spcBef>
                <a:spcPts val="0"/>
              </a:spcBef>
              <a:spcAft>
                <a:spcPts val="0"/>
              </a:spcAft>
              <a:buNone/>
            </a:pPr>
            <a:endParaRPr>
              <a:solidFill>
                <a:schemeClr val="dk1"/>
              </a:solidFill>
              <a:latin typeface="Roboto"/>
              <a:ea typeface="Roboto"/>
              <a:cs typeface="Roboto"/>
              <a:sym typeface="Roboto"/>
            </a:endParaRPr>
          </a:p>
        </p:txBody>
      </p:sp>
      <p:sp>
        <p:nvSpPr>
          <p:cNvPr id="313" name="Google Shape;313;g1ee5aecf1aa_0_8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ee5aecf1aa_0_8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ee5aecf1aa_0_832: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The easiest way to open license your work is to visit our CC License chooser, and answer the questions you see: </a:t>
            </a:r>
            <a:r>
              <a:rPr lang="en" u="sng">
                <a:solidFill>
                  <a:srgbClr val="1155CC"/>
                </a:solidFill>
                <a:hlinkClick r:id="rId3">
                  <a:extLst>
                    <a:ext uri="{A12FA001-AC4F-418D-AE19-62706E023703}">
                      <ahyp:hlinkClr xmlns:ahyp="http://schemas.microsoft.com/office/drawing/2018/hyperlinkcolor" val="tx"/>
                    </a:ext>
                  </a:extLst>
                </a:hlinkClick>
              </a:rPr>
              <a:t>https://chooser-beta.creativecommons.org/</a:t>
            </a:r>
            <a:r>
              <a:rPr lang="en">
                <a:solidFill>
                  <a:schemeClr val="dk1"/>
                </a:solidFill>
              </a:rPr>
              <a:t> </a:t>
            </a:r>
            <a:endParaRPr>
              <a:solidFill>
                <a:schemeClr val="dk1"/>
              </a:solidFill>
            </a:endParaRPr>
          </a:p>
          <a:p>
            <a:pPr marL="914400" lvl="1" indent="-298450" algn="l" rtl="0">
              <a:lnSpc>
                <a:spcPct val="115000"/>
              </a:lnSpc>
              <a:spcBef>
                <a:spcPts val="0"/>
              </a:spcBef>
              <a:spcAft>
                <a:spcPts val="0"/>
              </a:spcAft>
              <a:buClr>
                <a:schemeClr val="dk1"/>
              </a:buClr>
              <a:buSzPts val="1100"/>
              <a:buAutoNum type="alphaLcParenR"/>
            </a:pPr>
            <a:r>
              <a:rPr lang="en">
                <a:solidFill>
                  <a:schemeClr val="dk1"/>
                </a:solidFill>
              </a:rPr>
              <a:t>The chooser will help you determine the best license to meet your needs. Then, all you need to do is copy and paste the license language into your resource--or the code into your web editor. </a:t>
            </a: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r>
              <a:rPr lang="en">
                <a:solidFill>
                  <a:schemeClr val="dk1"/>
                </a:solidFill>
              </a:rPr>
              <a:t>Beyond the chooser--we have a lot of resources for your great work!</a:t>
            </a:r>
            <a:endParaRPr>
              <a:solidFill>
                <a:schemeClr val="dk1"/>
              </a:solidFill>
            </a:endParaRPr>
          </a:p>
          <a:p>
            <a:pPr marL="914400" lvl="2" indent="-298450" algn="l" rtl="0">
              <a:lnSpc>
                <a:spcPct val="115000"/>
              </a:lnSpc>
              <a:spcBef>
                <a:spcPts val="0"/>
              </a:spcBef>
              <a:spcAft>
                <a:spcPts val="0"/>
              </a:spcAft>
              <a:buClr>
                <a:schemeClr val="dk1"/>
              </a:buClr>
              <a:buSzPts val="1100"/>
              <a:buAutoNum type="romanLcParenR"/>
            </a:pPr>
            <a:r>
              <a:rPr lang="en">
                <a:solidFill>
                  <a:schemeClr val="dk1"/>
                </a:solidFill>
              </a:rPr>
              <a:t>Certificate courses</a:t>
            </a:r>
            <a:endParaRPr>
              <a:solidFill>
                <a:schemeClr val="dk1"/>
              </a:solidFill>
            </a:endParaRPr>
          </a:p>
          <a:p>
            <a:pPr marL="914400" lvl="2" indent="-298450" algn="l" rtl="0">
              <a:lnSpc>
                <a:spcPct val="115000"/>
              </a:lnSpc>
              <a:spcBef>
                <a:spcPts val="0"/>
              </a:spcBef>
              <a:spcAft>
                <a:spcPts val="0"/>
              </a:spcAft>
              <a:buClr>
                <a:schemeClr val="dk1"/>
              </a:buClr>
              <a:buSzPts val="1100"/>
              <a:buAutoNum type="romanLcParenR"/>
            </a:pPr>
            <a:r>
              <a:rPr lang="en">
                <a:solidFill>
                  <a:schemeClr val="dk1"/>
                </a:solidFill>
              </a:rPr>
              <a:t>CC FAQ</a:t>
            </a:r>
            <a:endParaRPr>
              <a:solidFill>
                <a:schemeClr val="dk1"/>
              </a:solidFill>
            </a:endParaRPr>
          </a:p>
          <a:p>
            <a:pPr marL="914400" lvl="2" indent="-298450" algn="l" rtl="0">
              <a:lnSpc>
                <a:spcPct val="115000"/>
              </a:lnSpc>
              <a:spcBef>
                <a:spcPts val="0"/>
              </a:spcBef>
              <a:spcAft>
                <a:spcPts val="0"/>
              </a:spcAft>
              <a:buClr>
                <a:schemeClr val="dk1"/>
              </a:buClr>
              <a:buSzPts val="1100"/>
              <a:buAutoNum type="romanLcParenR"/>
            </a:pPr>
            <a:r>
              <a:rPr lang="en">
                <a:solidFill>
                  <a:schemeClr val="dk1"/>
                </a:solidFill>
              </a:rPr>
              <a:t>Office Hours</a:t>
            </a:r>
            <a:endParaRPr>
              <a:solidFill>
                <a:schemeClr val="dk1"/>
              </a:solidFill>
            </a:endParaRPr>
          </a:p>
          <a:p>
            <a:pPr marL="914400" lvl="2" indent="-298450" algn="l" rtl="0">
              <a:lnSpc>
                <a:spcPct val="115000"/>
              </a:lnSpc>
              <a:spcBef>
                <a:spcPts val="0"/>
              </a:spcBef>
              <a:spcAft>
                <a:spcPts val="0"/>
              </a:spcAft>
              <a:buClr>
                <a:schemeClr val="dk1"/>
              </a:buClr>
              <a:buSzPts val="1100"/>
              <a:buAutoNum type="romanLcParenR"/>
            </a:pPr>
            <a:r>
              <a:rPr lang="en">
                <a:solidFill>
                  <a:schemeClr val="dk1"/>
                </a:solidFill>
              </a:rPr>
              <a:t>Webinars </a:t>
            </a:r>
            <a:endParaRPr>
              <a:solidFill>
                <a:schemeClr val="dk1"/>
              </a:solidFill>
            </a:endParaRPr>
          </a:p>
          <a:p>
            <a:pPr marL="1371600" lvl="0" indent="0" algn="l" rtl="0">
              <a:spcBef>
                <a:spcPts val="0"/>
              </a:spcBef>
              <a:spcAft>
                <a:spcPts val="0"/>
              </a:spcAft>
              <a:buNone/>
            </a:pP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range agenda / center title">
  <p:cSld name="Orange agenda / center title">
    <p:bg>
      <p:bgPr>
        <a:solidFill>
          <a:srgbClr val="F16938"/>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66750" y="1700213"/>
            <a:ext cx="7810500" cy="1743000"/>
          </a:xfrm>
          <a:prstGeom prst="rect">
            <a:avLst/>
          </a:prstGeom>
          <a:noFill/>
          <a:ln>
            <a:noFill/>
          </a:ln>
        </p:spPr>
        <p:txBody>
          <a:bodyPr spcFirstLastPara="1" wrap="square" lIns="91425" tIns="91425" rIns="91425" bIns="91425" anchor="ctr" anchorCtr="0">
            <a:norm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52" name="Google Shape;52;p13"/>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rmAutofit lnSpcReduction="10000"/>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2">
  <p:cSld name="TITLE_3">
    <p:spTree>
      <p:nvGrpSpPr>
        <p:cNvPr id="1" name="Shape 53"/>
        <p:cNvGrpSpPr/>
        <p:nvPr/>
      </p:nvGrpSpPr>
      <p:grpSpPr>
        <a:xfrm>
          <a:off x="0" y="0"/>
          <a:ext cx="0" cy="0"/>
          <a:chOff x="0" y="0"/>
          <a:chExt cx="0" cy="0"/>
        </a:xfrm>
      </p:grpSpPr>
      <p:sp>
        <p:nvSpPr>
          <p:cNvPr id="54" name="Google Shape;54;p14"/>
          <p:cNvSpPr txBox="1">
            <a:spLocks noGrp="1"/>
          </p:cNvSpPr>
          <p:nvPr>
            <p:ph type="ctrTitle"/>
          </p:nvPr>
        </p:nvSpPr>
        <p:spPr>
          <a:xfrm>
            <a:off x="685800" y="1597819"/>
            <a:ext cx="7772400" cy="1102500"/>
          </a:xfrm>
          <a:prstGeom prst="rect">
            <a:avLst/>
          </a:prstGeom>
          <a:noFill/>
          <a:ln>
            <a:noFill/>
          </a:ln>
        </p:spPr>
        <p:txBody>
          <a:bodyPr spcFirstLastPara="1" wrap="square" lIns="83800" tIns="41900" rIns="83800" bIns="41900" anchor="ctr" anchorCtr="0">
            <a:normAutofit/>
          </a:bodyPr>
          <a:lstStyle>
            <a:lvl1pPr lvl="0" algn="ctr" rtl="0">
              <a:spcBef>
                <a:spcPts val="0"/>
              </a:spcBef>
              <a:spcAft>
                <a:spcPts val="0"/>
              </a:spcAft>
              <a:buClr>
                <a:schemeClr val="lt1"/>
              </a:buClr>
              <a:buSzPts val="17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5" name="Google Shape;55;p14"/>
          <p:cNvSpPr txBox="1">
            <a:spLocks noGrp="1"/>
          </p:cNvSpPr>
          <p:nvPr>
            <p:ph type="subTitle" idx="1"/>
          </p:nvPr>
        </p:nvSpPr>
        <p:spPr>
          <a:xfrm>
            <a:off x="1371600" y="2914650"/>
            <a:ext cx="6400800" cy="1314600"/>
          </a:xfrm>
          <a:prstGeom prst="rect">
            <a:avLst/>
          </a:prstGeom>
          <a:noFill/>
          <a:ln>
            <a:noFill/>
          </a:ln>
        </p:spPr>
        <p:txBody>
          <a:bodyPr spcFirstLastPara="1" wrap="square" lIns="83800" tIns="41900" rIns="83800" bIns="41900" anchor="t" anchorCtr="0">
            <a:normAutofit/>
          </a:bodyPr>
          <a:lstStyle>
            <a:lvl1pPr lvl="0" algn="ctr" rtl="0">
              <a:spcBef>
                <a:spcPts val="600"/>
              </a:spcBef>
              <a:spcAft>
                <a:spcPts val="0"/>
              </a:spcAft>
              <a:buClr>
                <a:schemeClr val="lt1"/>
              </a:buClr>
              <a:buSzPts val="2900"/>
              <a:buNone/>
              <a:defRPr>
                <a:solidFill>
                  <a:schemeClr val="lt1"/>
                </a:solidFill>
              </a:defRPr>
            </a:lvl1pPr>
            <a:lvl2pPr lvl="1" algn="ctr" rtl="0">
              <a:spcBef>
                <a:spcPts val="1200"/>
              </a:spcBef>
              <a:spcAft>
                <a:spcPts val="0"/>
              </a:spcAft>
              <a:buClr>
                <a:schemeClr val="lt1"/>
              </a:buClr>
              <a:buSzPts val="2600"/>
              <a:buNone/>
              <a:defRPr>
                <a:solidFill>
                  <a:schemeClr val="lt1"/>
                </a:solidFill>
              </a:defRPr>
            </a:lvl2pPr>
            <a:lvl3pPr lvl="2" algn="ctr" rtl="0">
              <a:spcBef>
                <a:spcPts val="1200"/>
              </a:spcBef>
              <a:spcAft>
                <a:spcPts val="0"/>
              </a:spcAft>
              <a:buClr>
                <a:schemeClr val="lt1"/>
              </a:buClr>
              <a:buSzPts val="2200"/>
              <a:buNone/>
              <a:defRPr>
                <a:solidFill>
                  <a:schemeClr val="lt1"/>
                </a:solidFill>
              </a:defRPr>
            </a:lvl3pPr>
            <a:lvl4pPr lvl="3" algn="ctr" rtl="0">
              <a:spcBef>
                <a:spcPts val="1200"/>
              </a:spcBef>
              <a:spcAft>
                <a:spcPts val="0"/>
              </a:spcAft>
              <a:buClr>
                <a:schemeClr val="lt1"/>
              </a:buClr>
              <a:buSzPts val="1800"/>
              <a:buNone/>
              <a:defRPr>
                <a:solidFill>
                  <a:schemeClr val="lt1"/>
                </a:solidFill>
              </a:defRPr>
            </a:lvl4pPr>
            <a:lvl5pPr lvl="4" algn="ctr" rtl="0">
              <a:spcBef>
                <a:spcPts val="1200"/>
              </a:spcBef>
              <a:spcAft>
                <a:spcPts val="0"/>
              </a:spcAft>
              <a:buClr>
                <a:schemeClr val="lt1"/>
              </a:buClr>
              <a:buSzPts val="1800"/>
              <a:buNone/>
              <a:defRPr>
                <a:solidFill>
                  <a:schemeClr val="lt1"/>
                </a:solidFill>
              </a:defRPr>
            </a:lvl5pPr>
            <a:lvl6pPr lvl="5" algn="ctr" rtl="0">
              <a:spcBef>
                <a:spcPts val="1200"/>
              </a:spcBef>
              <a:spcAft>
                <a:spcPts val="0"/>
              </a:spcAft>
              <a:buClr>
                <a:schemeClr val="lt1"/>
              </a:buClr>
              <a:buSzPts val="1800"/>
              <a:buNone/>
              <a:defRPr>
                <a:solidFill>
                  <a:schemeClr val="lt1"/>
                </a:solidFill>
              </a:defRPr>
            </a:lvl6pPr>
            <a:lvl7pPr lvl="6" algn="ctr" rtl="0">
              <a:spcBef>
                <a:spcPts val="1200"/>
              </a:spcBef>
              <a:spcAft>
                <a:spcPts val="0"/>
              </a:spcAft>
              <a:buClr>
                <a:schemeClr val="lt1"/>
              </a:buClr>
              <a:buSzPts val="1800"/>
              <a:buNone/>
              <a:defRPr>
                <a:solidFill>
                  <a:schemeClr val="lt1"/>
                </a:solidFill>
              </a:defRPr>
            </a:lvl7pPr>
            <a:lvl8pPr lvl="7" algn="ctr" rtl="0">
              <a:spcBef>
                <a:spcPts val="1200"/>
              </a:spcBef>
              <a:spcAft>
                <a:spcPts val="0"/>
              </a:spcAft>
              <a:buClr>
                <a:schemeClr val="lt1"/>
              </a:buClr>
              <a:buSzPts val="1800"/>
              <a:buNone/>
              <a:defRPr>
                <a:solidFill>
                  <a:schemeClr val="lt1"/>
                </a:solidFill>
              </a:defRPr>
            </a:lvl8pPr>
            <a:lvl9pPr lvl="8" algn="ctr" rtl="0">
              <a:spcBef>
                <a:spcPts val="1200"/>
              </a:spcBef>
              <a:spcAft>
                <a:spcPts val="1200"/>
              </a:spcAft>
              <a:buClr>
                <a:schemeClr val="lt1"/>
              </a:buClr>
              <a:buSzPts val="1800"/>
              <a:buNone/>
              <a:defRPr>
                <a:solidFill>
                  <a:schemeClr val="lt1"/>
                </a:solidFill>
              </a:defRPr>
            </a:lvl9pPr>
          </a:lstStyle>
          <a:p>
            <a:endParaRPr/>
          </a:p>
        </p:txBody>
      </p:sp>
      <p:sp>
        <p:nvSpPr>
          <p:cNvPr id="56" name="Google Shape;56;p14"/>
          <p:cNvSpPr txBox="1">
            <a:spLocks noGrp="1"/>
          </p:cNvSpPr>
          <p:nvPr>
            <p:ph type="dt" idx="10"/>
          </p:nvPr>
        </p:nvSpPr>
        <p:spPr>
          <a:xfrm>
            <a:off x="457200" y="4767263"/>
            <a:ext cx="2133600" cy="273900"/>
          </a:xfrm>
          <a:prstGeom prst="rect">
            <a:avLst/>
          </a:prstGeom>
          <a:noFill/>
          <a:ln>
            <a:noFill/>
          </a:ln>
        </p:spPr>
        <p:txBody>
          <a:bodyPr spcFirstLastPara="1" wrap="square" lIns="83800" tIns="41900" rIns="83800" bIns="41900"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57" name="Google Shape;57;p14"/>
          <p:cNvSpPr txBox="1">
            <a:spLocks noGrp="1"/>
          </p:cNvSpPr>
          <p:nvPr>
            <p:ph type="ftr" idx="11"/>
          </p:nvPr>
        </p:nvSpPr>
        <p:spPr>
          <a:xfrm>
            <a:off x="3124200" y="4767263"/>
            <a:ext cx="2895600" cy="273900"/>
          </a:xfrm>
          <a:prstGeom prst="rect">
            <a:avLst/>
          </a:prstGeom>
          <a:noFill/>
          <a:ln>
            <a:noFill/>
          </a:ln>
        </p:spPr>
        <p:txBody>
          <a:bodyPr spcFirstLastPara="1" wrap="square" lIns="83800" tIns="41900" rIns="83800" bIns="41900"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58" name="Google Shape;58;p14"/>
          <p:cNvSpPr txBox="1">
            <a:spLocks noGrp="1"/>
          </p:cNvSpPr>
          <p:nvPr>
            <p:ph type="sldNum" idx="12"/>
          </p:nvPr>
        </p:nvSpPr>
        <p:spPr>
          <a:xfrm>
            <a:off x="6553200" y="4767263"/>
            <a:ext cx="2133600" cy="273900"/>
          </a:xfrm>
          <a:prstGeom prst="rect">
            <a:avLst/>
          </a:prstGeom>
          <a:noFill/>
          <a:ln>
            <a:noFill/>
          </a:ln>
        </p:spPr>
        <p:txBody>
          <a:bodyPr spcFirstLastPara="1" wrap="square" lIns="83800" tIns="41900" rIns="83800" bIns="419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ue title &amp; bullets">
  <p:cSld name="Blue title &amp; bullets">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633413" y="357188"/>
            <a:ext cx="7877100" cy="857400"/>
          </a:xfrm>
          <a:prstGeom prst="rect">
            <a:avLst/>
          </a:prstGeom>
          <a:noFill/>
          <a:ln>
            <a:noFill/>
          </a:ln>
        </p:spPr>
        <p:txBody>
          <a:bodyPr spcFirstLastPara="1" wrap="square" lIns="91425" tIns="91425" rIns="91425" bIns="91425" anchor="ctr" anchorCtr="0">
            <a:normAutofit/>
          </a:bodyPr>
          <a:lstStyle>
            <a:lvl1pPr marR="0" lvl="0" algn="l" rtl="0">
              <a:lnSpc>
                <a:spcPct val="100000"/>
              </a:lnSpc>
              <a:spcBef>
                <a:spcPts val="0"/>
              </a:spcBef>
              <a:spcAft>
                <a:spcPts val="0"/>
              </a:spcAft>
              <a:buClr>
                <a:srgbClr val="FFFFFF"/>
              </a:buClr>
              <a:buSzPts val="2800"/>
              <a:buFont typeface="Helvetica Neue"/>
              <a:buNone/>
              <a:defRPr sz="28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61" name="Google Shape;61;p15"/>
          <p:cNvSpPr txBox="1">
            <a:spLocks noGrp="1"/>
          </p:cNvSpPr>
          <p:nvPr>
            <p:ph type="body" idx="1"/>
          </p:nvPr>
        </p:nvSpPr>
        <p:spPr>
          <a:xfrm>
            <a:off x="633413" y="1357313"/>
            <a:ext cx="7877100" cy="3453000"/>
          </a:xfrm>
          <a:prstGeom prst="rect">
            <a:avLst/>
          </a:prstGeom>
          <a:noFill/>
          <a:ln>
            <a:noFill/>
          </a:ln>
        </p:spPr>
        <p:txBody>
          <a:bodyPr spcFirstLastPara="1" wrap="square" lIns="91425" tIns="91425" rIns="91425" bIns="91425" anchor="t" anchorCtr="0">
            <a:normAutofit/>
          </a:bodyPr>
          <a:lstStyle>
            <a:lvl1pPr marL="457200" marR="0" lvl="0"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1pPr>
            <a:lvl2pPr marL="914400" marR="0" lvl="1"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2pPr>
            <a:lvl3pPr marL="1371600" marR="0" lvl="2"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3pPr>
            <a:lvl4pPr marL="1828800" marR="0" lvl="3"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4pPr>
            <a:lvl5pPr marL="2286000" marR="0" lvl="4"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2" name="Google Shape;62;p15"/>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rmAutofit lnSpcReduction="10000"/>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ue quote">
  <p:cSld name="Blue quote">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895350" y="3357563"/>
            <a:ext cx="7358100" cy="257100"/>
          </a:xfrm>
          <a:prstGeom prst="rect">
            <a:avLst/>
          </a:prstGeom>
          <a:noFill/>
          <a:ln>
            <a:noFill/>
          </a:ln>
        </p:spPr>
        <p:txBody>
          <a:bodyPr spcFirstLastPara="1" wrap="square" lIns="91425" tIns="91425" rIns="91425" bIns="91425" anchor="t" anchorCtr="0">
            <a:normAutofit/>
          </a:bodyPr>
          <a:lstStyle>
            <a:lvl1pPr marL="457200" marR="0" lvl="0" indent="-228600" algn="ctr" rtl="0">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5" name="Google Shape;65;p16"/>
          <p:cNvSpPr txBox="1">
            <a:spLocks noGrp="1"/>
          </p:cNvSpPr>
          <p:nvPr>
            <p:ph type="body" idx="2"/>
          </p:nvPr>
        </p:nvSpPr>
        <p:spPr>
          <a:xfrm>
            <a:off x="895350" y="2266950"/>
            <a:ext cx="7358100" cy="333300"/>
          </a:xfrm>
          <a:prstGeom prst="rect">
            <a:avLst/>
          </a:prstGeom>
          <a:noFill/>
          <a:ln>
            <a:noFill/>
          </a:ln>
        </p:spPr>
        <p:txBody>
          <a:bodyPr spcFirstLastPara="1" wrap="square" lIns="91425" tIns="91425" rIns="91425" bIns="91425" anchor="ctr" anchorCtr="0">
            <a:normAutofit/>
          </a:bodyPr>
          <a:lstStyle>
            <a:lvl1pPr marL="457200" marR="0" lvl="0" indent="-228600" algn="ctr" rtl="0">
              <a:lnSpc>
                <a:spcPct val="100000"/>
              </a:lnSpc>
              <a:spcBef>
                <a:spcPts val="0"/>
              </a:spcBef>
              <a:spcAft>
                <a:spcPts val="0"/>
              </a:spcAft>
              <a:buClr>
                <a:srgbClr val="FFFFFF"/>
              </a:buClr>
              <a:buSzPts val="2000"/>
              <a:buFont typeface="Helvetica Neue"/>
              <a:buNone/>
              <a:defRPr sz="2000" b="1"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6" name="Google Shape;66;p16"/>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rmAutofit lnSpcReduction="10000"/>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7"/>
          <p:cNvSpPr txBox="1">
            <a:spLocks noGrp="1"/>
          </p:cNvSpPr>
          <p:nvPr>
            <p:ph type="title"/>
          </p:nvPr>
        </p:nvSpPr>
        <p:spPr>
          <a:xfrm>
            <a:off x="457200" y="205978"/>
            <a:ext cx="8229600" cy="857400"/>
          </a:xfrm>
          <a:prstGeom prst="rect">
            <a:avLst/>
          </a:prstGeom>
          <a:noFill/>
          <a:ln>
            <a:noFill/>
          </a:ln>
        </p:spPr>
        <p:txBody>
          <a:bodyPr spcFirstLastPara="1" wrap="square" lIns="83800" tIns="41900" rIns="83800" bIns="41900" anchor="ctr" anchorCtr="0">
            <a:normAutofit/>
          </a:bodyPr>
          <a:lstStyle>
            <a:lvl1pPr lvl="0" algn="ctr" rtl="0">
              <a:spcBef>
                <a:spcPts val="0"/>
              </a:spcBef>
              <a:spcAft>
                <a:spcPts val="0"/>
              </a:spcAft>
              <a:buClr>
                <a:schemeClr val="lt1"/>
              </a:buClr>
              <a:buSzPts val="17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7"/>
          <p:cNvSpPr txBox="1">
            <a:spLocks noGrp="1"/>
          </p:cNvSpPr>
          <p:nvPr>
            <p:ph type="body" idx="1"/>
          </p:nvPr>
        </p:nvSpPr>
        <p:spPr>
          <a:xfrm>
            <a:off x="457200" y="1200150"/>
            <a:ext cx="8229600" cy="3394500"/>
          </a:xfrm>
          <a:prstGeom prst="rect">
            <a:avLst/>
          </a:prstGeom>
          <a:noFill/>
          <a:ln>
            <a:noFill/>
          </a:ln>
        </p:spPr>
        <p:txBody>
          <a:bodyPr spcFirstLastPara="1" wrap="square" lIns="83800" tIns="41900" rIns="83800" bIns="41900" anchor="t" anchorCtr="0">
            <a:normAutofit/>
          </a:bodyPr>
          <a:lstStyle>
            <a:lvl1pPr marL="457200" lvl="0" indent="-336550" algn="l" rtl="0">
              <a:spcBef>
                <a:spcPts val="300"/>
              </a:spcBef>
              <a:spcAft>
                <a:spcPts val="0"/>
              </a:spcAft>
              <a:buClr>
                <a:schemeClr val="lt1"/>
              </a:buClr>
              <a:buSzPts val="1700"/>
              <a:buChar char="●"/>
              <a:defRPr/>
            </a:lvl1pPr>
            <a:lvl2pPr marL="914400" lvl="1" indent="-336550" algn="l" rtl="0">
              <a:spcBef>
                <a:spcPts val="1200"/>
              </a:spcBef>
              <a:spcAft>
                <a:spcPts val="0"/>
              </a:spcAft>
              <a:buClr>
                <a:schemeClr val="lt1"/>
              </a:buClr>
              <a:buSzPts val="1700"/>
              <a:buChar char="○"/>
              <a:defRPr/>
            </a:lvl2pPr>
            <a:lvl3pPr marL="1371600" lvl="2" indent="-336550" algn="l" rtl="0">
              <a:spcBef>
                <a:spcPts val="1200"/>
              </a:spcBef>
              <a:spcAft>
                <a:spcPts val="0"/>
              </a:spcAft>
              <a:buClr>
                <a:schemeClr val="lt1"/>
              </a:buClr>
              <a:buSzPts val="1700"/>
              <a:buChar char="■"/>
              <a:defRPr/>
            </a:lvl3pPr>
            <a:lvl4pPr marL="1828800" lvl="3" indent="-336550" algn="l" rtl="0">
              <a:spcBef>
                <a:spcPts val="1200"/>
              </a:spcBef>
              <a:spcAft>
                <a:spcPts val="0"/>
              </a:spcAft>
              <a:buClr>
                <a:schemeClr val="lt1"/>
              </a:buClr>
              <a:buSzPts val="1700"/>
              <a:buChar char="●"/>
              <a:defRPr/>
            </a:lvl4pPr>
            <a:lvl5pPr marL="2286000" lvl="4" indent="-336550" algn="l" rtl="0">
              <a:spcBef>
                <a:spcPts val="1200"/>
              </a:spcBef>
              <a:spcAft>
                <a:spcPts val="0"/>
              </a:spcAft>
              <a:buClr>
                <a:schemeClr val="lt1"/>
              </a:buClr>
              <a:buSzPts val="1700"/>
              <a:buChar char="○"/>
              <a:defRPr/>
            </a:lvl5pPr>
            <a:lvl6pPr marL="2743200" lvl="5" indent="-336550" algn="l" rtl="0">
              <a:spcBef>
                <a:spcPts val="1200"/>
              </a:spcBef>
              <a:spcAft>
                <a:spcPts val="0"/>
              </a:spcAft>
              <a:buClr>
                <a:schemeClr val="lt1"/>
              </a:buClr>
              <a:buSzPts val="1700"/>
              <a:buChar char="■"/>
              <a:defRPr/>
            </a:lvl6pPr>
            <a:lvl7pPr marL="3200400" lvl="6" indent="-336550" algn="l" rtl="0">
              <a:spcBef>
                <a:spcPts val="1200"/>
              </a:spcBef>
              <a:spcAft>
                <a:spcPts val="0"/>
              </a:spcAft>
              <a:buClr>
                <a:schemeClr val="lt1"/>
              </a:buClr>
              <a:buSzPts val="1700"/>
              <a:buChar char="●"/>
              <a:defRPr/>
            </a:lvl7pPr>
            <a:lvl8pPr marL="3657600" lvl="7" indent="-336550" algn="l" rtl="0">
              <a:spcBef>
                <a:spcPts val="1200"/>
              </a:spcBef>
              <a:spcAft>
                <a:spcPts val="0"/>
              </a:spcAft>
              <a:buClr>
                <a:schemeClr val="lt1"/>
              </a:buClr>
              <a:buSzPts val="1700"/>
              <a:buChar char="○"/>
              <a:defRPr/>
            </a:lvl8pPr>
            <a:lvl9pPr marL="4114800" lvl="8" indent="-336550" algn="l" rtl="0">
              <a:spcBef>
                <a:spcPts val="1200"/>
              </a:spcBef>
              <a:spcAft>
                <a:spcPts val="1200"/>
              </a:spcAft>
              <a:buClr>
                <a:schemeClr val="lt1"/>
              </a:buClr>
              <a:buSzPts val="1700"/>
              <a:buChar char="■"/>
              <a:defRPr/>
            </a:lvl9pPr>
          </a:lstStyle>
          <a:p>
            <a:endParaRPr/>
          </a:p>
        </p:txBody>
      </p:sp>
      <p:sp>
        <p:nvSpPr>
          <p:cNvPr id="70" name="Google Shape;70;p17"/>
          <p:cNvSpPr txBox="1">
            <a:spLocks noGrp="1"/>
          </p:cNvSpPr>
          <p:nvPr>
            <p:ph type="dt" idx="10"/>
          </p:nvPr>
        </p:nvSpPr>
        <p:spPr>
          <a:xfrm>
            <a:off x="457200" y="4767263"/>
            <a:ext cx="2133600" cy="273900"/>
          </a:xfrm>
          <a:prstGeom prst="rect">
            <a:avLst/>
          </a:prstGeom>
          <a:noFill/>
          <a:ln>
            <a:noFill/>
          </a:ln>
        </p:spPr>
        <p:txBody>
          <a:bodyPr spcFirstLastPara="1" wrap="square" lIns="83800" tIns="41900" rIns="83800" bIns="41900"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71" name="Google Shape;71;p17"/>
          <p:cNvSpPr txBox="1">
            <a:spLocks noGrp="1"/>
          </p:cNvSpPr>
          <p:nvPr>
            <p:ph type="ftr" idx="11"/>
          </p:nvPr>
        </p:nvSpPr>
        <p:spPr>
          <a:xfrm>
            <a:off x="3124200" y="4767263"/>
            <a:ext cx="2895600" cy="273900"/>
          </a:xfrm>
          <a:prstGeom prst="rect">
            <a:avLst/>
          </a:prstGeom>
          <a:noFill/>
          <a:ln>
            <a:noFill/>
          </a:ln>
        </p:spPr>
        <p:txBody>
          <a:bodyPr spcFirstLastPara="1" wrap="square" lIns="83800" tIns="41900" rIns="83800" bIns="41900"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72" name="Google Shape;72;p17"/>
          <p:cNvSpPr txBox="1">
            <a:spLocks noGrp="1"/>
          </p:cNvSpPr>
          <p:nvPr>
            <p:ph type="sldNum" idx="12"/>
          </p:nvPr>
        </p:nvSpPr>
        <p:spPr>
          <a:xfrm>
            <a:off x="6553200" y="4767263"/>
            <a:ext cx="2133600" cy="273900"/>
          </a:xfrm>
          <a:prstGeom prst="rect">
            <a:avLst/>
          </a:prstGeom>
          <a:noFill/>
          <a:ln>
            <a:noFill/>
          </a:ln>
        </p:spPr>
        <p:txBody>
          <a:bodyPr spcFirstLastPara="1" wrap="square" lIns="83800" tIns="41900" rIns="83800" bIns="419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range quote">
  <p:cSld name="Orange quote">
    <p:bg>
      <p:bgPr>
        <a:solidFill>
          <a:srgbClr val="F16938"/>
        </a:solidFill>
        <a:effectLst/>
      </p:bgPr>
    </p:bg>
    <p:spTree>
      <p:nvGrpSpPr>
        <p:cNvPr id="1" name="Shape 73"/>
        <p:cNvGrpSpPr/>
        <p:nvPr/>
      </p:nvGrpSpPr>
      <p:grpSpPr>
        <a:xfrm>
          <a:off x="0" y="0"/>
          <a:ext cx="0" cy="0"/>
          <a:chOff x="0" y="0"/>
          <a:chExt cx="0" cy="0"/>
        </a:xfrm>
      </p:grpSpPr>
      <p:sp>
        <p:nvSpPr>
          <p:cNvPr id="74" name="Google Shape;74;p18"/>
          <p:cNvSpPr txBox="1">
            <a:spLocks noGrp="1"/>
          </p:cNvSpPr>
          <p:nvPr>
            <p:ph type="body" idx="1"/>
          </p:nvPr>
        </p:nvSpPr>
        <p:spPr>
          <a:xfrm>
            <a:off x="895350" y="3357563"/>
            <a:ext cx="7358100" cy="257100"/>
          </a:xfrm>
          <a:prstGeom prst="rect">
            <a:avLst/>
          </a:prstGeom>
          <a:noFill/>
          <a:ln>
            <a:noFill/>
          </a:ln>
        </p:spPr>
        <p:txBody>
          <a:bodyPr spcFirstLastPara="1" wrap="square" lIns="91425" tIns="91425" rIns="91425" bIns="91425" anchor="t" anchorCtr="0">
            <a:normAutofit/>
          </a:bodyPr>
          <a:lstStyle>
            <a:lvl1pPr marL="457200" marR="0" lvl="0" indent="-228600" algn="ctr" rtl="0">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75" name="Google Shape;75;p18"/>
          <p:cNvSpPr txBox="1">
            <a:spLocks noGrp="1"/>
          </p:cNvSpPr>
          <p:nvPr>
            <p:ph type="body" idx="2"/>
          </p:nvPr>
        </p:nvSpPr>
        <p:spPr>
          <a:xfrm>
            <a:off x="895350" y="2266950"/>
            <a:ext cx="7358100" cy="333300"/>
          </a:xfrm>
          <a:prstGeom prst="rect">
            <a:avLst/>
          </a:prstGeom>
          <a:noFill/>
          <a:ln>
            <a:noFill/>
          </a:ln>
        </p:spPr>
        <p:txBody>
          <a:bodyPr spcFirstLastPara="1" wrap="square" lIns="91425" tIns="91425" rIns="91425" bIns="91425" anchor="ctr" anchorCtr="0">
            <a:normAutofit/>
          </a:bodyPr>
          <a:lstStyle>
            <a:lvl1pPr marL="457200" marR="0" lvl="0" indent="-228600" algn="ctr" rtl="0">
              <a:lnSpc>
                <a:spcPct val="100000"/>
              </a:lnSpc>
              <a:spcBef>
                <a:spcPts val="0"/>
              </a:spcBef>
              <a:spcAft>
                <a:spcPts val="0"/>
              </a:spcAft>
              <a:buClr>
                <a:srgbClr val="FFFFFF"/>
              </a:buClr>
              <a:buSzPts val="2000"/>
              <a:buFont typeface="Helvetica Neue"/>
              <a:buNone/>
              <a:defRPr sz="2000" b="1"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76" name="Google Shape;76;p18"/>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rmAutofit lnSpcReduction="10000"/>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Title with photo" type="title">
  <p:cSld name="TITLE">
    <p:bg>
      <p:bgPr>
        <a:solidFill>
          <a:srgbClr val="FFFFFF"/>
        </a:solidFill>
        <a:effectLst/>
      </p:bgPr>
    </p:bg>
    <p:spTree>
      <p:nvGrpSpPr>
        <p:cNvPr id="1" name="Shape 82"/>
        <p:cNvGrpSpPr/>
        <p:nvPr/>
      </p:nvGrpSpPr>
      <p:grpSpPr>
        <a:xfrm>
          <a:off x="0" y="0"/>
          <a:ext cx="0" cy="0"/>
          <a:chOff x="0" y="0"/>
          <a:chExt cx="0" cy="0"/>
        </a:xfrm>
      </p:grpSpPr>
      <p:sp>
        <p:nvSpPr>
          <p:cNvPr id="83" name="Google Shape;83;p20"/>
          <p:cNvSpPr>
            <a:spLocks noGrp="1"/>
          </p:cNvSpPr>
          <p:nvPr>
            <p:ph type="pic" idx="2"/>
          </p:nvPr>
        </p:nvSpPr>
        <p:spPr>
          <a:xfrm flipH="1">
            <a:off x="-79295" y="-1243722"/>
            <a:ext cx="12193800" cy="68589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84" name="Google Shape;84;p20"/>
          <p:cNvSpPr txBox="1">
            <a:spLocks noGrp="1"/>
          </p:cNvSpPr>
          <p:nvPr>
            <p:ph type="title"/>
          </p:nvPr>
        </p:nvSpPr>
        <p:spPr>
          <a:xfrm>
            <a:off x="666750" y="1881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000000"/>
              </a:buClr>
              <a:buSzPts val="3400"/>
              <a:buFont typeface="Helvetica Neue"/>
              <a:buNone/>
              <a:defRPr sz="34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85" name="Google Shape;85;p20"/>
          <p:cNvSpPr txBox="1">
            <a:spLocks noGrp="1"/>
          </p:cNvSpPr>
          <p:nvPr>
            <p:ph type="body" idx="1"/>
          </p:nvPr>
        </p:nvSpPr>
        <p:spPr>
          <a:xfrm>
            <a:off x="676275" y="2652713"/>
            <a:ext cx="7877100" cy="1806600"/>
          </a:xfrm>
          <a:prstGeom prst="rect">
            <a:avLst/>
          </a:prstGeom>
          <a:noFill/>
          <a:ln>
            <a:noFill/>
          </a:ln>
        </p:spPr>
        <p:txBody>
          <a:bodyPr spcFirstLastPara="1" wrap="square" lIns="34275" tIns="34275" rIns="34275" bIns="34275" anchor="t" anchorCtr="0">
            <a:noAutofit/>
          </a:bodyPr>
          <a:lstStyle>
            <a:lvl1pPr marL="457200" marR="0" lvl="0" indent="-228600" algn="l" rtl="0">
              <a:lnSpc>
                <a:spcPct val="100000"/>
              </a:lnSpc>
              <a:spcBef>
                <a:spcPts val="0"/>
              </a:spcBef>
              <a:spcAft>
                <a:spcPts val="0"/>
              </a:spcAft>
              <a:buClr>
                <a:srgbClr val="03BDDF"/>
              </a:buClr>
              <a:buSzPts val="1900"/>
              <a:buFont typeface="Helvetica Neue"/>
              <a:buNone/>
              <a:defRPr sz="1900" b="0" i="0" u="none" strike="noStrike" cap="none">
                <a:solidFill>
                  <a:srgbClr val="03BDDF"/>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3BDDF"/>
              </a:buClr>
              <a:buSzPts val="1900"/>
              <a:buFont typeface="Helvetica Neue"/>
              <a:buNone/>
              <a:defRPr sz="1900" b="0" i="0" u="none" strike="noStrike" cap="none">
                <a:solidFill>
                  <a:srgbClr val="03BDDF"/>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3BDDF"/>
              </a:buClr>
              <a:buSzPts val="1900"/>
              <a:buFont typeface="Helvetica Neue"/>
              <a:buNone/>
              <a:defRPr sz="1900" b="0" i="0" u="none" strike="noStrike" cap="none">
                <a:solidFill>
                  <a:srgbClr val="03BDDF"/>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3BDDF"/>
              </a:buClr>
              <a:buSzPts val="1900"/>
              <a:buFont typeface="Helvetica Neue"/>
              <a:buNone/>
              <a:defRPr sz="1900" b="0" i="0" u="none" strike="noStrike" cap="none">
                <a:solidFill>
                  <a:srgbClr val="03BDDF"/>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3BDDF"/>
              </a:buClr>
              <a:buSzPts val="1900"/>
              <a:buFont typeface="Helvetica Neue"/>
              <a:buNone/>
              <a:defRPr sz="1900" b="0" i="0" u="none" strike="noStrike" cap="none">
                <a:solidFill>
                  <a:srgbClr val="03BDD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pic>
        <p:nvPicPr>
          <p:cNvPr id="86" name="Google Shape;86;p20" descr="cc.large.png"/>
          <p:cNvPicPr preferRelativeResize="0"/>
          <p:nvPr/>
        </p:nvPicPr>
        <p:blipFill rotWithShape="1">
          <a:blip r:embed="rId2">
            <a:alphaModFix/>
          </a:blip>
          <a:srcRect/>
          <a:stretch/>
        </p:blipFill>
        <p:spPr>
          <a:xfrm>
            <a:off x="8340842" y="231064"/>
            <a:ext cx="569446" cy="569446"/>
          </a:xfrm>
          <a:prstGeom prst="rect">
            <a:avLst/>
          </a:prstGeom>
          <a:noFill/>
          <a:ln>
            <a:noFill/>
          </a:ln>
        </p:spPr>
      </p:pic>
      <p:sp>
        <p:nvSpPr>
          <p:cNvPr id="87" name="Google Shape;87;p20"/>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ue title/subtitle slide" type="tx">
  <p:cSld name="TITLE_AND_BODY">
    <p:spTree>
      <p:nvGrpSpPr>
        <p:cNvPr id="1" name="Shape 88"/>
        <p:cNvGrpSpPr/>
        <p:nvPr/>
      </p:nvGrpSpPr>
      <p:grpSpPr>
        <a:xfrm>
          <a:off x="0" y="0"/>
          <a:ext cx="0" cy="0"/>
          <a:chOff x="0" y="0"/>
          <a:chExt cx="0" cy="0"/>
        </a:xfrm>
      </p:grpSpPr>
      <p:sp>
        <p:nvSpPr>
          <p:cNvPr id="89" name="Google Shape;89;p21"/>
          <p:cNvSpPr txBox="1">
            <a:spLocks noGrp="1"/>
          </p:cNvSpPr>
          <p:nvPr>
            <p:ph type="title"/>
          </p:nvPr>
        </p:nvSpPr>
        <p:spPr>
          <a:xfrm>
            <a:off x="666750" y="862013"/>
            <a:ext cx="7810500" cy="1743000"/>
          </a:xfrm>
          <a:prstGeom prst="rect">
            <a:avLst/>
          </a:prstGeom>
          <a:noFill/>
          <a:ln>
            <a:noFill/>
          </a:ln>
        </p:spPr>
        <p:txBody>
          <a:bodyPr spcFirstLastPara="1" wrap="square" lIns="34275" tIns="34275" rIns="34275" bIns="34275" anchor="b"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90" name="Google Shape;90;p21"/>
          <p:cNvSpPr txBox="1">
            <a:spLocks noGrp="1"/>
          </p:cNvSpPr>
          <p:nvPr>
            <p:ph type="body" idx="1"/>
          </p:nvPr>
        </p:nvSpPr>
        <p:spPr>
          <a:xfrm>
            <a:off x="666750" y="2624138"/>
            <a:ext cx="7810500" cy="1032000"/>
          </a:xfrm>
          <a:prstGeom prst="rect">
            <a:avLst/>
          </a:prstGeom>
          <a:noFill/>
          <a:ln>
            <a:noFill/>
          </a:ln>
        </p:spPr>
        <p:txBody>
          <a:bodyPr spcFirstLastPara="1" wrap="square" lIns="34275" tIns="34275" rIns="34275" bIns="34275" anchor="t" anchorCtr="0">
            <a:noAutofit/>
          </a:bodyPr>
          <a:lstStyle>
            <a:lvl1pPr marL="457200" marR="0" lvl="0"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91" name="Google Shape;91;p21"/>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ue title &amp; bullets">
  <p:cSld name="Blue title &amp; bullets">
    <p:spTree>
      <p:nvGrpSpPr>
        <p:cNvPr id="1" name="Shape 92"/>
        <p:cNvGrpSpPr/>
        <p:nvPr/>
      </p:nvGrpSpPr>
      <p:grpSpPr>
        <a:xfrm>
          <a:off x="0" y="0"/>
          <a:ext cx="0" cy="0"/>
          <a:chOff x="0" y="0"/>
          <a:chExt cx="0" cy="0"/>
        </a:xfrm>
      </p:grpSpPr>
      <p:sp>
        <p:nvSpPr>
          <p:cNvPr id="93" name="Google Shape;93;p22"/>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2800"/>
              <a:buFont typeface="Helvetica Neue"/>
              <a:buNone/>
              <a:defRPr sz="28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94" name="Google Shape;94;p22"/>
          <p:cNvSpPr txBox="1">
            <a:spLocks noGrp="1"/>
          </p:cNvSpPr>
          <p:nvPr>
            <p:ph type="body" idx="1"/>
          </p:nvPr>
        </p:nvSpPr>
        <p:spPr>
          <a:xfrm>
            <a:off x="633413" y="1357313"/>
            <a:ext cx="7877100" cy="3453000"/>
          </a:xfrm>
          <a:prstGeom prst="rect">
            <a:avLst/>
          </a:prstGeom>
          <a:noFill/>
          <a:ln>
            <a:noFill/>
          </a:ln>
        </p:spPr>
        <p:txBody>
          <a:bodyPr spcFirstLastPara="1" wrap="square" lIns="34275" tIns="34275" rIns="34275" bIns="34275" anchor="t" anchorCtr="0">
            <a:noAutofit/>
          </a:bodyPr>
          <a:lstStyle>
            <a:lvl1pPr marL="457200" marR="0" lvl="0"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1pPr>
            <a:lvl2pPr marL="914400" marR="0" lvl="1"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2pPr>
            <a:lvl3pPr marL="1371600" marR="0" lvl="2"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3pPr>
            <a:lvl4pPr marL="1828800" marR="0" lvl="3"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4pPr>
            <a:lvl5pPr marL="2286000" marR="0" lvl="4"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95" name="Google Shape;95;p22"/>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ue agenda / center title">
  <p:cSld name="Blue agenda / center title">
    <p:spTree>
      <p:nvGrpSpPr>
        <p:cNvPr id="1" name="Shape 96"/>
        <p:cNvGrpSpPr/>
        <p:nvPr/>
      </p:nvGrpSpPr>
      <p:grpSpPr>
        <a:xfrm>
          <a:off x="0" y="0"/>
          <a:ext cx="0" cy="0"/>
          <a:chOff x="0" y="0"/>
          <a:chExt cx="0" cy="0"/>
        </a:xfrm>
      </p:grpSpPr>
      <p:sp>
        <p:nvSpPr>
          <p:cNvPr id="97" name="Google Shape;97;p23"/>
          <p:cNvSpPr txBox="1">
            <a:spLocks noGrp="1"/>
          </p:cNvSpPr>
          <p:nvPr>
            <p:ph type="title"/>
          </p:nvPr>
        </p:nvSpPr>
        <p:spPr>
          <a:xfrm>
            <a:off x="666750" y="1700213"/>
            <a:ext cx="7810500" cy="17430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98" name="Google Shape;98;p23"/>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range agenda / center title">
  <p:cSld name="Orange agenda / center title">
    <p:bg>
      <p:bgPr>
        <a:solidFill>
          <a:srgbClr val="F16938"/>
        </a:solidFill>
        <a:effectLst/>
      </p:bgPr>
    </p:bg>
    <p:spTree>
      <p:nvGrpSpPr>
        <p:cNvPr id="1" name="Shape 99"/>
        <p:cNvGrpSpPr/>
        <p:nvPr/>
      </p:nvGrpSpPr>
      <p:grpSpPr>
        <a:xfrm>
          <a:off x="0" y="0"/>
          <a:ext cx="0" cy="0"/>
          <a:chOff x="0" y="0"/>
          <a:chExt cx="0" cy="0"/>
        </a:xfrm>
      </p:grpSpPr>
      <p:sp>
        <p:nvSpPr>
          <p:cNvPr id="100" name="Google Shape;100;p24"/>
          <p:cNvSpPr txBox="1">
            <a:spLocks noGrp="1"/>
          </p:cNvSpPr>
          <p:nvPr>
            <p:ph type="title"/>
          </p:nvPr>
        </p:nvSpPr>
        <p:spPr>
          <a:xfrm>
            <a:off x="666750" y="1700213"/>
            <a:ext cx="7810500" cy="17430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01" name="Google Shape;101;p24"/>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Yellow agenda / center title">
  <p:cSld name="Yellow agenda / center title">
    <p:bg>
      <p:bgPr>
        <a:solidFill>
          <a:srgbClr val="F1C600"/>
        </a:solidFill>
        <a:effectLst/>
      </p:bgPr>
    </p:bg>
    <p:spTree>
      <p:nvGrpSpPr>
        <p:cNvPr id="1" name="Shape 102"/>
        <p:cNvGrpSpPr/>
        <p:nvPr/>
      </p:nvGrpSpPr>
      <p:grpSpPr>
        <a:xfrm>
          <a:off x="0" y="0"/>
          <a:ext cx="0" cy="0"/>
          <a:chOff x="0" y="0"/>
          <a:chExt cx="0" cy="0"/>
        </a:xfrm>
      </p:grpSpPr>
      <p:sp>
        <p:nvSpPr>
          <p:cNvPr id="103" name="Google Shape;103;p25"/>
          <p:cNvSpPr txBox="1">
            <a:spLocks noGrp="1"/>
          </p:cNvSpPr>
          <p:nvPr>
            <p:ph type="title"/>
          </p:nvPr>
        </p:nvSpPr>
        <p:spPr>
          <a:xfrm>
            <a:off x="666750" y="1700213"/>
            <a:ext cx="7810500" cy="17430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04" name="Google Shape;104;p25"/>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Neutral agenda / center title">
  <p:cSld name="Neutral agenda / center title">
    <p:bg>
      <p:bgPr>
        <a:solidFill>
          <a:srgbClr val="E9E9E9"/>
        </a:solidFill>
        <a:effectLst/>
      </p:bgPr>
    </p:bg>
    <p:spTree>
      <p:nvGrpSpPr>
        <p:cNvPr id="1" name="Shape 105"/>
        <p:cNvGrpSpPr/>
        <p:nvPr/>
      </p:nvGrpSpPr>
      <p:grpSpPr>
        <a:xfrm>
          <a:off x="0" y="0"/>
          <a:ext cx="0" cy="0"/>
          <a:chOff x="0" y="0"/>
          <a:chExt cx="0" cy="0"/>
        </a:xfrm>
      </p:grpSpPr>
      <p:sp>
        <p:nvSpPr>
          <p:cNvPr id="106" name="Google Shape;106;p26"/>
          <p:cNvSpPr txBox="1">
            <a:spLocks noGrp="1"/>
          </p:cNvSpPr>
          <p:nvPr>
            <p:ph type="title"/>
          </p:nvPr>
        </p:nvSpPr>
        <p:spPr>
          <a:xfrm>
            <a:off x="666750" y="1700213"/>
            <a:ext cx="7810500" cy="17430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000000"/>
              </a:buClr>
              <a:buSzPts val="3400"/>
              <a:buFont typeface="Helvetica Neue"/>
              <a:buNone/>
              <a:defRPr sz="34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107" name="Google Shape;107;p26" descr="cc.large.png"/>
          <p:cNvPicPr preferRelativeResize="0"/>
          <p:nvPr/>
        </p:nvPicPr>
        <p:blipFill rotWithShape="1">
          <a:blip r:embed="rId2">
            <a:alphaModFix/>
          </a:blip>
          <a:srcRect/>
          <a:stretch/>
        </p:blipFill>
        <p:spPr>
          <a:xfrm>
            <a:off x="8297979" y="4326814"/>
            <a:ext cx="569446" cy="569446"/>
          </a:xfrm>
          <a:prstGeom prst="rect">
            <a:avLst/>
          </a:prstGeom>
          <a:noFill/>
          <a:ln>
            <a:noFill/>
          </a:ln>
        </p:spPr>
      </p:pic>
      <p:sp>
        <p:nvSpPr>
          <p:cNvPr id="108" name="Google Shape;108;p26"/>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hoto - yellow footer">
  <p:cSld name="Photo - yellow footer">
    <p:bg>
      <p:bgPr>
        <a:solidFill>
          <a:srgbClr val="FFFFFF"/>
        </a:solidFill>
        <a:effectLst/>
      </p:bgPr>
    </p:bg>
    <p:spTree>
      <p:nvGrpSpPr>
        <p:cNvPr id="1" name="Shape 109"/>
        <p:cNvGrpSpPr/>
        <p:nvPr/>
      </p:nvGrpSpPr>
      <p:grpSpPr>
        <a:xfrm>
          <a:off x="0" y="0"/>
          <a:ext cx="0" cy="0"/>
          <a:chOff x="0" y="0"/>
          <a:chExt cx="0" cy="0"/>
        </a:xfrm>
      </p:grpSpPr>
      <p:sp>
        <p:nvSpPr>
          <p:cNvPr id="110" name="Google Shape;110;p27"/>
          <p:cNvSpPr>
            <a:spLocks noGrp="1"/>
          </p:cNvSpPr>
          <p:nvPr>
            <p:ph type="pic" idx="2"/>
          </p:nvPr>
        </p:nvSpPr>
        <p:spPr>
          <a:xfrm>
            <a:off x="0" y="0"/>
            <a:ext cx="9144000" cy="51435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11" name="Google Shape;111;p27"/>
          <p:cNvSpPr/>
          <p:nvPr/>
        </p:nvSpPr>
        <p:spPr>
          <a:xfrm>
            <a:off x="55507" y="4604565"/>
            <a:ext cx="9033000" cy="476100"/>
          </a:xfrm>
          <a:prstGeom prst="roundRect">
            <a:avLst>
              <a:gd name="adj" fmla="val 15000"/>
            </a:avLst>
          </a:prstGeom>
          <a:solidFill>
            <a:srgbClr val="F1C600">
              <a:alpha val="74900"/>
            </a:srgbClr>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Helvetica Neue Light"/>
              <a:buNone/>
            </a:pPr>
            <a:endParaRPr sz="1200" b="0" i="0" u="none" strike="noStrike" cap="none">
              <a:solidFill>
                <a:srgbClr val="000000"/>
              </a:solidFill>
              <a:latin typeface="Helvetica Neue Light"/>
              <a:ea typeface="Helvetica Neue Light"/>
              <a:cs typeface="Helvetica Neue Light"/>
              <a:sym typeface="Helvetica Neue Light"/>
            </a:endParaRPr>
          </a:p>
        </p:txBody>
      </p:sp>
      <p:pic>
        <p:nvPicPr>
          <p:cNvPr id="112" name="Google Shape;112;p27" descr="cc.large.png"/>
          <p:cNvPicPr preferRelativeResize="0"/>
          <p:nvPr/>
        </p:nvPicPr>
        <p:blipFill rotWithShape="1">
          <a:blip r:embed="rId2">
            <a:alphaModFix/>
          </a:blip>
          <a:srcRect/>
          <a:stretch/>
        </p:blipFill>
        <p:spPr>
          <a:xfrm>
            <a:off x="123391" y="4661451"/>
            <a:ext cx="362480" cy="362480"/>
          </a:xfrm>
          <a:prstGeom prst="rect">
            <a:avLst/>
          </a:prstGeom>
          <a:noFill/>
          <a:ln>
            <a:noFill/>
          </a:ln>
        </p:spPr>
      </p:pic>
      <p:sp>
        <p:nvSpPr>
          <p:cNvPr id="113" name="Google Shape;113;p27"/>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Closer + handle / blue">
  <p:cSld name="Closer + handle / blue">
    <p:spTree>
      <p:nvGrpSpPr>
        <p:cNvPr id="1" name="Shape 114"/>
        <p:cNvGrpSpPr/>
        <p:nvPr/>
      </p:nvGrpSpPr>
      <p:grpSpPr>
        <a:xfrm>
          <a:off x="0" y="0"/>
          <a:ext cx="0" cy="0"/>
          <a:chOff x="0" y="0"/>
          <a:chExt cx="0" cy="0"/>
        </a:xfrm>
      </p:grpSpPr>
      <p:sp>
        <p:nvSpPr>
          <p:cNvPr id="115" name="Google Shape;115;p28"/>
          <p:cNvSpPr txBox="1">
            <a:spLocks noGrp="1"/>
          </p:cNvSpPr>
          <p:nvPr>
            <p:ph type="title"/>
          </p:nvPr>
        </p:nvSpPr>
        <p:spPr>
          <a:xfrm>
            <a:off x="1806029" y="3024188"/>
            <a:ext cx="5532000" cy="857400"/>
          </a:xfrm>
          <a:prstGeom prst="rect">
            <a:avLst/>
          </a:prstGeom>
          <a:noFill/>
          <a:ln>
            <a:noFill/>
          </a:ln>
        </p:spPr>
        <p:txBody>
          <a:bodyPr spcFirstLastPara="1" wrap="square" lIns="34275" tIns="34275" rIns="34275" bIns="34275" anchor="ctr" anchorCtr="0">
            <a:noAutofit/>
          </a:bodyPr>
          <a:lstStyle>
            <a:lvl1pPr marR="0" lvl="0" algn="ctr" rtl="0">
              <a:lnSpc>
                <a:spcPct val="100000"/>
              </a:lnSpc>
              <a:spcBef>
                <a:spcPts val="0"/>
              </a:spcBef>
              <a:spcAft>
                <a:spcPts val="0"/>
              </a:spcAft>
              <a:buClr>
                <a:srgbClr val="FFFFFF"/>
              </a:buClr>
              <a:buSzPts val="2800"/>
              <a:buFont typeface="Helvetica Neue"/>
              <a:buNone/>
              <a:defRPr sz="2800" b="0"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116" name="Google Shape;116;p28" descr="cc_logo_white_large.pdf"/>
          <p:cNvPicPr preferRelativeResize="0"/>
          <p:nvPr/>
        </p:nvPicPr>
        <p:blipFill rotWithShape="1">
          <a:blip r:embed="rId2">
            <a:alphaModFix/>
          </a:blip>
          <a:srcRect/>
          <a:stretch/>
        </p:blipFill>
        <p:spPr>
          <a:xfrm>
            <a:off x="3592593" y="699318"/>
            <a:ext cx="1958816" cy="1958816"/>
          </a:xfrm>
          <a:prstGeom prst="rect">
            <a:avLst/>
          </a:prstGeom>
          <a:noFill/>
          <a:ln>
            <a:noFill/>
          </a:ln>
        </p:spPr>
      </p:pic>
      <p:sp>
        <p:nvSpPr>
          <p:cNvPr id="117" name="Google Shape;117;p28"/>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Charts and graphs title only">
  <p:cSld name="Charts and graphs title only">
    <p:bg>
      <p:bgPr>
        <a:solidFill>
          <a:srgbClr val="E9E9E9"/>
        </a:solidFill>
        <a:effectLst/>
      </p:bgPr>
    </p:bg>
    <p:spTree>
      <p:nvGrpSpPr>
        <p:cNvPr id="1" name="Shape 118"/>
        <p:cNvGrpSpPr/>
        <p:nvPr/>
      </p:nvGrpSpPr>
      <p:grpSpPr>
        <a:xfrm>
          <a:off x="0" y="0"/>
          <a:ext cx="0" cy="0"/>
          <a:chOff x="0" y="0"/>
          <a:chExt cx="0" cy="0"/>
        </a:xfrm>
      </p:grpSpPr>
      <p:sp>
        <p:nvSpPr>
          <p:cNvPr id="119" name="Google Shape;119;p29"/>
          <p:cNvSpPr txBox="1">
            <a:spLocks noGrp="1"/>
          </p:cNvSpPr>
          <p:nvPr>
            <p:ph type="title"/>
          </p:nvPr>
        </p:nvSpPr>
        <p:spPr>
          <a:xfrm>
            <a:off x="633413" y="333375"/>
            <a:ext cx="7877100" cy="904800"/>
          </a:xfrm>
          <a:prstGeom prst="rect">
            <a:avLst/>
          </a:prstGeom>
          <a:noFill/>
          <a:ln>
            <a:noFill/>
          </a:ln>
        </p:spPr>
        <p:txBody>
          <a:bodyPr spcFirstLastPara="1" wrap="square" lIns="34275" tIns="34275" rIns="34275" bIns="34275" anchor="t" anchorCtr="0">
            <a:noAutofit/>
          </a:bodyPr>
          <a:lstStyle>
            <a:lvl1pPr marR="0" lvl="0" algn="l" rtl="0">
              <a:lnSpc>
                <a:spcPct val="80000"/>
              </a:lnSpc>
              <a:spcBef>
                <a:spcPts val="0"/>
              </a:spcBef>
              <a:spcAft>
                <a:spcPts val="0"/>
              </a:spcAft>
              <a:buClr>
                <a:srgbClr val="000000"/>
              </a:buClr>
              <a:buSzPts val="2800"/>
              <a:buFont typeface="Helvetica Neue"/>
              <a:buNone/>
              <a:defRPr sz="28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120" name="Google Shape;120;p29" descr="cc.large.png"/>
          <p:cNvPicPr preferRelativeResize="0"/>
          <p:nvPr/>
        </p:nvPicPr>
        <p:blipFill rotWithShape="1">
          <a:blip r:embed="rId2">
            <a:alphaModFix/>
          </a:blip>
          <a:srcRect/>
          <a:stretch/>
        </p:blipFill>
        <p:spPr>
          <a:xfrm>
            <a:off x="8340842" y="231064"/>
            <a:ext cx="569446" cy="569446"/>
          </a:xfrm>
          <a:prstGeom prst="rect">
            <a:avLst/>
          </a:prstGeom>
          <a:noFill/>
          <a:ln>
            <a:noFill/>
          </a:ln>
        </p:spPr>
      </p:pic>
      <p:sp>
        <p:nvSpPr>
          <p:cNvPr id="121" name="Google Shape;121;p29"/>
          <p:cNvSpPr txBox="1">
            <a:spLocks noGrp="1"/>
          </p:cNvSpPr>
          <p:nvPr>
            <p:ph type="sldNum" idx="12"/>
          </p:nvPr>
        </p:nvSpPr>
        <p:spPr>
          <a:xfrm>
            <a:off x="4477873" y="4881563"/>
            <a:ext cx="190500" cy="1953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1pPr>
            <a:lvl2pPr marL="0" marR="0" lvl="1"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2pPr>
            <a:lvl3pPr marL="0" marR="0" lvl="2"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3pPr>
            <a:lvl4pPr marL="0" marR="0" lvl="3"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4pPr>
            <a:lvl5pPr marL="0" marR="0" lvl="4"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5pPr>
            <a:lvl6pPr marL="0" marR="0" lvl="5"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6pPr>
            <a:lvl7pPr marL="0" marR="0" lvl="6"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7pPr>
            <a:lvl8pPr marL="0" marR="0" lvl="7"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8pPr>
            <a:lvl9pPr marL="0" marR="0" lvl="8"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9pPr>
          </a:lstStyle>
          <a:p>
            <a:pPr marL="0" lvl="0" indent="0" algn="ctr" rtl="0">
              <a:spcBef>
                <a:spcPts val="0"/>
              </a:spcBef>
              <a:spcAft>
                <a:spcPts val="0"/>
              </a:spcAft>
              <a:buNone/>
            </a:pPr>
            <a:fld id="{00000000-1234-1234-1234-123412341234}" type="slidenum">
              <a:rPr lang="en"/>
              <a:t>‹№›</a:t>
            </a:fld>
            <a:endParaRPr b="0">
              <a:solidFill>
                <a:srgbClr val="000000"/>
              </a:solidFill>
              <a:latin typeface="Helvetica Neue Light"/>
              <a:ea typeface="Helvetica Neue Light"/>
              <a:cs typeface="Helvetica Neue Light"/>
              <a:sym typeface="Helvetica Neue Light"/>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range title/subtitle slide">
  <p:cSld name="Orange title/subtitle slide">
    <p:bg>
      <p:bgPr>
        <a:solidFill>
          <a:srgbClr val="F16938"/>
        </a:solidFill>
        <a:effectLst/>
      </p:bgPr>
    </p:bg>
    <p:spTree>
      <p:nvGrpSpPr>
        <p:cNvPr id="1" name="Shape 122"/>
        <p:cNvGrpSpPr/>
        <p:nvPr/>
      </p:nvGrpSpPr>
      <p:grpSpPr>
        <a:xfrm>
          <a:off x="0" y="0"/>
          <a:ext cx="0" cy="0"/>
          <a:chOff x="0" y="0"/>
          <a:chExt cx="0" cy="0"/>
        </a:xfrm>
      </p:grpSpPr>
      <p:sp>
        <p:nvSpPr>
          <p:cNvPr id="123" name="Google Shape;123;p30"/>
          <p:cNvSpPr txBox="1">
            <a:spLocks noGrp="1"/>
          </p:cNvSpPr>
          <p:nvPr>
            <p:ph type="title"/>
          </p:nvPr>
        </p:nvSpPr>
        <p:spPr>
          <a:xfrm>
            <a:off x="666750" y="862013"/>
            <a:ext cx="7810500" cy="1743000"/>
          </a:xfrm>
          <a:prstGeom prst="rect">
            <a:avLst/>
          </a:prstGeom>
          <a:noFill/>
          <a:ln>
            <a:noFill/>
          </a:ln>
        </p:spPr>
        <p:txBody>
          <a:bodyPr spcFirstLastPara="1" wrap="square" lIns="34275" tIns="34275" rIns="34275" bIns="34275" anchor="b"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24" name="Google Shape;124;p30"/>
          <p:cNvSpPr txBox="1">
            <a:spLocks noGrp="1"/>
          </p:cNvSpPr>
          <p:nvPr>
            <p:ph type="body" idx="1"/>
          </p:nvPr>
        </p:nvSpPr>
        <p:spPr>
          <a:xfrm>
            <a:off x="666750" y="2624138"/>
            <a:ext cx="7810500" cy="1032000"/>
          </a:xfrm>
          <a:prstGeom prst="rect">
            <a:avLst/>
          </a:prstGeom>
          <a:noFill/>
          <a:ln>
            <a:noFill/>
          </a:ln>
        </p:spPr>
        <p:txBody>
          <a:bodyPr spcFirstLastPara="1" wrap="square" lIns="34275" tIns="34275" rIns="34275" bIns="34275" anchor="t" anchorCtr="0">
            <a:noAutofit/>
          </a:bodyPr>
          <a:lstStyle>
            <a:lvl1pPr marL="457200" marR="0" lvl="0"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25" name="Google Shape;125;p30"/>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Yellow title/subtitle slide">
  <p:cSld name="Yellow title/subtitle slide">
    <p:bg>
      <p:bgPr>
        <a:solidFill>
          <a:srgbClr val="F1C600"/>
        </a:solidFill>
        <a:effectLst/>
      </p:bgPr>
    </p:bg>
    <p:spTree>
      <p:nvGrpSpPr>
        <p:cNvPr id="1" name="Shape 126"/>
        <p:cNvGrpSpPr/>
        <p:nvPr/>
      </p:nvGrpSpPr>
      <p:grpSpPr>
        <a:xfrm>
          <a:off x="0" y="0"/>
          <a:ext cx="0" cy="0"/>
          <a:chOff x="0" y="0"/>
          <a:chExt cx="0" cy="0"/>
        </a:xfrm>
      </p:grpSpPr>
      <p:sp>
        <p:nvSpPr>
          <p:cNvPr id="127" name="Google Shape;127;p31"/>
          <p:cNvSpPr txBox="1">
            <a:spLocks noGrp="1"/>
          </p:cNvSpPr>
          <p:nvPr>
            <p:ph type="title"/>
          </p:nvPr>
        </p:nvSpPr>
        <p:spPr>
          <a:xfrm>
            <a:off x="666750" y="862013"/>
            <a:ext cx="7810500" cy="1743000"/>
          </a:xfrm>
          <a:prstGeom prst="rect">
            <a:avLst/>
          </a:prstGeom>
          <a:noFill/>
          <a:ln>
            <a:noFill/>
          </a:ln>
        </p:spPr>
        <p:txBody>
          <a:bodyPr spcFirstLastPara="1" wrap="square" lIns="34275" tIns="34275" rIns="34275" bIns="34275" anchor="b"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28" name="Google Shape;128;p31"/>
          <p:cNvSpPr txBox="1">
            <a:spLocks noGrp="1"/>
          </p:cNvSpPr>
          <p:nvPr>
            <p:ph type="body" idx="1"/>
          </p:nvPr>
        </p:nvSpPr>
        <p:spPr>
          <a:xfrm>
            <a:off x="666750" y="2624138"/>
            <a:ext cx="7810500" cy="1032000"/>
          </a:xfrm>
          <a:prstGeom prst="rect">
            <a:avLst/>
          </a:prstGeom>
          <a:noFill/>
          <a:ln>
            <a:noFill/>
          </a:ln>
        </p:spPr>
        <p:txBody>
          <a:bodyPr spcFirstLastPara="1" wrap="square" lIns="34275" tIns="34275" rIns="34275" bIns="34275" anchor="t" anchorCtr="0">
            <a:noAutofit/>
          </a:bodyPr>
          <a:lstStyle>
            <a:lvl1pPr marL="457200" marR="0" lvl="0"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FFFFFF"/>
              </a:buClr>
              <a:buSzPts val="1900"/>
              <a:buFont typeface="Helvetica Neue"/>
              <a:buNone/>
              <a:defRPr sz="19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29" name="Google Shape;129;p31"/>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Neutral title/subtitle slide">
  <p:cSld name="Neutral title/subtitle slide">
    <p:bg>
      <p:bgPr>
        <a:solidFill>
          <a:srgbClr val="E8E8E8"/>
        </a:solidFill>
        <a:effectLst/>
      </p:bgPr>
    </p:bg>
    <p:spTree>
      <p:nvGrpSpPr>
        <p:cNvPr id="1" name="Shape 130"/>
        <p:cNvGrpSpPr/>
        <p:nvPr/>
      </p:nvGrpSpPr>
      <p:grpSpPr>
        <a:xfrm>
          <a:off x="0" y="0"/>
          <a:ext cx="0" cy="0"/>
          <a:chOff x="0" y="0"/>
          <a:chExt cx="0" cy="0"/>
        </a:xfrm>
      </p:grpSpPr>
      <p:sp>
        <p:nvSpPr>
          <p:cNvPr id="131" name="Google Shape;131;p32"/>
          <p:cNvSpPr txBox="1">
            <a:spLocks noGrp="1"/>
          </p:cNvSpPr>
          <p:nvPr>
            <p:ph type="title"/>
          </p:nvPr>
        </p:nvSpPr>
        <p:spPr>
          <a:xfrm>
            <a:off x="666750" y="862013"/>
            <a:ext cx="7810500" cy="1743000"/>
          </a:xfrm>
          <a:prstGeom prst="rect">
            <a:avLst/>
          </a:prstGeom>
          <a:noFill/>
          <a:ln>
            <a:noFill/>
          </a:ln>
        </p:spPr>
        <p:txBody>
          <a:bodyPr spcFirstLastPara="1" wrap="square" lIns="34275" tIns="34275" rIns="34275" bIns="34275" anchor="b" anchorCtr="0">
            <a:noAutofit/>
          </a:bodyPr>
          <a:lstStyle>
            <a:lvl1pPr marR="0" lvl="0" algn="l" rtl="0">
              <a:lnSpc>
                <a:spcPct val="100000"/>
              </a:lnSpc>
              <a:spcBef>
                <a:spcPts val="0"/>
              </a:spcBef>
              <a:spcAft>
                <a:spcPts val="0"/>
              </a:spcAft>
              <a:buClr>
                <a:srgbClr val="000000"/>
              </a:buClr>
              <a:buSzPts val="3400"/>
              <a:buFont typeface="Helvetica Neue"/>
              <a:buNone/>
              <a:defRPr sz="34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32" name="Google Shape;132;p32"/>
          <p:cNvSpPr txBox="1">
            <a:spLocks noGrp="1"/>
          </p:cNvSpPr>
          <p:nvPr>
            <p:ph type="body" idx="1"/>
          </p:nvPr>
        </p:nvSpPr>
        <p:spPr>
          <a:xfrm>
            <a:off x="666750" y="2624138"/>
            <a:ext cx="7810500" cy="1032000"/>
          </a:xfrm>
          <a:prstGeom prst="rect">
            <a:avLst/>
          </a:prstGeom>
          <a:noFill/>
          <a:ln>
            <a:noFill/>
          </a:ln>
        </p:spPr>
        <p:txBody>
          <a:bodyPr spcFirstLastPara="1" wrap="square" lIns="34275" tIns="34275" rIns="34275" bIns="34275" anchor="t" anchorCtr="0">
            <a:noAutofit/>
          </a:bodyPr>
          <a:lstStyle>
            <a:lvl1pPr marL="457200" marR="0" lvl="0" indent="-228600" algn="l" rtl="0">
              <a:lnSpc>
                <a:spcPct val="100000"/>
              </a:lnSpc>
              <a:spcBef>
                <a:spcPts val="0"/>
              </a:spcBef>
              <a:spcAft>
                <a:spcPts val="0"/>
              </a:spcAft>
              <a:buClr>
                <a:srgbClr val="000000"/>
              </a:buClr>
              <a:buSzPts val="1900"/>
              <a:buFont typeface="Helvetica Neue"/>
              <a:buNone/>
              <a:defRPr sz="19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900"/>
              <a:buFont typeface="Helvetica Neue"/>
              <a:buNone/>
              <a:defRPr sz="19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900"/>
              <a:buFont typeface="Helvetica Neue"/>
              <a:buNone/>
              <a:defRPr sz="19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900"/>
              <a:buFont typeface="Helvetica Neue"/>
              <a:buNone/>
              <a:defRPr sz="19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900"/>
              <a:buFont typeface="Helvetica Neue"/>
              <a:buNone/>
              <a:defRPr sz="1900" b="0" i="0" u="none" strike="noStrike" cap="none">
                <a:solidFill>
                  <a:srgbClr val="000000"/>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pic>
        <p:nvPicPr>
          <p:cNvPr id="133" name="Google Shape;133;p32" descr="cc.large.png"/>
          <p:cNvPicPr preferRelativeResize="0"/>
          <p:nvPr/>
        </p:nvPicPr>
        <p:blipFill rotWithShape="1">
          <a:blip r:embed="rId2">
            <a:alphaModFix/>
          </a:blip>
          <a:srcRect/>
          <a:stretch/>
        </p:blipFill>
        <p:spPr>
          <a:xfrm>
            <a:off x="8297979" y="4326814"/>
            <a:ext cx="569446" cy="569446"/>
          </a:xfrm>
          <a:prstGeom prst="rect">
            <a:avLst/>
          </a:prstGeom>
          <a:noFill/>
          <a:ln>
            <a:noFill/>
          </a:ln>
        </p:spPr>
      </p:pic>
      <p:sp>
        <p:nvSpPr>
          <p:cNvPr id="134" name="Google Shape;134;p32"/>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ue top title">
  <p:cSld name="Blue top title">
    <p:spTree>
      <p:nvGrpSpPr>
        <p:cNvPr id="1" name="Shape 135"/>
        <p:cNvGrpSpPr/>
        <p:nvPr/>
      </p:nvGrpSpPr>
      <p:grpSpPr>
        <a:xfrm>
          <a:off x="0" y="0"/>
          <a:ext cx="0" cy="0"/>
          <a:chOff x="0" y="0"/>
          <a:chExt cx="0" cy="0"/>
        </a:xfrm>
      </p:grpSpPr>
      <p:sp>
        <p:nvSpPr>
          <p:cNvPr id="136" name="Google Shape;136;p33"/>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37" name="Google Shape;137;p33"/>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Orange top title">
  <p:cSld name="Orange top title">
    <p:bg>
      <p:bgPr>
        <a:solidFill>
          <a:srgbClr val="F16938"/>
        </a:solidFill>
        <a:effectLst/>
      </p:bgPr>
    </p:bg>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40" name="Google Shape;140;p34"/>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Yellow top title">
  <p:cSld name="Yellow top title">
    <p:bg>
      <p:bgPr>
        <a:solidFill>
          <a:srgbClr val="F1C600"/>
        </a:solidFill>
        <a:effectLst/>
      </p:bgPr>
    </p:bg>
    <p:spTree>
      <p:nvGrpSpPr>
        <p:cNvPr id="1" name="Shape 141"/>
        <p:cNvGrpSpPr/>
        <p:nvPr/>
      </p:nvGrpSpPr>
      <p:grpSpPr>
        <a:xfrm>
          <a:off x="0" y="0"/>
          <a:ext cx="0" cy="0"/>
          <a:chOff x="0" y="0"/>
          <a:chExt cx="0" cy="0"/>
        </a:xfrm>
      </p:grpSpPr>
      <p:sp>
        <p:nvSpPr>
          <p:cNvPr id="142" name="Google Shape;142;p35"/>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43" name="Google Shape;143;p35"/>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Neutral top title">
  <p:cSld name="Neutral top title">
    <p:bg>
      <p:bgPr>
        <a:solidFill>
          <a:srgbClr val="E9E9E9"/>
        </a:solidFill>
        <a:effectLst/>
      </p:bgPr>
    </p:bg>
    <p:spTree>
      <p:nvGrpSpPr>
        <p:cNvPr id="1" name="Shape 144"/>
        <p:cNvGrpSpPr/>
        <p:nvPr/>
      </p:nvGrpSpPr>
      <p:grpSpPr>
        <a:xfrm>
          <a:off x="0" y="0"/>
          <a:ext cx="0" cy="0"/>
          <a:chOff x="0" y="0"/>
          <a:chExt cx="0" cy="0"/>
        </a:xfrm>
      </p:grpSpPr>
      <p:sp>
        <p:nvSpPr>
          <p:cNvPr id="145" name="Google Shape;145;p36"/>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000000"/>
              </a:buClr>
              <a:buSzPts val="3400"/>
              <a:buFont typeface="Helvetica Neue"/>
              <a:buNone/>
              <a:defRPr sz="34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146" name="Google Shape;146;p36" descr="cc.large.png"/>
          <p:cNvPicPr preferRelativeResize="0"/>
          <p:nvPr/>
        </p:nvPicPr>
        <p:blipFill rotWithShape="1">
          <a:blip r:embed="rId2">
            <a:alphaModFix/>
          </a:blip>
          <a:srcRect/>
          <a:stretch/>
        </p:blipFill>
        <p:spPr>
          <a:xfrm>
            <a:off x="8297979" y="4326814"/>
            <a:ext cx="569446" cy="569446"/>
          </a:xfrm>
          <a:prstGeom prst="rect">
            <a:avLst/>
          </a:prstGeom>
          <a:noFill/>
          <a:ln>
            <a:noFill/>
          </a:ln>
        </p:spPr>
      </p:pic>
      <p:sp>
        <p:nvSpPr>
          <p:cNvPr id="147" name="Google Shape;147;p36"/>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range title &amp; bullets">
  <p:cSld name="Orange title &amp; bullets">
    <p:bg>
      <p:bgPr>
        <a:solidFill>
          <a:srgbClr val="F16938"/>
        </a:solidFill>
        <a:effectLst/>
      </p:bgPr>
    </p:bg>
    <p:spTree>
      <p:nvGrpSpPr>
        <p:cNvPr id="1" name="Shape 148"/>
        <p:cNvGrpSpPr/>
        <p:nvPr/>
      </p:nvGrpSpPr>
      <p:grpSpPr>
        <a:xfrm>
          <a:off x="0" y="0"/>
          <a:ext cx="0" cy="0"/>
          <a:chOff x="0" y="0"/>
          <a:chExt cx="0" cy="0"/>
        </a:xfrm>
      </p:grpSpPr>
      <p:sp>
        <p:nvSpPr>
          <p:cNvPr id="149" name="Google Shape;149;p37"/>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2800"/>
              <a:buFont typeface="Helvetica Neue"/>
              <a:buNone/>
              <a:defRPr sz="28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50" name="Google Shape;150;p37"/>
          <p:cNvSpPr txBox="1">
            <a:spLocks noGrp="1"/>
          </p:cNvSpPr>
          <p:nvPr>
            <p:ph type="body" idx="1"/>
          </p:nvPr>
        </p:nvSpPr>
        <p:spPr>
          <a:xfrm>
            <a:off x="633413" y="1357313"/>
            <a:ext cx="7877100" cy="3453000"/>
          </a:xfrm>
          <a:prstGeom prst="rect">
            <a:avLst/>
          </a:prstGeom>
          <a:noFill/>
          <a:ln>
            <a:noFill/>
          </a:ln>
        </p:spPr>
        <p:txBody>
          <a:bodyPr spcFirstLastPara="1" wrap="square" lIns="34275" tIns="34275" rIns="34275" bIns="34275" anchor="t" anchorCtr="0">
            <a:noAutofit/>
          </a:bodyPr>
          <a:lstStyle>
            <a:lvl1pPr marL="457200" marR="0" lvl="0"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1pPr>
            <a:lvl2pPr marL="914400" marR="0" lvl="1"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2pPr>
            <a:lvl3pPr marL="1371600" marR="0" lvl="2"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3pPr>
            <a:lvl4pPr marL="1828800" marR="0" lvl="3"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4pPr>
            <a:lvl5pPr marL="2286000" marR="0" lvl="4"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51" name="Google Shape;151;p37"/>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Yellow title &amp; bullets">
  <p:cSld name="Yellow title &amp; bullets">
    <p:bg>
      <p:bgPr>
        <a:solidFill>
          <a:srgbClr val="F1C600"/>
        </a:solidFill>
        <a:effectLst/>
      </p:bgPr>
    </p:bg>
    <p:spTree>
      <p:nvGrpSpPr>
        <p:cNvPr id="1" name="Shape 152"/>
        <p:cNvGrpSpPr/>
        <p:nvPr/>
      </p:nvGrpSpPr>
      <p:grpSpPr>
        <a:xfrm>
          <a:off x="0" y="0"/>
          <a:ext cx="0" cy="0"/>
          <a:chOff x="0" y="0"/>
          <a:chExt cx="0" cy="0"/>
        </a:xfrm>
      </p:grpSpPr>
      <p:sp>
        <p:nvSpPr>
          <p:cNvPr id="153" name="Google Shape;153;p38"/>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2800"/>
              <a:buFont typeface="Helvetica Neue"/>
              <a:buNone/>
              <a:defRPr sz="28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54" name="Google Shape;154;p38"/>
          <p:cNvSpPr txBox="1">
            <a:spLocks noGrp="1"/>
          </p:cNvSpPr>
          <p:nvPr>
            <p:ph type="body" idx="1"/>
          </p:nvPr>
        </p:nvSpPr>
        <p:spPr>
          <a:xfrm>
            <a:off x="633413" y="1357313"/>
            <a:ext cx="7877100" cy="3453000"/>
          </a:xfrm>
          <a:prstGeom prst="rect">
            <a:avLst/>
          </a:prstGeom>
          <a:noFill/>
          <a:ln>
            <a:noFill/>
          </a:ln>
        </p:spPr>
        <p:txBody>
          <a:bodyPr spcFirstLastPara="1" wrap="square" lIns="34275" tIns="34275" rIns="34275" bIns="34275" anchor="t" anchorCtr="0">
            <a:noAutofit/>
          </a:bodyPr>
          <a:lstStyle>
            <a:lvl1pPr marL="457200" marR="0" lvl="0"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1pPr>
            <a:lvl2pPr marL="914400" marR="0" lvl="1"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2pPr>
            <a:lvl3pPr marL="1371600" marR="0" lvl="2"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3pPr>
            <a:lvl4pPr marL="1828800" marR="0" lvl="3"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4pPr>
            <a:lvl5pPr marL="2286000" marR="0" lvl="4" indent="-381000" algn="l" rtl="0">
              <a:lnSpc>
                <a:spcPct val="100000"/>
              </a:lnSpc>
              <a:spcBef>
                <a:spcPts val="2200"/>
              </a:spcBef>
              <a:spcAft>
                <a:spcPts val="0"/>
              </a:spcAft>
              <a:buClr>
                <a:srgbClr val="FFFFFF"/>
              </a:buClr>
              <a:buSzPts val="2400"/>
              <a:buFont typeface="Helvetica Neue"/>
              <a:buChar char="•"/>
              <a:defRPr sz="2000" b="1" i="0" u="none" strike="noStrike" cap="none">
                <a:solidFill>
                  <a:srgbClr val="FFFFFF"/>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55" name="Google Shape;155;p38"/>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Neutral title &amp; bullets">
  <p:cSld name="Neutral title &amp; bullets">
    <p:bg>
      <p:bgPr>
        <a:solidFill>
          <a:srgbClr val="E9E9E9"/>
        </a:solidFill>
        <a:effectLst/>
      </p:bgPr>
    </p:bg>
    <p:spTree>
      <p:nvGrpSpPr>
        <p:cNvPr id="1" name="Shape 156"/>
        <p:cNvGrpSpPr/>
        <p:nvPr/>
      </p:nvGrpSpPr>
      <p:grpSpPr>
        <a:xfrm>
          <a:off x="0" y="0"/>
          <a:ext cx="0" cy="0"/>
          <a:chOff x="0" y="0"/>
          <a:chExt cx="0" cy="0"/>
        </a:xfrm>
      </p:grpSpPr>
      <p:sp>
        <p:nvSpPr>
          <p:cNvPr id="157" name="Google Shape;157;p39"/>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000000"/>
              </a:buClr>
              <a:buSzPts val="2800"/>
              <a:buFont typeface="Helvetica Neue"/>
              <a:buNone/>
              <a:defRPr sz="28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sp>
        <p:nvSpPr>
          <p:cNvPr id="158" name="Google Shape;158;p39"/>
          <p:cNvSpPr txBox="1">
            <a:spLocks noGrp="1"/>
          </p:cNvSpPr>
          <p:nvPr>
            <p:ph type="body" idx="1"/>
          </p:nvPr>
        </p:nvSpPr>
        <p:spPr>
          <a:xfrm>
            <a:off x="633413" y="1357313"/>
            <a:ext cx="7877100" cy="3453000"/>
          </a:xfrm>
          <a:prstGeom prst="rect">
            <a:avLst/>
          </a:prstGeom>
          <a:noFill/>
          <a:ln>
            <a:noFill/>
          </a:ln>
        </p:spPr>
        <p:txBody>
          <a:bodyPr spcFirstLastPara="1" wrap="square" lIns="34275" tIns="34275" rIns="34275" bIns="34275" anchor="t" anchorCtr="0">
            <a:noAutofit/>
          </a:bodyPr>
          <a:lstStyle>
            <a:lvl1pPr marL="457200" marR="0" lvl="0" indent="-381000" algn="l" rtl="0">
              <a:lnSpc>
                <a:spcPct val="100000"/>
              </a:lnSpc>
              <a:spcBef>
                <a:spcPts val="2200"/>
              </a:spcBef>
              <a:spcAft>
                <a:spcPts val="0"/>
              </a:spcAft>
              <a:buClr>
                <a:srgbClr val="000000"/>
              </a:buClr>
              <a:buSzPts val="2400"/>
              <a:buFont typeface="Helvetica Neue"/>
              <a:buChar char="•"/>
              <a:defRPr sz="2000" b="0" i="0" u="none" strike="noStrike" cap="none">
                <a:solidFill>
                  <a:srgbClr val="000000"/>
                </a:solidFill>
                <a:latin typeface="Helvetica Neue"/>
                <a:ea typeface="Helvetica Neue"/>
                <a:cs typeface="Helvetica Neue"/>
                <a:sym typeface="Helvetica Neue"/>
              </a:defRPr>
            </a:lvl1pPr>
            <a:lvl2pPr marL="914400" marR="0" lvl="1" indent="-381000" algn="l" rtl="0">
              <a:lnSpc>
                <a:spcPct val="100000"/>
              </a:lnSpc>
              <a:spcBef>
                <a:spcPts val="2200"/>
              </a:spcBef>
              <a:spcAft>
                <a:spcPts val="0"/>
              </a:spcAft>
              <a:buClr>
                <a:srgbClr val="000000"/>
              </a:buClr>
              <a:buSzPts val="2400"/>
              <a:buFont typeface="Helvetica Neue"/>
              <a:buChar char="•"/>
              <a:defRPr sz="2000" b="0" i="0" u="none" strike="noStrike" cap="none">
                <a:solidFill>
                  <a:srgbClr val="000000"/>
                </a:solidFill>
                <a:latin typeface="Helvetica Neue"/>
                <a:ea typeface="Helvetica Neue"/>
                <a:cs typeface="Helvetica Neue"/>
                <a:sym typeface="Helvetica Neue"/>
              </a:defRPr>
            </a:lvl2pPr>
            <a:lvl3pPr marL="1371600" marR="0" lvl="2" indent="-381000" algn="l" rtl="0">
              <a:lnSpc>
                <a:spcPct val="100000"/>
              </a:lnSpc>
              <a:spcBef>
                <a:spcPts val="2200"/>
              </a:spcBef>
              <a:spcAft>
                <a:spcPts val="0"/>
              </a:spcAft>
              <a:buClr>
                <a:srgbClr val="000000"/>
              </a:buClr>
              <a:buSzPts val="2400"/>
              <a:buFont typeface="Helvetica Neue"/>
              <a:buChar char="•"/>
              <a:defRPr sz="2000" b="0" i="0" u="none" strike="noStrike" cap="none">
                <a:solidFill>
                  <a:srgbClr val="000000"/>
                </a:solidFill>
                <a:latin typeface="Helvetica Neue"/>
                <a:ea typeface="Helvetica Neue"/>
                <a:cs typeface="Helvetica Neue"/>
                <a:sym typeface="Helvetica Neue"/>
              </a:defRPr>
            </a:lvl3pPr>
            <a:lvl4pPr marL="1828800" marR="0" lvl="3" indent="-381000" algn="l" rtl="0">
              <a:lnSpc>
                <a:spcPct val="100000"/>
              </a:lnSpc>
              <a:spcBef>
                <a:spcPts val="2200"/>
              </a:spcBef>
              <a:spcAft>
                <a:spcPts val="0"/>
              </a:spcAft>
              <a:buClr>
                <a:srgbClr val="000000"/>
              </a:buClr>
              <a:buSzPts val="2400"/>
              <a:buFont typeface="Helvetica Neue"/>
              <a:buChar char="•"/>
              <a:defRPr sz="2000" b="0" i="0" u="none" strike="noStrike" cap="none">
                <a:solidFill>
                  <a:srgbClr val="000000"/>
                </a:solidFill>
                <a:latin typeface="Helvetica Neue"/>
                <a:ea typeface="Helvetica Neue"/>
                <a:cs typeface="Helvetica Neue"/>
                <a:sym typeface="Helvetica Neue"/>
              </a:defRPr>
            </a:lvl4pPr>
            <a:lvl5pPr marL="2286000" marR="0" lvl="4" indent="-381000" algn="l" rtl="0">
              <a:lnSpc>
                <a:spcPct val="100000"/>
              </a:lnSpc>
              <a:spcBef>
                <a:spcPts val="2200"/>
              </a:spcBef>
              <a:spcAft>
                <a:spcPts val="0"/>
              </a:spcAft>
              <a:buClr>
                <a:srgbClr val="000000"/>
              </a:buClr>
              <a:buSzPts val="2400"/>
              <a:buFont typeface="Helvetica Neue"/>
              <a:buChar char="•"/>
              <a:defRPr sz="2000" b="0" i="0" u="none" strike="noStrike" cap="none">
                <a:solidFill>
                  <a:srgbClr val="000000"/>
                </a:solidFill>
                <a:latin typeface="Helvetica Neue"/>
                <a:ea typeface="Helvetica Neue"/>
                <a:cs typeface="Helvetica Neue"/>
                <a:sym typeface="Helvetica Neue"/>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pic>
        <p:nvPicPr>
          <p:cNvPr id="159" name="Google Shape;159;p39" descr="cc.large.png"/>
          <p:cNvPicPr preferRelativeResize="0"/>
          <p:nvPr/>
        </p:nvPicPr>
        <p:blipFill rotWithShape="1">
          <a:blip r:embed="rId2">
            <a:alphaModFix/>
          </a:blip>
          <a:srcRect/>
          <a:stretch/>
        </p:blipFill>
        <p:spPr>
          <a:xfrm>
            <a:off x="8297979" y="4326814"/>
            <a:ext cx="569446" cy="569446"/>
          </a:xfrm>
          <a:prstGeom prst="rect">
            <a:avLst/>
          </a:prstGeom>
          <a:noFill/>
          <a:ln>
            <a:noFill/>
          </a:ln>
        </p:spPr>
      </p:pic>
      <p:sp>
        <p:nvSpPr>
          <p:cNvPr id="160" name="Google Shape;160;p39"/>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hoto - blue footer">
  <p:cSld name="Photo - blue footer">
    <p:bg>
      <p:bgPr>
        <a:solidFill>
          <a:srgbClr val="FFFFFF"/>
        </a:solidFill>
        <a:effectLst/>
      </p:bgPr>
    </p:bg>
    <p:spTree>
      <p:nvGrpSpPr>
        <p:cNvPr id="1" name="Shape 161"/>
        <p:cNvGrpSpPr/>
        <p:nvPr/>
      </p:nvGrpSpPr>
      <p:grpSpPr>
        <a:xfrm>
          <a:off x="0" y="0"/>
          <a:ext cx="0" cy="0"/>
          <a:chOff x="0" y="0"/>
          <a:chExt cx="0" cy="0"/>
        </a:xfrm>
      </p:grpSpPr>
      <p:sp>
        <p:nvSpPr>
          <p:cNvPr id="162" name="Google Shape;162;p40"/>
          <p:cNvSpPr>
            <a:spLocks noGrp="1"/>
          </p:cNvSpPr>
          <p:nvPr>
            <p:ph type="pic" idx="2"/>
          </p:nvPr>
        </p:nvSpPr>
        <p:spPr>
          <a:xfrm>
            <a:off x="0" y="0"/>
            <a:ext cx="9144000" cy="51435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63" name="Google Shape;163;p40"/>
          <p:cNvSpPr/>
          <p:nvPr/>
        </p:nvSpPr>
        <p:spPr>
          <a:xfrm>
            <a:off x="55507" y="4604565"/>
            <a:ext cx="9033000" cy="476100"/>
          </a:xfrm>
          <a:prstGeom prst="roundRect">
            <a:avLst>
              <a:gd name="adj" fmla="val 15000"/>
            </a:avLst>
          </a:prstGeom>
          <a:solidFill>
            <a:srgbClr val="03BDDF">
              <a:alpha val="74900"/>
            </a:srgbClr>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Helvetica Neue Light"/>
              <a:buNone/>
            </a:pPr>
            <a:endParaRPr sz="1200" b="0" i="0" u="none" strike="noStrike" cap="none">
              <a:solidFill>
                <a:srgbClr val="000000"/>
              </a:solidFill>
              <a:latin typeface="Helvetica Neue Light"/>
              <a:ea typeface="Helvetica Neue Light"/>
              <a:cs typeface="Helvetica Neue Light"/>
              <a:sym typeface="Helvetica Neue Light"/>
            </a:endParaRPr>
          </a:p>
        </p:txBody>
      </p:sp>
      <p:pic>
        <p:nvPicPr>
          <p:cNvPr id="164" name="Google Shape;164;p40" descr="cc.large.png"/>
          <p:cNvPicPr preferRelativeResize="0"/>
          <p:nvPr/>
        </p:nvPicPr>
        <p:blipFill rotWithShape="1">
          <a:blip r:embed="rId2">
            <a:alphaModFix/>
          </a:blip>
          <a:srcRect/>
          <a:stretch/>
        </p:blipFill>
        <p:spPr>
          <a:xfrm>
            <a:off x="123391" y="4661451"/>
            <a:ext cx="362480" cy="362480"/>
          </a:xfrm>
          <a:prstGeom prst="rect">
            <a:avLst/>
          </a:prstGeom>
          <a:noFill/>
          <a:ln>
            <a:noFill/>
          </a:ln>
        </p:spPr>
      </p:pic>
      <p:sp>
        <p:nvSpPr>
          <p:cNvPr id="165" name="Google Shape;165;p40"/>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hoto - orange footer">
  <p:cSld name="Photo - orange footer">
    <p:bg>
      <p:bgPr>
        <a:solidFill>
          <a:srgbClr val="FFFFFF"/>
        </a:solidFill>
        <a:effectLst/>
      </p:bgPr>
    </p:bg>
    <p:spTree>
      <p:nvGrpSpPr>
        <p:cNvPr id="1" name="Shape 166"/>
        <p:cNvGrpSpPr/>
        <p:nvPr/>
      </p:nvGrpSpPr>
      <p:grpSpPr>
        <a:xfrm>
          <a:off x="0" y="0"/>
          <a:ext cx="0" cy="0"/>
          <a:chOff x="0" y="0"/>
          <a:chExt cx="0" cy="0"/>
        </a:xfrm>
      </p:grpSpPr>
      <p:sp>
        <p:nvSpPr>
          <p:cNvPr id="167" name="Google Shape;167;p41"/>
          <p:cNvSpPr>
            <a:spLocks noGrp="1"/>
          </p:cNvSpPr>
          <p:nvPr>
            <p:ph type="pic" idx="2"/>
          </p:nvPr>
        </p:nvSpPr>
        <p:spPr>
          <a:xfrm>
            <a:off x="0" y="0"/>
            <a:ext cx="9144000" cy="51435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68" name="Google Shape;168;p41"/>
          <p:cNvSpPr/>
          <p:nvPr/>
        </p:nvSpPr>
        <p:spPr>
          <a:xfrm>
            <a:off x="55507" y="4604565"/>
            <a:ext cx="9033000" cy="476100"/>
          </a:xfrm>
          <a:prstGeom prst="roundRect">
            <a:avLst>
              <a:gd name="adj" fmla="val 15000"/>
            </a:avLst>
          </a:prstGeom>
          <a:solidFill>
            <a:srgbClr val="F16938">
              <a:alpha val="74900"/>
            </a:srgbClr>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Helvetica Neue Light"/>
              <a:buNone/>
            </a:pPr>
            <a:endParaRPr sz="1200" b="0" i="0" u="none" strike="noStrike" cap="none">
              <a:solidFill>
                <a:srgbClr val="000000"/>
              </a:solidFill>
              <a:latin typeface="Helvetica Neue Light"/>
              <a:ea typeface="Helvetica Neue Light"/>
              <a:cs typeface="Helvetica Neue Light"/>
              <a:sym typeface="Helvetica Neue Light"/>
            </a:endParaRPr>
          </a:p>
        </p:txBody>
      </p:sp>
      <p:pic>
        <p:nvPicPr>
          <p:cNvPr id="169" name="Google Shape;169;p41" descr="cc.large.png"/>
          <p:cNvPicPr preferRelativeResize="0"/>
          <p:nvPr/>
        </p:nvPicPr>
        <p:blipFill rotWithShape="1">
          <a:blip r:embed="rId2">
            <a:alphaModFix/>
          </a:blip>
          <a:srcRect/>
          <a:stretch/>
        </p:blipFill>
        <p:spPr>
          <a:xfrm>
            <a:off x="123391" y="4661451"/>
            <a:ext cx="362480" cy="362480"/>
          </a:xfrm>
          <a:prstGeom prst="rect">
            <a:avLst/>
          </a:prstGeom>
          <a:noFill/>
          <a:ln>
            <a:noFill/>
          </a:ln>
        </p:spPr>
      </p:pic>
      <p:sp>
        <p:nvSpPr>
          <p:cNvPr id="170" name="Google Shape;170;p41"/>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hoto - neutral footer">
  <p:cSld name="Photo - neutral footer">
    <p:bg>
      <p:bgPr>
        <a:solidFill>
          <a:srgbClr val="FFFFFF"/>
        </a:solidFill>
        <a:effectLst/>
      </p:bgPr>
    </p:bg>
    <p:spTree>
      <p:nvGrpSpPr>
        <p:cNvPr id="1" name="Shape 171"/>
        <p:cNvGrpSpPr/>
        <p:nvPr/>
      </p:nvGrpSpPr>
      <p:grpSpPr>
        <a:xfrm>
          <a:off x="0" y="0"/>
          <a:ext cx="0" cy="0"/>
          <a:chOff x="0" y="0"/>
          <a:chExt cx="0" cy="0"/>
        </a:xfrm>
      </p:grpSpPr>
      <p:sp>
        <p:nvSpPr>
          <p:cNvPr id="172" name="Google Shape;172;p42"/>
          <p:cNvSpPr>
            <a:spLocks noGrp="1"/>
          </p:cNvSpPr>
          <p:nvPr>
            <p:ph type="pic" idx="2"/>
          </p:nvPr>
        </p:nvSpPr>
        <p:spPr>
          <a:xfrm>
            <a:off x="0" y="0"/>
            <a:ext cx="9144000" cy="51435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73" name="Google Shape;173;p42"/>
          <p:cNvSpPr/>
          <p:nvPr/>
        </p:nvSpPr>
        <p:spPr>
          <a:xfrm>
            <a:off x="55507" y="4604565"/>
            <a:ext cx="9033000" cy="476100"/>
          </a:xfrm>
          <a:prstGeom prst="roundRect">
            <a:avLst>
              <a:gd name="adj" fmla="val 15000"/>
            </a:avLst>
          </a:prstGeom>
          <a:solidFill>
            <a:srgbClr val="E9E9E9">
              <a:alpha val="74900"/>
            </a:srgbClr>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Helvetica Neue Light"/>
              <a:buNone/>
            </a:pPr>
            <a:endParaRPr sz="1200" b="0" i="0" u="none" strike="noStrike" cap="none">
              <a:solidFill>
                <a:srgbClr val="000000"/>
              </a:solidFill>
              <a:latin typeface="Helvetica Neue Light"/>
              <a:ea typeface="Helvetica Neue Light"/>
              <a:cs typeface="Helvetica Neue Light"/>
              <a:sym typeface="Helvetica Neue Light"/>
            </a:endParaRPr>
          </a:p>
        </p:txBody>
      </p:sp>
      <p:pic>
        <p:nvPicPr>
          <p:cNvPr id="174" name="Google Shape;174;p42" descr="cc.large.png"/>
          <p:cNvPicPr preferRelativeResize="0"/>
          <p:nvPr/>
        </p:nvPicPr>
        <p:blipFill rotWithShape="1">
          <a:blip r:embed="rId2">
            <a:alphaModFix/>
          </a:blip>
          <a:srcRect/>
          <a:stretch/>
        </p:blipFill>
        <p:spPr>
          <a:xfrm>
            <a:off x="123391" y="4661451"/>
            <a:ext cx="362480" cy="362480"/>
          </a:xfrm>
          <a:prstGeom prst="rect">
            <a:avLst/>
          </a:prstGeom>
          <a:noFill/>
          <a:ln>
            <a:noFill/>
          </a:ln>
        </p:spPr>
      </p:pic>
      <p:sp>
        <p:nvSpPr>
          <p:cNvPr id="175" name="Google Shape;175;p42"/>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hoto - no footer">
  <p:cSld name="Photo - no footer">
    <p:bg>
      <p:bgPr>
        <a:solidFill>
          <a:srgbClr val="FFFFFF"/>
        </a:solidFill>
        <a:effectLst/>
      </p:bgPr>
    </p:bg>
    <p:spTree>
      <p:nvGrpSpPr>
        <p:cNvPr id="1" name="Shape 176"/>
        <p:cNvGrpSpPr/>
        <p:nvPr/>
      </p:nvGrpSpPr>
      <p:grpSpPr>
        <a:xfrm>
          <a:off x="0" y="0"/>
          <a:ext cx="0" cy="0"/>
          <a:chOff x="0" y="0"/>
          <a:chExt cx="0" cy="0"/>
        </a:xfrm>
      </p:grpSpPr>
      <p:sp>
        <p:nvSpPr>
          <p:cNvPr id="177" name="Google Shape;177;p43"/>
          <p:cNvSpPr>
            <a:spLocks noGrp="1"/>
          </p:cNvSpPr>
          <p:nvPr>
            <p:ph type="pic" idx="2"/>
          </p:nvPr>
        </p:nvSpPr>
        <p:spPr>
          <a:xfrm>
            <a:off x="0" y="0"/>
            <a:ext cx="9144000" cy="5143500"/>
          </a:xfrm>
          <a:prstGeom prst="rect">
            <a:avLst/>
          </a:prstGeom>
          <a:noFill/>
          <a:ln>
            <a:noFill/>
          </a:ln>
        </p:spPr>
        <p:txBody>
          <a:bodyPr spcFirstLastPara="1" wrap="square" lIns="34275" tIns="34275" rIns="34275" bIns="34275" anchor="t" anchorCtr="0">
            <a:noAutofit/>
          </a:bodyPr>
          <a:lstStyle>
            <a:lvl1pPr marR="0" lvl="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R="0" lvl="1"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R="0" lvl="2"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R="0" lvl="3"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R="0" lvl="4"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R="0" lvl="5"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78" name="Google Shape;178;p43"/>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lue quote">
  <p:cSld name="Blue quote">
    <p:spTree>
      <p:nvGrpSpPr>
        <p:cNvPr id="1" name="Shape 179"/>
        <p:cNvGrpSpPr/>
        <p:nvPr/>
      </p:nvGrpSpPr>
      <p:grpSpPr>
        <a:xfrm>
          <a:off x="0" y="0"/>
          <a:ext cx="0" cy="0"/>
          <a:chOff x="0" y="0"/>
          <a:chExt cx="0" cy="0"/>
        </a:xfrm>
      </p:grpSpPr>
      <p:sp>
        <p:nvSpPr>
          <p:cNvPr id="180" name="Google Shape;180;p44"/>
          <p:cNvSpPr txBox="1">
            <a:spLocks noGrp="1"/>
          </p:cNvSpPr>
          <p:nvPr>
            <p:ph type="body" idx="1"/>
          </p:nvPr>
        </p:nvSpPr>
        <p:spPr>
          <a:xfrm>
            <a:off x="895350" y="3357563"/>
            <a:ext cx="7358100" cy="257100"/>
          </a:xfrm>
          <a:prstGeom prst="rect">
            <a:avLst/>
          </a:prstGeom>
          <a:noFill/>
          <a:ln>
            <a:noFill/>
          </a:ln>
        </p:spPr>
        <p:txBody>
          <a:bodyPr spcFirstLastPara="1" wrap="square" lIns="34275" tIns="34275" rIns="34275" bIns="34275" anchor="t" anchorCtr="0">
            <a:noAutofit/>
          </a:bodyPr>
          <a:lstStyle>
            <a:lvl1pPr marL="457200" marR="0" lvl="0" indent="-228600" algn="ctr" rtl="0">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1" name="Google Shape;181;p44"/>
          <p:cNvSpPr txBox="1">
            <a:spLocks noGrp="1"/>
          </p:cNvSpPr>
          <p:nvPr>
            <p:ph type="body" idx="2"/>
          </p:nvPr>
        </p:nvSpPr>
        <p:spPr>
          <a:xfrm>
            <a:off x="895350" y="2266950"/>
            <a:ext cx="7358100" cy="333300"/>
          </a:xfrm>
          <a:prstGeom prst="rect">
            <a:avLst/>
          </a:prstGeom>
          <a:noFill/>
          <a:ln>
            <a:noFill/>
          </a:ln>
        </p:spPr>
        <p:txBody>
          <a:bodyPr spcFirstLastPara="1" wrap="square" lIns="34275" tIns="34275" rIns="34275" bIns="34275" anchor="ctr" anchorCtr="0">
            <a:noAutofit/>
          </a:bodyPr>
          <a:lstStyle>
            <a:lvl1pPr marL="457200" marR="0" lvl="0" indent="-228600" algn="ctr" rtl="0">
              <a:lnSpc>
                <a:spcPct val="100000"/>
              </a:lnSpc>
              <a:spcBef>
                <a:spcPts val="0"/>
              </a:spcBef>
              <a:spcAft>
                <a:spcPts val="0"/>
              </a:spcAft>
              <a:buClr>
                <a:srgbClr val="FFFFFF"/>
              </a:buClr>
              <a:buSzPts val="2000"/>
              <a:buFont typeface="Helvetica Neue"/>
              <a:buNone/>
              <a:defRPr sz="2000" b="1"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2" name="Google Shape;182;p44"/>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Orange quote">
  <p:cSld name="Orange quote">
    <p:bg>
      <p:bgPr>
        <a:solidFill>
          <a:srgbClr val="F16938"/>
        </a:solidFill>
        <a:effectLst/>
      </p:bgPr>
    </p:bg>
    <p:spTree>
      <p:nvGrpSpPr>
        <p:cNvPr id="1" name="Shape 183"/>
        <p:cNvGrpSpPr/>
        <p:nvPr/>
      </p:nvGrpSpPr>
      <p:grpSpPr>
        <a:xfrm>
          <a:off x="0" y="0"/>
          <a:ext cx="0" cy="0"/>
          <a:chOff x="0" y="0"/>
          <a:chExt cx="0" cy="0"/>
        </a:xfrm>
      </p:grpSpPr>
      <p:sp>
        <p:nvSpPr>
          <p:cNvPr id="184" name="Google Shape;184;p45"/>
          <p:cNvSpPr txBox="1">
            <a:spLocks noGrp="1"/>
          </p:cNvSpPr>
          <p:nvPr>
            <p:ph type="body" idx="1"/>
          </p:nvPr>
        </p:nvSpPr>
        <p:spPr>
          <a:xfrm>
            <a:off x="895350" y="3357563"/>
            <a:ext cx="7358100" cy="257100"/>
          </a:xfrm>
          <a:prstGeom prst="rect">
            <a:avLst/>
          </a:prstGeom>
          <a:noFill/>
          <a:ln>
            <a:noFill/>
          </a:ln>
        </p:spPr>
        <p:txBody>
          <a:bodyPr spcFirstLastPara="1" wrap="square" lIns="34275" tIns="34275" rIns="34275" bIns="34275" anchor="t" anchorCtr="0">
            <a:noAutofit/>
          </a:bodyPr>
          <a:lstStyle>
            <a:lvl1pPr marL="457200" marR="0" lvl="0" indent="-228600" algn="ctr" rtl="0">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5" name="Google Shape;185;p45"/>
          <p:cNvSpPr txBox="1">
            <a:spLocks noGrp="1"/>
          </p:cNvSpPr>
          <p:nvPr>
            <p:ph type="body" idx="2"/>
          </p:nvPr>
        </p:nvSpPr>
        <p:spPr>
          <a:xfrm>
            <a:off x="895350" y="2266950"/>
            <a:ext cx="7358100" cy="333300"/>
          </a:xfrm>
          <a:prstGeom prst="rect">
            <a:avLst/>
          </a:prstGeom>
          <a:noFill/>
          <a:ln>
            <a:noFill/>
          </a:ln>
        </p:spPr>
        <p:txBody>
          <a:bodyPr spcFirstLastPara="1" wrap="square" lIns="34275" tIns="34275" rIns="34275" bIns="34275" anchor="ctr" anchorCtr="0">
            <a:noAutofit/>
          </a:bodyPr>
          <a:lstStyle>
            <a:lvl1pPr marL="457200" marR="0" lvl="0" indent="-228600" algn="ctr" rtl="0">
              <a:lnSpc>
                <a:spcPct val="100000"/>
              </a:lnSpc>
              <a:spcBef>
                <a:spcPts val="0"/>
              </a:spcBef>
              <a:spcAft>
                <a:spcPts val="0"/>
              </a:spcAft>
              <a:buClr>
                <a:srgbClr val="FFFFFF"/>
              </a:buClr>
              <a:buSzPts val="2000"/>
              <a:buFont typeface="Helvetica Neue"/>
              <a:buNone/>
              <a:defRPr sz="2000" b="1"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6" name="Google Shape;186;p45"/>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Yellow quote">
  <p:cSld name="Yellow quote">
    <p:bg>
      <p:bgPr>
        <a:solidFill>
          <a:srgbClr val="F1C600"/>
        </a:solidFill>
        <a:effectLst/>
      </p:bgPr>
    </p:bg>
    <p:spTree>
      <p:nvGrpSpPr>
        <p:cNvPr id="1" name="Shape 187"/>
        <p:cNvGrpSpPr/>
        <p:nvPr/>
      </p:nvGrpSpPr>
      <p:grpSpPr>
        <a:xfrm>
          <a:off x="0" y="0"/>
          <a:ext cx="0" cy="0"/>
          <a:chOff x="0" y="0"/>
          <a:chExt cx="0" cy="0"/>
        </a:xfrm>
      </p:grpSpPr>
      <p:sp>
        <p:nvSpPr>
          <p:cNvPr id="188" name="Google Shape;188;p46"/>
          <p:cNvSpPr txBox="1">
            <a:spLocks noGrp="1"/>
          </p:cNvSpPr>
          <p:nvPr>
            <p:ph type="body" idx="1"/>
          </p:nvPr>
        </p:nvSpPr>
        <p:spPr>
          <a:xfrm>
            <a:off x="895350" y="3357563"/>
            <a:ext cx="7358100" cy="257100"/>
          </a:xfrm>
          <a:prstGeom prst="rect">
            <a:avLst/>
          </a:prstGeom>
          <a:noFill/>
          <a:ln>
            <a:noFill/>
          </a:ln>
        </p:spPr>
        <p:txBody>
          <a:bodyPr spcFirstLastPara="1" wrap="square" lIns="34275" tIns="34275" rIns="34275" bIns="34275" anchor="t" anchorCtr="0">
            <a:noAutofit/>
          </a:bodyPr>
          <a:lstStyle>
            <a:lvl1pPr marL="457200" marR="0" lvl="0" indent="-228600" algn="ctr" rtl="0">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9" name="Google Shape;189;p46"/>
          <p:cNvSpPr txBox="1">
            <a:spLocks noGrp="1"/>
          </p:cNvSpPr>
          <p:nvPr>
            <p:ph type="body" idx="2"/>
          </p:nvPr>
        </p:nvSpPr>
        <p:spPr>
          <a:xfrm>
            <a:off x="895350" y="2266950"/>
            <a:ext cx="7358100" cy="333300"/>
          </a:xfrm>
          <a:prstGeom prst="rect">
            <a:avLst/>
          </a:prstGeom>
          <a:noFill/>
          <a:ln>
            <a:noFill/>
          </a:ln>
        </p:spPr>
        <p:txBody>
          <a:bodyPr spcFirstLastPara="1" wrap="square" lIns="34275" tIns="34275" rIns="34275" bIns="34275" anchor="ctr" anchorCtr="0">
            <a:noAutofit/>
          </a:bodyPr>
          <a:lstStyle>
            <a:lvl1pPr marL="457200" marR="0" lvl="0" indent="-228600" algn="ctr" rtl="0">
              <a:lnSpc>
                <a:spcPct val="100000"/>
              </a:lnSpc>
              <a:spcBef>
                <a:spcPts val="0"/>
              </a:spcBef>
              <a:spcAft>
                <a:spcPts val="0"/>
              </a:spcAft>
              <a:buClr>
                <a:srgbClr val="FFFFFF"/>
              </a:buClr>
              <a:buSzPts val="2000"/>
              <a:buFont typeface="Helvetica Neue"/>
              <a:buNone/>
              <a:defRPr sz="2000" b="1" i="0" u="none" strike="noStrike" cap="none">
                <a:solidFill>
                  <a:srgbClr val="FFFFFF"/>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90" name="Google Shape;190;p46"/>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Neutral quote">
  <p:cSld name="Neutral quote">
    <p:bg>
      <p:bgPr>
        <a:solidFill>
          <a:srgbClr val="E9E9E9"/>
        </a:solidFill>
        <a:effectLst/>
      </p:bgPr>
    </p:bg>
    <p:spTree>
      <p:nvGrpSpPr>
        <p:cNvPr id="1" name="Shape 191"/>
        <p:cNvGrpSpPr/>
        <p:nvPr/>
      </p:nvGrpSpPr>
      <p:grpSpPr>
        <a:xfrm>
          <a:off x="0" y="0"/>
          <a:ext cx="0" cy="0"/>
          <a:chOff x="0" y="0"/>
          <a:chExt cx="0" cy="0"/>
        </a:xfrm>
      </p:grpSpPr>
      <p:sp>
        <p:nvSpPr>
          <p:cNvPr id="192" name="Google Shape;192;p47"/>
          <p:cNvSpPr txBox="1">
            <a:spLocks noGrp="1"/>
          </p:cNvSpPr>
          <p:nvPr>
            <p:ph type="body" idx="1"/>
          </p:nvPr>
        </p:nvSpPr>
        <p:spPr>
          <a:xfrm>
            <a:off x="895350" y="3357563"/>
            <a:ext cx="7358100" cy="257100"/>
          </a:xfrm>
          <a:prstGeom prst="rect">
            <a:avLst/>
          </a:prstGeom>
          <a:noFill/>
          <a:ln>
            <a:noFill/>
          </a:ln>
        </p:spPr>
        <p:txBody>
          <a:bodyPr spcFirstLastPara="1" wrap="square" lIns="34275" tIns="34275" rIns="34275" bIns="34275" anchor="t" anchorCtr="0">
            <a:noAutofit/>
          </a:bodyPr>
          <a:lstStyle>
            <a:lvl1pPr marL="457200" marR="0" lvl="0" indent="-228600" algn="ctr" rtl="0">
              <a:lnSpc>
                <a:spcPct val="100000"/>
              </a:lnSpc>
              <a:spcBef>
                <a:spcPts val="0"/>
              </a:spcBef>
              <a:spcAft>
                <a:spcPts val="0"/>
              </a:spcAft>
              <a:buClr>
                <a:srgbClr val="000000"/>
              </a:buClr>
              <a:buSzPts val="1400"/>
              <a:buFont typeface="Helvetica Neue"/>
              <a:buNone/>
              <a:defRPr sz="1400" b="0" i="0" u="none" strike="noStrike" cap="none">
                <a:solidFill>
                  <a:srgbClr val="000000"/>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93" name="Google Shape;193;p47"/>
          <p:cNvSpPr txBox="1">
            <a:spLocks noGrp="1"/>
          </p:cNvSpPr>
          <p:nvPr>
            <p:ph type="body" idx="2"/>
          </p:nvPr>
        </p:nvSpPr>
        <p:spPr>
          <a:xfrm>
            <a:off x="895350" y="2266950"/>
            <a:ext cx="7358100" cy="333300"/>
          </a:xfrm>
          <a:prstGeom prst="rect">
            <a:avLst/>
          </a:prstGeom>
          <a:noFill/>
          <a:ln>
            <a:noFill/>
          </a:ln>
        </p:spPr>
        <p:txBody>
          <a:bodyPr spcFirstLastPara="1" wrap="square" lIns="34275" tIns="34275" rIns="34275" bIns="34275" anchor="ctr" anchorCtr="0">
            <a:noAutofit/>
          </a:bodyPr>
          <a:lstStyle>
            <a:lvl1pPr marL="457200" marR="0" lvl="0" indent="-228600" algn="ctr" rtl="0">
              <a:lnSpc>
                <a:spcPct val="100000"/>
              </a:lnSpc>
              <a:spcBef>
                <a:spcPts val="0"/>
              </a:spcBef>
              <a:spcAft>
                <a:spcPts val="0"/>
              </a:spcAft>
              <a:buClr>
                <a:srgbClr val="000000"/>
              </a:buClr>
              <a:buSzPts val="2000"/>
              <a:buFont typeface="Helvetica Neue"/>
              <a:buNone/>
              <a:defRPr sz="2000" b="1" i="0" u="none" strike="noStrike" cap="none">
                <a:solidFill>
                  <a:srgbClr val="000000"/>
                </a:solidFill>
                <a:latin typeface="Helvetica Neue"/>
                <a:ea typeface="Helvetica Neue"/>
                <a:cs typeface="Helvetica Neue"/>
                <a:sym typeface="Helvetica Neue"/>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pic>
        <p:nvPicPr>
          <p:cNvPr id="194" name="Google Shape;194;p47" descr="cc.large.png"/>
          <p:cNvPicPr preferRelativeResize="0"/>
          <p:nvPr/>
        </p:nvPicPr>
        <p:blipFill rotWithShape="1">
          <a:blip r:embed="rId2">
            <a:alphaModFix/>
          </a:blip>
          <a:srcRect/>
          <a:stretch/>
        </p:blipFill>
        <p:spPr>
          <a:xfrm>
            <a:off x="8297979" y="4326814"/>
            <a:ext cx="569446" cy="569446"/>
          </a:xfrm>
          <a:prstGeom prst="rect">
            <a:avLst/>
          </a:prstGeom>
          <a:noFill/>
          <a:ln>
            <a:noFill/>
          </a:ln>
        </p:spPr>
      </p:pic>
      <p:sp>
        <p:nvSpPr>
          <p:cNvPr id="195" name="Google Shape;195;p47"/>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Closer + handle / orange">
  <p:cSld name="Closer + handle / orange">
    <p:bg>
      <p:bgPr>
        <a:solidFill>
          <a:srgbClr val="F16938"/>
        </a:solidFill>
        <a:effectLst/>
      </p:bgPr>
    </p:bg>
    <p:spTree>
      <p:nvGrpSpPr>
        <p:cNvPr id="1" name="Shape 196"/>
        <p:cNvGrpSpPr/>
        <p:nvPr/>
      </p:nvGrpSpPr>
      <p:grpSpPr>
        <a:xfrm>
          <a:off x="0" y="0"/>
          <a:ext cx="0" cy="0"/>
          <a:chOff x="0" y="0"/>
          <a:chExt cx="0" cy="0"/>
        </a:xfrm>
      </p:grpSpPr>
      <p:sp>
        <p:nvSpPr>
          <p:cNvPr id="197" name="Google Shape;197;p48"/>
          <p:cNvSpPr txBox="1">
            <a:spLocks noGrp="1"/>
          </p:cNvSpPr>
          <p:nvPr>
            <p:ph type="title"/>
          </p:nvPr>
        </p:nvSpPr>
        <p:spPr>
          <a:xfrm>
            <a:off x="1806029" y="3024188"/>
            <a:ext cx="5532000" cy="857400"/>
          </a:xfrm>
          <a:prstGeom prst="rect">
            <a:avLst/>
          </a:prstGeom>
          <a:noFill/>
          <a:ln>
            <a:noFill/>
          </a:ln>
        </p:spPr>
        <p:txBody>
          <a:bodyPr spcFirstLastPara="1" wrap="square" lIns="34275" tIns="34275" rIns="34275" bIns="34275" anchor="ctr" anchorCtr="0">
            <a:noAutofit/>
          </a:bodyPr>
          <a:lstStyle>
            <a:lvl1pPr marR="0" lvl="0" algn="ctr" rtl="0">
              <a:lnSpc>
                <a:spcPct val="100000"/>
              </a:lnSpc>
              <a:spcBef>
                <a:spcPts val="0"/>
              </a:spcBef>
              <a:spcAft>
                <a:spcPts val="0"/>
              </a:spcAft>
              <a:buClr>
                <a:srgbClr val="FFFFFF"/>
              </a:buClr>
              <a:buSzPts val="2800"/>
              <a:buFont typeface="Helvetica Neue"/>
              <a:buNone/>
              <a:defRPr sz="2800" b="0"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198" name="Google Shape;198;p48" descr="cc_logo_white_large.pdf"/>
          <p:cNvPicPr preferRelativeResize="0"/>
          <p:nvPr/>
        </p:nvPicPr>
        <p:blipFill rotWithShape="1">
          <a:blip r:embed="rId2">
            <a:alphaModFix/>
          </a:blip>
          <a:srcRect/>
          <a:stretch/>
        </p:blipFill>
        <p:spPr>
          <a:xfrm>
            <a:off x="3592593" y="699318"/>
            <a:ext cx="1958816" cy="1958816"/>
          </a:xfrm>
          <a:prstGeom prst="rect">
            <a:avLst/>
          </a:prstGeom>
          <a:noFill/>
          <a:ln>
            <a:noFill/>
          </a:ln>
        </p:spPr>
      </p:pic>
      <p:sp>
        <p:nvSpPr>
          <p:cNvPr id="199" name="Google Shape;199;p48"/>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Closer + handle / yellow">
  <p:cSld name="Closer + handle / yellow">
    <p:bg>
      <p:bgPr>
        <a:solidFill>
          <a:srgbClr val="F1C600"/>
        </a:solidFill>
        <a:effectLst/>
      </p:bgPr>
    </p:bg>
    <p:spTree>
      <p:nvGrpSpPr>
        <p:cNvPr id="1" name="Shape 200"/>
        <p:cNvGrpSpPr/>
        <p:nvPr/>
      </p:nvGrpSpPr>
      <p:grpSpPr>
        <a:xfrm>
          <a:off x="0" y="0"/>
          <a:ext cx="0" cy="0"/>
          <a:chOff x="0" y="0"/>
          <a:chExt cx="0" cy="0"/>
        </a:xfrm>
      </p:grpSpPr>
      <p:sp>
        <p:nvSpPr>
          <p:cNvPr id="201" name="Google Shape;201;p49"/>
          <p:cNvSpPr txBox="1">
            <a:spLocks noGrp="1"/>
          </p:cNvSpPr>
          <p:nvPr>
            <p:ph type="title"/>
          </p:nvPr>
        </p:nvSpPr>
        <p:spPr>
          <a:xfrm>
            <a:off x="1806029" y="3024188"/>
            <a:ext cx="5532000" cy="857400"/>
          </a:xfrm>
          <a:prstGeom prst="rect">
            <a:avLst/>
          </a:prstGeom>
          <a:noFill/>
          <a:ln>
            <a:noFill/>
          </a:ln>
        </p:spPr>
        <p:txBody>
          <a:bodyPr spcFirstLastPara="1" wrap="square" lIns="34275" tIns="34275" rIns="34275" bIns="34275" anchor="ctr" anchorCtr="0">
            <a:noAutofit/>
          </a:bodyPr>
          <a:lstStyle>
            <a:lvl1pPr marR="0" lvl="0" algn="ctr" rtl="0">
              <a:lnSpc>
                <a:spcPct val="100000"/>
              </a:lnSpc>
              <a:spcBef>
                <a:spcPts val="0"/>
              </a:spcBef>
              <a:spcAft>
                <a:spcPts val="0"/>
              </a:spcAft>
              <a:buClr>
                <a:srgbClr val="FFFFFF"/>
              </a:buClr>
              <a:buSzPts val="2800"/>
              <a:buFont typeface="Helvetica Neue"/>
              <a:buNone/>
              <a:defRPr sz="2800" b="0"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202" name="Google Shape;202;p49" descr="cc_logo_white_large.pdf"/>
          <p:cNvPicPr preferRelativeResize="0"/>
          <p:nvPr/>
        </p:nvPicPr>
        <p:blipFill rotWithShape="1">
          <a:blip r:embed="rId2">
            <a:alphaModFix/>
          </a:blip>
          <a:srcRect/>
          <a:stretch/>
        </p:blipFill>
        <p:spPr>
          <a:xfrm>
            <a:off x="3592593" y="699318"/>
            <a:ext cx="1958816" cy="1958816"/>
          </a:xfrm>
          <a:prstGeom prst="rect">
            <a:avLst/>
          </a:prstGeom>
          <a:noFill/>
          <a:ln>
            <a:noFill/>
          </a:ln>
        </p:spPr>
      </p:pic>
      <p:sp>
        <p:nvSpPr>
          <p:cNvPr id="203" name="Google Shape;203;p49"/>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Closer + handle / neutral">
  <p:cSld name="Closer + handle / neutral">
    <p:bg>
      <p:bgPr>
        <a:solidFill>
          <a:srgbClr val="E9E9E9"/>
        </a:solidFill>
        <a:effectLst/>
      </p:bgPr>
    </p:bg>
    <p:spTree>
      <p:nvGrpSpPr>
        <p:cNvPr id="1" name="Shape 204"/>
        <p:cNvGrpSpPr/>
        <p:nvPr/>
      </p:nvGrpSpPr>
      <p:grpSpPr>
        <a:xfrm>
          <a:off x="0" y="0"/>
          <a:ext cx="0" cy="0"/>
          <a:chOff x="0" y="0"/>
          <a:chExt cx="0" cy="0"/>
        </a:xfrm>
      </p:grpSpPr>
      <p:sp>
        <p:nvSpPr>
          <p:cNvPr id="205" name="Google Shape;205;p50"/>
          <p:cNvSpPr txBox="1">
            <a:spLocks noGrp="1"/>
          </p:cNvSpPr>
          <p:nvPr>
            <p:ph type="title"/>
          </p:nvPr>
        </p:nvSpPr>
        <p:spPr>
          <a:xfrm>
            <a:off x="1806029" y="3024188"/>
            <a:ext cx="5532000" cy="857400"/>
          </a:xfrm>
          <a:prstGeom prst="rect">
            <a:avLst/>
          </a:prstGeom>
          <a:noFill/>
          <a:ln>
            <a:noFill/>
          </a:ln>
        </p:spPr>
        <p:txBody>
          <a:bodyPr spcFirstLastPara="1" wrap="square" lIns="34275" tIns="34275" rIns="34275" bIns="34275" anchor="ctr" anchorCtr="0">
            <a:noAutofit/>
          </a:bodyPr>
          <a:lstStyle>
            <a:lvl1pPr marR="0" lvl="0" algn="ctr" rtl="0">
              <a:lnSpc>
                <a:spcPct val="100000"/>
              </a:lnSpc>
              <a:spcBef>
                <a:spcPts val="0"/>
              </a:spcBef>
              <a:spcAft>
                <a:spcPts val="0"/>
              </a:spcAft>
              <a:buClr>
                <a:srgbClr val="000000"/>
              </a:buClr>
              <a:buSzPts val="2800"/>
              <a:buFont typeface="Helvetica Neue"/>
              <a:buNone/>
              <a:defRPr sz="28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206" name="Google Shape;206;p50" descr="cc.large.png"/>
          <p:cNvPicPr preferRelativeResize="0"/>
          <p:nvPr/>
        </p:nvPicPr>
        <p:blipFill rotWithShape="1">
          <a:blip r:embed="rId2">
            <a:alphaModFix/>
          </a:blip>
          <a:srcRect/>
          <a:stretch/>
        </p:blipFill>
        <p:spPr>
          <a:xfrm>
            <a:off x="3592593" y="699318"/>
            <a:ext cx="1958815" cy="1958814"/>
          </a:xfrm>
          <a:prstGeom prst="rect">
            <a:avLst/>
          </a:prstGeom>
          <a:noFill/>
          <a:ln>
            <a:noFill/>
          </a:ln>
        </p:spPr>
      </p:pic>
      <p:sp>
        <p:nvSpPr>
          <p:cNvPr id="207" name="Google Shape;207;p50"/>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Monthly donations 2014 - 2017">
  <p:cSld name="Monthly donations 2014 - 2017">
    <p:bg>
      <p:bgPr>
        <a:solidFill>
          <a:srgbClr val="E9E9E9"/>
        </a:solidFill>
        <a:effectLst/>
      </p:bgPr>
    </p:bg>
    <p:spTree>
      <p:nvGrpSpPr>
        <p:cNvPr id="1" name="Shape 208"/>
        <p:cNvGrpSpPr/>
        <p:nvPr/>
      </p:nvGrpSpPr>
      <p:grpSpPr>
        <a:xfrm>
          <a:off x="0" y="0"/>
          <a:ext cx="0" cy="0"/>
          <a:chOff x="0" y="0"/>
          <a:chExt cx="0" cy="0"/>
        </a:xfrm>
      </p:grpSpPr>
      <p:sp>
        <p:nvSpPr>
          <p:cNvPr id="209" name="Google Shape;209;p51"/>
          <p:cNvSpPr txBox="1">
            <a:spLocks noGrp="1"/>
          </p:cNvSpPr>
          <p:nvPr>
            <p:ph type="title"/>
          </p:nvPr>
        </p:nvSpPr>
        <p:spPr>
          <a:xfrm>
            <a:off x="633413" y="333375"/>
            <a:ext cx="7877100" cy="904800"/>
          </a:xfrm>
          <a:prstGeom prst="rect">
            <a:avLst/>
          </a:prstGeom>
          <a:noFill/>
          <a:ln>
            <a:noFill/>
          </a:ln>
        </p:spPr>
        <p:txBody>
          <a:bodyPr spcFirstLastPara="1" wrap="square" lIns="34275" tIns="34275" rIns="34275" bIns="34275" anchor="t" anchorCtr="0">
            <a:noAutofit/>
          </a:bodyPr>
          <a:lstStyle>
            <a:lvl1pPr marR="0" lvl="0" algn="l" rtl="0">
              <a:lnSpc>
                <a:spcPct val="80000"/>
              </a:lnSpc>
              <a:spcBef>
                <a:spcPts val="0"/>
              </a:spcBef>
              <a:spcAft>
                <a:spcPts val="0"/>
              </a:spcAft>
              <a:buClr>
                <a:srgbClr val="000000"/>
              </a:buClr>
              <a:buSzPts val="2800"/>
              <a:buFont typeface="Helvetica Neue"/>
              <a:buNone/>
              <a:defRPr sz="28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210" name="Google Shape;210;p51" descr="cc.large.png"/>
          <p:cNvPicPr preferRelativeResize="0"/>
          <p:nvPr/>
        </p:nvPicPr>
        <p:blipFill rotWithShape="1">
          <a:blip r:embed="rId2">
            <a:alphaModFix/>
          </a:blip>
          <a:srcRect/>
          <a:stretch/>
        </p:blipFill>
        <p:spPr>
          <a:xfrm>
            <a:off x="8340842" y="231064"/>
            <a:ext cx="569446" cy="569446"/>
          </a:xfrm>
          <a:prstGeom prst="rect">
            <a:avLst/>
          </a:prstGeom>
          <a:noFill/>
          <a:ln>
            <a:noFill/>
          </a:ln>
        </p:spPr>
      </p:pic>
      <p:pic>
        <p:nvPicPr>
          <p:cNvPr id="211" name="Google Shape;211;p51"/>
          <p:cNvPicPr preferRelativeResize="0"/>
          <p:nvPr/>
        </p:nvPicPr>
        <p:blipFill rotWithShape="1">
          <a:blip r:embed="rId3">
            <a:alphaModFix/>
          </a:blip>
          <a:srcRect/>
          <a:stretch/>
        </p:blipFill>
        <p:spPr>
          <a:xfrm>
            <a:off x="673469" y="1150293"/>
            <a:ext cx="7723800" cy="3390900"/>
          </a:xfrm>
          <a:prstGeom prst="rect">
            <a:avLst/>
          </a:prstGeom>
          <a:noFill/>
          <a:ln>
            <a:noFill/>
          </a:ln>
        </p:spPr>
      </p:pic>
      <p:sp>
        <p:nvSpPr>
          <p:cNvPr id="212" name="Google Shape;212;p51"/>
          <p:cNvSpPr txBox="1">
            <a:spLocks noGrp="1"/>
          </p:cNvSpPr>
          <p:nvPr>
            <p:ph type="sldNum" idx="12"/>
          </p:nvPr>
        </p:nvSpPr>
        <p:spPr>
          <a:xfrm>
            <a:off x="4477873" y="4881563"/>
            <a:ext cx="190500" cy="1953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1pPr>
            <a:lvl2pPr marL="0" marR="0" lvl="1"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2pPr>
            <a:lvl3pPr marL="0" marR="0" lvl="2"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3pPr>
            <a:lvl4pPr marL="0" marR="0" lvl="3"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4pPr>
            <a:lvl5pPr marL="0" marR="0" lvl="4"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5pPr>
            <a:lvl6pPr marL="0" marR="0" lvl="5"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6pPr>
            <a:lvl7pPr marL="0" marR="0" lvl="6"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7pPr>
            <a:lvl8pPr marL="0" marR="0" lvl="7"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8pPr>
            <a:lvl9pPr marL="0" marR="0" lvl="8"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9pPr>
          </a:lstStyle>
          <a:p>
            <a:pPr marL="0" lvl="0" indent="0" algn="ctr" rtl="0">
              <a:spcBef>
                <a:spcPts val="0"/>
              </a:spcBef>
              <a:spcAft>
                <a:spcPts val="0"/>
              </a:spcAft>
              <a:buNone/>
            </a:pPr>
            <a:fld id="{00000000-1234-1234-1234-123412341234}" type="slidenum">
              <a:rPr lang="en"/>
              <a:t>‹№›</a:t>
            </a:fld>
            <a:endParaRPr b="0">
              <a:solidFill>
                <a:srgbClr val="000000"/>
              </a:solidFill>
              <a:latin typeface="Helvetica Neue Light"/>
              <a:ea typeface="Helvetica Neue Light"/>
              <a:cs typeface="Helvetica Neue Light"/>
              <a:sym typeface="Helvetica Neue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FR plan and actual">
  <p:cSld name="FR plan and actual">
    <p:bg>
      <p:bgPr>
        <a:solidFill>
          <a:srgbClr val="E9E9E9"/>
        </a:solidFill>
        <a:effectLst/>
      </p:bgPr>
    </p:bg>
    <p:spTree>
      <p:nvGrpSpPr>
        <p:cNvPr id="1" name="Shape 213"/>
        <p:cNvGrpSpPr/>
        <p:nvPr/>
      </p:nvGrpSpPr>
      <p:grpSpPr>
        <a:xfrm>
          <a:off x="0" y="0"/>
          <a:ext cx="0" cy="0"/>
          <a:chOff x="0" y="0"/>
          <a:chExt cx="0" cy="0"/>
        </a:xfrm>
      </p:grpSpPr>
      <p:sp>
        <p:nvSpPr>
          <p:cNvPr id="214" name="Google Shape;214;p52"/>
          <p:cNvSpPr txBox="1">
            <a:spLocks noGrp="1"/>
          </p:cNvSpPr>
          <p:nvPr>
            <p:ph type="title"/>
          </p:nvPr>
        </p:nvSpPr>
        <p:spPr>
          <a:xfrm>
            <a:off x="633413" y="333375"/>
            <a:ext cx="7877100" cy="904800"/>
          </a:xfrm>
          <a:prstGeom prst="rect">
            <a:avLst/>
          </a:prstGeom>
          <a:noFill/>
          <a:ln>
            <a:noFill/>
          </a:ln>
        </p:spPr>
        <p:txBody>
          <a:bodyPr spcFirstLastPara="1" wrap="square" lIns="34275" tIns="34275" rIns="34275" bIns="34275" anchor="t" anchorCtr="0">
            <a:noAutofit/>
          </a:bodyPr>
          <a:lstStyle>
            <a:lvl1pPr marR="0" lvl="0" algn="l" rtl="0">
              <a:lnSpc>
                <a:spcPct val="80000"/>
              </a:lnSpc>
              <a:spcBef>
                <a:spcPts val="0"/>
              </a:spcBef>
              <a:spcAft>
                <a:spcPts val="0"/>
              </a:spcAft>
              <a:buClr>
                <a:srgbClr val="000000"/>
              </a:buClr>
              <a:buSzPts val="2800"/>
              <a:buFont typeface="Helvetica Neue"/>
              <a:buNone/>
              <a:defRPr sz="28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215" name="Google Shape;215;p52" descr="cc.large.png"/>
          <p:cNvPicPr preferRelativeResize="0"/>
          <p:nvPr/>
        </p:nvPicPr>
        <p:blipFill rotWithShape="1">
          <a:blip r:embed="rId2">
            <a:alphaModFix/>
          </a:blip>
          <a:srcRect/>
          <a:stretch/>
        </p:blipFill>
        <p:spPr>
          <a:xfrm>
            <a:off x="8340842" y="231064"/>
            <a:ext cx="569446" cy="569446"/>
          </a:xfrm>
          <a:prstGeom prst="rect">
            <a:avLst/>
          </a:prstGeom>
          <a:noFill/>
          <a:ln>
            <a:noFill/>
          </a:ln>
        </p:spPr>
      </p:pic>
      <p:pic>
        <p:nvPicPr>
          <p:cNvPr id="216" name="Google Shape;216;p52"/>
          <p:cNvPicPr preferRelativeResize="0"/>
          <p:nvPr/>
        </p:nvPicPr>
        <p:blipFill rotWithShape="1">
          <a:blip r:embed="rId3">
            <a:alphaModFix/>
          </a:blip>
          <a:srcRect/>
          <a:stretch/>
        </p:blipFill>
        <p:spPr>
          <a:xfrm>
            <a:off x="592364" y="907810"/>
            <a:ext cx="7947600" cy="3580800"/>
          </a:xfrm>
          <a:prstGeom prst="rect">
            <a:avLst/>
          </a:prstGeom>
          <a:noFill/>
          <a:ln>
            <a:noFill/>
          </a:ln>
        </p:spPr>
      </p:pic>
      <p:pic>
        <p:nvPicPr>
          <p:cNvPr id="217" name="Google Shape;217;p52"/>
          <p:cNvPicPr preferRelativeResize="0"/>
          <p:nvPr/>
        </p:nvPicPr>
        <p:blipFill rotWithShape="1">
          <a:blip r:embed="rId4">
            <a:alphaModFix/>
          </a:blip>
          <a:srcRect/>
          <a:stretch/>
        </p:blipFill>
        <p:spPr>
          <a:xfrm>
            <a:off x="1560331" y="1345963"/>
            <a:ext cx="7438800" cy="3142800"/>
          </a:xfrm>
          <a:prstGeom prst="rect">
            <a:avLst/>
          </a:prstGeom>
          <a:noFill/>
          <a:ln>
            <a:noFill/>
          </a:ln>
        </p:spPr>
      </p:pic>
      <p:sp>
        <p:nvSpPr>
          <p:cNvPr id="218" name="Google Shape;218;p52"/>
          <p:cNvSpPr txBox="1">
            <a:spLocks noGrp="1"/>
          </p:cNvSpPr>
          <p:nvPr>
            <p:ph type="sldNum" idx="12"/>
          </p:nvPr>
        </p:nvSpPr>
        <p:spPr>
          <a:xfrm>
            <a:off x="4477873" y="4881563"/>
            <a:ext cx="190500" cy="1953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1pPr>
            <a:lvl2pPr marL="0" marR="0" lvl="1"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2pPr>
            <a:lvl3pPr marL="0" marR="0" lvl="2"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3pPr>
            <a:lvl4pPr marL="0" marR="0" lvl="3"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4pPr>
            <a:lvl5pPr marL="0" marR="0" lvl="4"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5pPr>
            <a:lvl6pPr marL="0" marR="0" lvl="5"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6pPr>
            <a:lvl7pPr marL="0" marR="0" lvl="6"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7pPr>
            <a:lvl8pPr marL="0" marR="0" lvl="7"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8pPr>
            <a:lvl9pPr marL="0" marR="0" lvl="8"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9pPr>
          </a:lstStyle>
          <a:p>
            <a:pPr marL="0" lvl="0" indent="0" algn="ctr" rtl="0">
              <a:spcBef>
                <a:spcPts val="0"/>
              </a:spcBef>
              <a:spcAft>
                <a:spcPts val="0"/>
              </a:spcAft>
              <a:buNone/>
            </a:pPr>
            <a:fld id="{00000000-1234-1234-1234-123412341234}" type="slidenum">
              <a:rPr lang="en"/>
              <a:t>‹№›</a:t>
            </a:fld>
            <a:endParaRPr b="0">
              <a:solidFill>
                <a:srgbClr val="000000"/>
              </a:solidFill>
              <a:latin typeface="Helvetica Neue Light"/>
              <a:ea typeface="Helvetica Neue Light"/>
              <a:cs typeface="Helvetica Neue Light"/>
              <a:sym typeface="Helvetica Neue Light"/>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Table format">
  <p:cSld name="Table format">
    <p:bg>
      <p:bgPr>
        <a:solidFill>
          <a:srgbClr val="E9E9E9"/>
        </a:solidFill>
        <a:effectLst/>
      </p:bgPr>
    </p:bg>
    <p:spTree>
      <p:nvGrpSpPr>
        <p:cNvPr id="1" name="Shape 219"/>
        <p:cNvGrpSpPr/>
        <p:nvPr/>
      </p:nvGrpSpPr>
      <p:grpSpPr>
        <a:xfrm>
          <a:off x="0" y="0"/>
          <a:ext cx="0" cy="0"/>
          <a:chOff x="0" y="0"/>
          <a:chExt cx="0" cy="0"/>
        </a:xfrm>
      </p:grpSpPr>
      <p:sp>
        <p:nvSpPr>
          <p:cNvPr id="220" name="Google Shape;220;p53"/>
          <p:cNvSpPr txBox="1">
            <a:spLocks noGrp="1"/>
          </p:cNvSpPr>
          <p:nvPr>
            <p:ph type="title"/>
          </p:nvPr>
        </p:nvSpPr>
        <p:spPr>
          <a:xfrm>
            <a:off x="633413" y="333375"/>
            <a:ext cx="7877100" cy="904800"/>
          </a:xfrm>
          <a:prstGeom prst="rect">
            <a:avLst/>
          </a:prstGeom>
          <a:noFill/>
          <a:ln>
            <a:noFill/>
          </a:ln>
        </p:spPr>
        <p:txBody>
          <a:bodyPr spcFirstLastPara="1" wrap="square" lIns="34275" tIns="34275" rIns="34275" bIns="34275" anchor="t" anchorCtr="0">
            <a:noAutofit/>
          </a:bodyPr>
          <a:lstStyle>
            <a:lvl1pPr marR="0" lvl="0" algn="l" rtl="0">
              <a:lnSpc>
                <a:spcPct val="80000"/>
              </a:lnSpc>
              <a:spcBef>
                <a:spcPts val="0"/>
              </a:spcBef>
              <a:spcAft>
                <a:spcPts val="0"/>
              </a:spcAft>
              <a:buClr>
                <a:srgbClr val="000000"/>
              </a:buClr>
              <a:buSzPts val="2800"/>
              <a:buFont typeface="Helvetica Neue"/>
              <a:buNone/>
              <a:defRPr sz="2800" b="1"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221" name="Google Shape;221;p53" descr="cc.large.png"/>
          <p:cNvPicPr preferRelativeResize="0"/>
          <p:nvPr/>
        </p:nvPicPr>
        <p:blipFill rotWithShape="1">
          <a:blip r:embed="rId2">
            <a:alphaModFix/>
          </a:blip>
          <a:srcRect/>
          <a:stretch/>
        </p:blipFill>
        <p:spPr>
          <a:xfrm>
            <a:off x="8340842" y="231064"/>
            <a:ext cx="569446" cy="569446"/>
          </a:xfrm>
          <a:prstGeom prst="rect">
            <a:avLst/>
          </a:prstGeom>
          <a:noFill/>
          <a:ln>
            <a:noFill/>
          </a:ln>
        </p:spPr>
      </p:pic>
      <p:graphicFrame>
        <p:nvGraphicFramePr>
          <p:cNvPr id="222" name="Google Shape;222;p53"/>
          <p:cNvGraphicFramePr/>
          <p:nvPr/>
        </p:nvGraphicFramePr>
        <p:xfrm>
          <a:off x="754187" y="1629493"/>
          <a:ext cx="7635625" cy="2675050"/>
        </p:xfrm>
        <a:graphic>
          <a:graphicData uri="http://schemas.openxmlformats.org/drawingml/2006/table">
            <a:tbl>
              <a:tblPr firstRow="1">
                <a:noFill/>
                <a:tableStyleId>{54863CC9-3888-4715-8163-900A327F0BC9}</a:tableStyleId>
              </a:tblPr>
              <a:tblGrid>
                <a:gridCol w="1646625">
                  <a:extLst>
                    <a:ext uri="{9D8B030D-6E8A-4147-A177-3AD203B41FA5}">
                      <a16:colId xmlns:a16="http://schemas.microsoft.com/office/drawing/2014/main" val="20000"/>
                    </a:ext>
                  </a:extLst>
                </a:gridCol>
                <a:gridCol w="2059250">
                  <a:extLst>
                    <a:ext uri="{9D8B030D-6E8A-4147-A177-3AD203B41FA5}">
                      <a16:colId xmlns:a16="http://schemas.microsoft.com/office/drawing/2014/main" val="20001"/>
                    </a:ext>
                  </a:extLst>
                </a:gridCol>
                <a:gridCol w="1964875">
                  <a:extLst>
                    <a:ext uri="{9D8B030D-6E8A-4147-A177-3AD203B41FA5}">
                      <a16:colId xmlns:a16="http://schemas.microsoft.com/office/drawing/2014/main" val="20002"/>
                    </a:ext>
                  </a:extLst>
                </a:gridCol>
                <a:gridCol w="1964875">
                  <a:extLst>
                    <a:ext uri="{9D8B030D-6E8A-4147-A177-3AD203B41FA5}">
                      <a16:colId xmlns:a16="http://schemas.microsoft.com/office/drawing/2014/main" val="20003"/>
                    </a:ext>
                  </a:extLst>
                </a:gridCol>
              </a:tblGrid>
              <a:tr h="336225">
                <a:tc>
                  <a:txBody>
                    <a:bodyPr/>
                    <a:lstStyle/>
                    <a:p>
                      <a:pPr marL="0" marR="0" lvl="0" indent="0" algn="ctr" rtl="0">
                        <a:lnSpc>
                          <a:spcPct val="100000"/>
                        </a:lnSpc>
                        <a:spcBef>
                          <a:spcPts val="0"/>
                        </a:spcBef>
                        <a:spcAft>
                          <a:spcPts val="0"/>
                        </a:spcAft>
                        <a:buClr>
                          <a:schemeClr val="dk1"/>
                        </a:buClr>
                        <a:buSzPts val="1400"/>
                        <a:buFont typeface="Helvetica Neue Light"/>
                        <a:buNone/>
                      </a:pPr>
                      <a:endParaRPr sz="1400" u="none" strike="noStrike" cap="none"/>
                    </a:p>
                  </a:txBody>
                  <a:tcPr marL="19050" marR="19050" marT="19050" marB="19050" anchor="ctr">
                    <a:solidFill>
                      <a:srgbClr val="03BDDF"/>
                    </a:solidFill>
                  </a:tcPr>
                </a:tc>
                <a:tc>
                  <a:txBody>
                    <a:bodyPr/>
                    <a:lstStyle/>
                    <a:p>
                      <a:pPr marL="0" marR="0" lvl="0" indent="0" algn="ctr" rtl="0">
                        <a:lnSpc>
                          <a:spcPct val="100000"/>
                        </a:lnSpc>
                        <a:spcBef>
                          <a:spcPts val="0"/>
                        </a:spcBef>
                        <a:spcAft>
                          <a:spcPts val="0"/>
                        </a:spcAft>
                        <a:buClr>
                          <a:srgbClr val="FFFFFF"/>
                        </a:buClr>
                        <a:buSzPts val="1400"/>
                        <a:buFont typeface="Helvetica Neue Light"/>
                        <a:buNone/>
                      </a:pPr>
                      <a:r>
                        <a:rPr lang="en" sz="1400" b="1" u="none" strike="noStrike" cap="none">
                          <a:solidFill>
                            <a:srgbClr val="FFFFFF"/>
                          </a:solidFill>
                        </a:rPr>
                        <a:t>2013</a:t>
                      </a:r>
                      <a:endParaRPr sz="500"/>
                    </a:p>
                  </a:txBody>
                  <a:tcPr marL="19050" marR="19050" marT="19050" marB="19050" anchor="ctr">
                    <a:solidFill>
                      <a:srgbClr val="03BDDF"/>
                    </a:solidFill>
                  </a:tcPr>
                </a:tc>
                <a:tc>
                  <a:txBody>
                    <a:bodyPr/>
                    <a:lstStyle/>
                    <a:p>
                      <a:pPr marL="0" marR="0" lvl="0" indent="0" algn="ctr" rtl="0">
                        <a:lnSpc>
                          <a:spcPct val="100000"/>
                        </a:lnSpc>
                        <a:spcBef>
                          <a:spcPts val="0"/>
                        </a:spcBef>
                        <a:spcAft>
                          <a:spcPts val="0"/>
                        </a:spcAft>
                        <a:buClr>
                          <a:srgbClr val="FFFFFF"/>
                        </a:buClr>
                        <a:buSzPts val="1400"/>
                        <a:buFont typeface="Helvetica Neue Light"/>
                        <a:buNone/>
                      </a:pPr>
                      <a:r>
                        <a:rPr lang="en" sz="1400" b="1" u="none" strike="noStrike" cap="none">
                          <a:solidFill>
                            <a:srgbClr val="FFFFFF"/>
                          </a:solidFill>
                        </a:rPr>
                        <a:t>2015</a:t>
                      </a:r>
                      <a:endParaRPr sz="500"/>
                    </a:p>
                  </a:txBody>
                  <a:tcPr marL="19050" marR="19050" marT="19050" marB="19050" anchor="ctr">
                    <a:solidFill>
                      <a:srgbClr val="03BDDF"/>
                    </a:solidFill>
                  </a:tcPr>
                </a:tc>
                <a:tc>
                  <a:txBody>
                    <a:bodyPr/>
                    <a:lstStyle/>
                    <a:p>
                      <a:pPr marL="0" marR="0" lvl="0" indent="0" algn="ctr" rtl="0">
                        <a:lnSpc>
                          <a:spcPct val="100000"/>
                        </a:lnSpc>
                        <a:spcBef>
                          <a:spcPts val="0"/>
                        </a:spcBef>
                        <a:spcAft>
                          <a:spcPts val="0"/>
                        </a:spcAft>
                        <a:buClr>
                          <a:srgbClr val="FFFFFF"/>
                        </a:buClr>
                        <a:buSzPts val="1400"/>
                        <a:buFont typeface="Helvetica Neue Light"/>
                        <a:buNone/>
                      </a:pPr>
                      <a:r>
                        <a:rPr lang="en" sz="1400" b="1" u="none" strike="noStrike" cap="none">
                          <a:solidFill>
                            <a:srgbClr val="FFFFFF"/>
                          </a:solidFill>
                        </a:rPr>
                        <a:t>2017</a:t>
                      </a:r>
                      <a:endParaRPr sz="500"/>
                    </a:p>
                  </a:txBody>
                  <a:tcPr marL="19050" marR="19050" marT="19050" marB="19050" anchor="ctr">
                    <a:solidFill>
                      <a:srgbClr val="03BDDF"/>
                    </a:solidFill>
                  </a:tcPr>
                </a:tc>
                <a:extLst>
                  <a:ext uri="{0D108BD9-81ED-4DB2-BD59-A6C34878D82A}">
                    <a16:rowId xmlns:a16="http://schemas.microsoft.com/office/drawing/2014/main" val="10000"/>
                  </a:ext>
                </a:extLst>
              </a:tr>
              <a:tr h="588475">
                <a:tc>
                  <a:txBody>
                    <a:bodyPr/>
                    <a:lstStyle/>
                    <a:p>
                      <a:pPr marL="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Location</a:t>
                      </a:r>
                      <a:endParaRPr sz="500"/>
                    </a:p>
                  </a:txBody>
                  <a:tcPr marL="19050" marR="19050" marT="19050" marB="19050" anchor="ctr">
                    <a:lnL w="12700" cap="flat" cmpd="sng">
                      <a:solidFill>
                        <a:srgbClr val="606060"/>
                      </a:solidFill>
                      <a:prstDash val="solid"/>
                      <a:round/>
                      <a:headEnd type="none" w="sm" len="sm"/>
                      <a:tailEnd type="none" w="sm" len="sm"/>
                    </a:lnL>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Buenos Aires, Argentina</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Seoul, South Korea</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Toronto, Canada</a:t>
                      </a:r>
                      <a:endParaRPr sz="500"/>
                    </a:p>
                  </a:txBody>
                  <a:tcPr marL="19050" marR="19050" marT="19050" marB="19050" anchor="ctr">
                    <a:lnR w="12700" cap="flat" cmpd="sng">
                      <a:solidFill>
                        <a:srgbClr val="606060"/>
                      </a:solidFill>
                      <a:prstDash val="solid"/>
                      <a:round/>
                      <a:headEnd type="none" w="sm" len="sm"/>
                      <a:tailEnd type="none" w="sm" len="sm"/>
                    </a:lnR>
                  </a:tcPr>
                </a:tc>
                <a:extLst>
                  <a:ext uri="{0D108BD9-81ED-4DB2-BD59-A6C34878D82A}">
                    <a16:rowId xmlns:a16="http://schemas.microsoft.com/office/drawing/2014/main" val="10001"/>
                  </a:ext>
                </a:extLst>
              </a:tr>
              <a:tr h="583450">
                <a:tc>
                  <a:txBody>
                    <a:bodyPr/>
                    <a:lstStyle/>
                    <a:p>
                      <a:pPr marL="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Attendees</a:t>
                      </a:r>
                      <a:endParaRPr sz="500"/>
                    </a:p>
                  </a:txBody>
                  <a:tcPr marL="19050" marR="19050" marT="19050" marB="19050" anchor="ctr">
                    <a:lnL w="12700" cap="flat" cmpd="sng">
                      <a:solidFill>
                        <a:srgbClr val="606060"/>
                      </a:solidFill>
                      <a:prstDash val="solid"/>
                      <a:round/>
                      <a:headEnd type="none" w="sm" len="sm"/>
                      <a:tailEnd type="none" w="sm" len="sm"/>
                    </a:lnL>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266</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300</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b="1" u="none" strike="noStrike" cap="none">
                          <a:solidFill>
                            <a:srgbClr val="615E5A"/>
                          </a:solidFill>
                          <a:latin typeface="Helvetica Neue"/>
                          <a:ea typeface="Helvetica Neue"/>
                          <a:cs typeface="Helvetica Neue"/>
                          <a:sym typeface="Helvetica Neue"/>
                        </a:rPr>
                        <a:t>397</a:t>
                      </a:r>
                      <a:endParaRPr sz="500"/>
                    </a:p>
                  </a:txBody>
                  <a:tcPr marL="19050" marR="19050" marT="19050" marB="19050" anchor="ctr">
                    <a:lnR w="12700" cap="flat" cmpd="sng">
                      <a:solidFill>
                        <a:srgbClr val="606060"/>
                      </a:solidFill>
                      <a:prstDash val="solid"/>
                      <a:round/>
                      <a:headEnd type="none" w="sm" len="sm"/>
                      <a:tailEnd type="none" w="sm" len="sm"/>
                    </a:lnR>
                  </a:tcPr>
                </a:tc>
                <a:extLst>
                  <a:ext uri="{0D108BD9-81ED-4DB2-BD59-A6C34878D82A}">
                    <a16:rowId xmlns:a16="http://schemas.microsoft.com/office/drawing/2014/main" val="10002"/>
                  </a:ext>
                </a:extLst>
              </a:tr>
              <a:tr h="583450">
                <a:tc>
                  <a:txBody>
                    <a:bodyPr/>
                    <a:lstStyle/>
                    <a:p>
                      <a:pPr marL="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Scholarships</a:t>
                      </a:r>
                      <a:endParaRPr sz="500"/>
                    </a:p>
                  </a:txBody>
                  <a:tcPr marL="19050" marR="19050" marT="19050" marB="19050" anchor="ctr">
                    <a:lnL w="12700" cap="flat" cmpd="sng">
                      <a:solidFill>
                        <a:srgbClr val="606060"/>
                      </a:solidFill>
                      <a:prstDash val="solid"/>
                      <a:round/>
                      <a:headEnd type="none" w="sm" len="sm"/>
                      <a:tailEnd type="none" w="sm" len="sm"/>
                    </a:lnL>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61</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47</a:t>
                      </a:r>
                      <a:endParaRPr sz="500"/>
                    </a:p>
                  </a:txBody>
                  <a:tcPr marL="19050" marR="19050" marT="19050" marB="19050" anchor="ct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b="1" u="none" strike="noStrike" cap="none">
                          <a:solidFill>
                            <a:srgbClr val="615E5A"/>
                          </a:solidFill>
                          <a:latin typeface="Helvetica Neue"/>
                          <a:ea typeface="Helvetica Neue"/>
                          <a:cs typeface="Helvetica Neue"/>
                          <a:sym typeface="Helvetica Neue"/>
                        </a:rPr>
                        <a:t>95</a:t>
                      </a:r>
                      <a:endParaRPr sz="500"/>
                    </a:p>
                  </a:txBody>
                  <a:tcPr marL="19050" marR="19050" marT="19050" marB="19050" anchor="ctr">
                    <a:lnR w="12700" cap="flat" cmpd="sng">
                      <a:solidFill>
                        <a:srgbClr val="606060"/>
                      </a:solidFill>
                      <a:prstDash val="solid"/>
                      <a:round/>
                      <a:headEnd type="none" w="sm" len="sm"/>
                      <a:tailEnd type="none" w="sm" len="sm"/>
                    </a:lnR>
                  </a:tcPr>
                </a:tc>
                <a:extLst>
                  <a:ext uri="{0D108BD9-81ED-4DB2-BD59-A6C34878D82A}">
                    <a16:rowId xmlns:a16="http://schemas.microsoft.com/office/drawing/2014/main" val="10003"/>
                  </a:ext>
                </a:extLst>
              </a:tr>
              <a:tr h="583450">
                <a:tc>
                  <a:txBody>
                    <a:bodyPr/>
                    <a:lstStyle/>
                    <a:p>
                      <a:pPr marL="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Total investment</a:t>
                      </a:r>
                      <a:endParaRPr sz="500"/>
                    </a:p>
                  </a:txBody>
                  <a:tcPr marL="19050" marR="19050" marT="19050" marB="19050" anchor="ctr">
                    <a:lnL w="12700" cap="flat" cmpd="sng">
                      <a:solidFill>
                        <a:srgbClr val="606060"/>
                      </a:solidFill>
                      <a:prstDash val="solid"/>
                      <a:round/>
                      <a:headEnd type="none" w="sm" len="sm"/>
                      <a:tailEnd type="none" w="sm" len="sm"/>
                    </a:lnL>
                    <a:lnB w="12700" cap="flat" cmpd="sng">
                      <a:solidFill>
                        <a:srgbClr val="606060"/>
                      </a:solidFill>
                      <a:prstDash val="solid"/>
                      <a:round/>
                      <a:headEnd type="none" w="sm" len="sm"/>
                      <a:tailEnd type="none" w="sm" len="sm"/>
                    </a:lnB>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$92,643.00</a:t>
                      </a:r>
                      <a:endParaRPr sz="500"/>
                    </a:p>
                  </a:txBody>
                  <a:tcPr marL="19050" marR="19050" marT="19050" marB="19050" anchor="ctr">
                    <a:lnB w="12700" cap="flat" cmpd="sng">
                      <a:solidFill>
                        <a:srgbClr val="606060"/>
                      </a:solidFill>
                      <a:prstDash val="solid"/>
                      <a:round/>
                      <a:headEnd type="none" w="sm" len="sm"/>
                      <a:tailEnd type="none" w="sm" len="sm"/>
                    </a:lnB>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u="none" strike="noStrike" cap="none">
                          <a:solidFill>
                            <a:srgbClr val="615E5A"/>
                          </a:solidFill>
                          <a:latin typeface="Helvetica Neue"/>
                          <a:ea typeface="Helvetica Neue"/>
                          <a:cs typeface="Helvetica Neue"/>
                          <a:sym typeface="Helvetica Neue"/>
                        </a:rPr>
                        <a:t>$40,310.00</a:t>
                      </a:r>
                      <a:endParaRPr sz="500"/>
                    </a:p>
                  </a:txBody>
                  <a:tcPr marL="19050" marR="19050" marT="19050" marB="19050" anchor="ctr">
                    <a:lnB w="12700" cap="flat" cmpd="sng">
                      <a:solidFill>
                        <a:srgbClr val="606060"/>
                      </a:solidFill>
                      <a:prstDash val="solid"/>
                      <a:round/>
                      <a:headEnd type="none" w="sm" len="sm"/>
                      <a:tailEnd type="none" w="sm" len="sm"/>
                    </a:lnB>
                  </a:tcPr>
                </a:tc>
                <a:tc>
                  <a:txBody>
                    <a:bodyPr/>
                    <a:lstStyle/>
                    <a:p>
                      <a:pPr marL="50800" marR="0" lvl="0" indent="0" algn="ctr" rtl="0">
                        <a:lnSpc>
                          <a:spcPct val="100000"/>
                        </a:lnSpc>
                        <a:spcBef>
                          <a:spcPts val="0"/>
                        </a:spcBef>
                        <a:spcAft>
                          <a:spcPts val="0"/>
                        </a:spcAft>
                        <a:buClr>
                          <a:srgbClr val="615E5A"/>
                        </a:buClr>
                        <a:buSzPts val="1400"/>
                        <a:buFont typeface="Helvetica Neue"/>
                        <a:buNone/>
                      </a:pPr>
                      <a:r>
                        <a:rPr lang="en" sz="1400" b="1" u="none" strike="noStrike" cap="none">
                          <a:solidFill>
                            <a:srgbClr val="615E5A"/>
                          </a:solidFill>
                          <a:latin typeface="Helvetica Neue"/>
                          <a:ea typeface="Helvetica Neue"/>
                          <a:cs typeface="Helvetica Neue"/>
                          <a:sym typeface="Helvetica Neue"/>
                        </a:rPr>
                        <a:t>$75,215.00</a:t>
                      </a:r>
                      <a:endParaRPr sz="500"/>
                    </a:p>
                  </a:txBody>
                  <a:tcPr marL="19050" marR="19050" marT="19050" marB="19050" anchor="ctr">
                    <a:lnR w="12700" cap="flat" cmpd="sng">
                      <a:solidFill>
                        <a:srgbClr val="606060"/>
                      </a:solidFill>
                      <a:prstDash val="solid"/>
                      <a:round/>
                      <a:headEnd type="none" w="sm" len="sm"/>
                      <a:tailEnd type="none" w="sm" len="sm"/>
                    </a:lnR>
                    <a:lnB w="12700" cap="flat" cmpd="sng">
                      <a:solidFill>
                        <a:srgbClr val="60606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23" name="Google Shape;223;p53"/>
          <p:cNvSpPr txBox="1">
            <a:spLocks noGrp="1"/>
          </p:cNvSpPr>
          <p:nvPr>
            <p:ph type="sldNum" idx="12"/>
          </p:nvPr>
        </p:nvSpPr>
        <p:spPr>
          <a:xfrm>
            <a:off x="4477873" y="4881563"/>
            <a:ext cx="190500" cy="1953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1pPr>
            <a:lvl2pPr marL="0" marR="0" lvl="1"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2pPr>
            <a:lvl3pPr marL="0" marR="0" lvl="2"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3pPr>
            <a:lvl4pPr marL="0" marR="0" lvl="3"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4pPr>
            <a:lvl5pPr marL="0" marR="0" lvl="4"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5pPr>
            <a:lvl6pPr marL="0" marR="0" lvl="5"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6pPr>
            <a:lvl7pPr marL="0" marR="0" lvl="6"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7pPr>
            <a:lvl8pPr marL="0" marR="0" lvl="7"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8pPr>
            <a:lvl9pPr marL="0" marR="0" lvl="8" indent="0" algn="ctr" rtl="0">
              <a:lnSpc>
                <a:spcPct val="100000"/>
              </a:lnSpc>
              <a:spcBef>
                <a:spcPts val="0"/>
              </a:spcBef>
              <a:spcAft>
                <a:spcPts val="0"/>
              </a:spcAft>
              <a:buClr>
                <a:srgbClr val="5E524C"/>
              </a:buClr>
              <a:buSzPts val="900"/>
              <a:buFont typeface="Avenir"/>
              <a:buNone/>
              <a:defRPr sz="900" b="1" i="0" u="none" strike="noStrike" cap="none">
                <a:solidFill>
                  <a:srgbClr val="5E524C"/>
                </a:solidFill>
                <a:latin typeface="Avenir"/>
                <a:ea typeface="Avenir"/>
                <a:cs typeface="Avenir"/>
                <a:sym typeface="Avenir"/>
              </a:defRPr>
            </a:lvl9pPr>
          </a:lstStyle>
          <a:p>
            <a:pPr marL="0" lvl="0" indent="0" algn="ctr" rtl="0">
              <a:spcBef>
                <a:spcPts val="0"/>
              </a:spcBef>
              <a:spcAft>
                <a:spcPts val="0"/>
              </a:spcAft>
              <a:buNone/>
            </a:pPr>
            <a:fld id="{00000000-1234-1234-1234-123412341234}" type="slidenum">
              <a:rPr lang="en"/>
              <a:t>‹№›</a:t>
            </a:fld>
            <a:endParaRPr b="0">
              <a:solidFill>
                <a:srgbClr val="000000"/>
              </a:solidFill>
              <a:latin typeface="Helvetica Neue Light"/>
              <a:ea typeface="Helvetica Neue Light"/>
              <a:cs typeface="Helvetica Neue Light"/>
              <a:sym typeface="Helvetica Neue Light"/>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24"/>
        <p:cNvGrpSpPr/>
        <p:nvPr/>
      </p:nvGrpSpPr>
      <p:grpSpPr>
        <a:xfrm>
          <a:off x="0" y="0"/>
          <a:ext cx="0" cy="0"/>
          <a:chOff x="0" y="0"/>
          <a:chExt cx="0" cy="0"/>
        </a:xfrm>
      </p:grpSpPr>
      <p:sp>
        <p:nvSpPr>
          <p:cNvPr id="225" name="Google Shape;225;p54"/>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400"/>
            </a:lvl1pPr>
            <a:lvl2pPr lvl="1" algn="l" rtl="0">
              <a:spcBef>
                <a:spcPts val="0"/>
              </a:spcBef>
              <a:spcAft>
                <a:spcPts val="0"/>
              </a:spcAft>
              <a:buSzPts val="1400"/>
              <a:buNone/>
              <a:defRPr sz="1400"/>
            </a:lvl2pPr>
            <a:lvl3pPr lvl="2" algn="l" rtl="0">
              <a:spcBef>
                <a:spcPts val="0"/>
              </a:spcBef>
              <a:spcAft>
                <a:spcPts val="0"/>
              </a:spcAft>
              <a:buSzPts val="1400"/>
              <a:buNone/>
              <a:defRPr sz="1400"/>
            </a:lvl3pPr>
            <a:lvl4pPr lvl="3" algn="l" rtl="0">
              <a:spcBef>
                <a:spcPts val="0"/>
              </a:spcBef>
              <a:spcAft>
                <a:spcPts val="0"/>
              </a:spcAft>
              <a:buSzPts val="1400"/>
              <a:buNone/>
              <a:defRPr sz="1400"/>
            </a:lvl4pPr>
            <a:lvl5pPr lvl="4" algn="l" rtl="0">
              <a:spcBef>
                <a:spcPts val="0"/>
              </a:spcBef>
              <a:spcAft>
                <a:spcPts val="0"/>
              </a:spcAft>
              <a:buSzPts val="1400"/>
              <a:buNone/>
              <a:defRPr sz="1400"/>
            </a:lvl5pPr>
            <a:lvl6pPr lvl="5" algn="l" rtl="0">
              <a:spcBef>
                <a:spcPts val="0"/>
              </a:spcBef>
              <a:spcAft>
                <a:spcPts val="0"/>
              </a:spcAft>
              <a:buSzPts val="1400"/>
              <a:buNone/>
              <a:defRPr sz="1400"/>
            </a:lvl6pPr>
            <a:lvl7pPr lvl="6" algn="l" rtl="0">
              <a:spcBef>
                <a:spcPts val="0"/>
              </a:spcBef>
              <a:spcAft>
                <a:spcPts val="0"/>
              </a:spcAft>
              <a:buSzPts val="1400"/>
              <a:buNone/>
              <a:defRPr sz="1400"/>
            </a:lvl7pPr>
            <a:lvl8pPr lvl="7" algn="l" rtl="0">
              <a:spcBef>
                <a:spcPts val="0"/>
              </a:spcBef>
              <a:spcAft>
                <a:spcPts val="0"/>
              </a:spcAft>
              <a:buSzPts val="1400"/>
              <a:buNone/>
              <a:defRPr sz="1400"/>
            </a:lvl8pPr>
            <a:lvl9pPr lvl="8" algn="l" rtl="0">
              <a:spcBef>
                <a:spcPts val="0"/>
              </a:spcBef>
              <a:spcAft>
                <a:spcPts val="0"/>
              </a:spcAft>
              <a:buSzPts val="1400"/>
              <a:buNone/>
              <a:defRPr sz="1400"/>
            </a:lvl9pPr>
          </a:lstStyle>
          <a:p>
            <a:endParaRPr/>
          </a:p>
        </p:txBody>
      </p:sp>
      <p:sp>
        <p:nvSpPr>
          <p:cNvPr id="226" name="Google Shape;226;p54"/>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sz="1400"/>
            </a:lvl1pPr>
            <a:lvl2pPr lvl="1" algn="l" rtl="0">
              <a:spcBef>
                <a:spcPts val="0"/>
              </a:spcBef>
              <a:spcAft>
                <a:spcPts val="0"/>
              </a:spcAft>
              <a:buSzPts val="1400"/>
              <a:buNone/>
              <a:defRPr sz="1400"/>
            </a:lvl2pPr>
            <a:lvl3pPr lvl="2" algn="l" rtl="0">
              <a:spcBef>
                <a:spcPts val="0"/>
              </a:spcBef>
              <a:spcAft>
                <a:spcPts val="0"/>
              </a:spcAft>
              <a:buSzPts val="1400"/>
              <a:buNone/>
              <a:defRPr sz="1400"/>
            </a:lvl3pPr>
            <a:lvl4pPr lvl="3" algn="l" rtl="0">
              <a:spcBef>
                <a:spcPts val="0"/>
              </a:spcBef>
              <a:spcAft>
                <a:spcPts val="0"/>
              </a:spcAft>
              <a:buSzPts val="1400"/>
              <a:buNone/>
              <a:defRPr sz="1400"/>
            </a:lvl4pPr>
            <a:lvl5pPr lvl="4" algn="l" rtl="0">
              <a:spcBef>
                <a:spcPts val="0"/>
              </a:spcBef>
              <a:spcAft>
                <a:spcPts val="0"/>
              </a:spcAft>
              <a:buSzPts val="1400"/>
              <a:buNone/>
              <a:defRPr sz="1400"/>
            </a:lvl5pPr>
            <a:lvl6pPr lvl="5" algn="l" rtl="0">
              <a:spcBef>
                <a:spcPts val="0"/>
              </a:spcBef>
              <a:spcAft>
                <a:spcPts val="0"/>
              </a:spcAft>
              <a:buSzPts val="1400"/>
              <a:buNone/>
              <a:defRPr sz="1400"/>
            </a:lvl6pPr>
            <a:lvl7pPr lvl="6" algn="l" rtl="0">
              <a:spcBef>
                <a:spcPts val="0"/>
              </a:spcBef>
              <a:spcAft>
                <a:spcPts val="0"/>
              </a:spcAft>
              <a:buSzPts val="1400"/>
              <a:buNone/>
              <a:defRPr sz="1400"/>
            </a:lvl7pPr>
            <a:lvl8pPr lvl="7" algn="l" rtl="0">
              <a:spcBef>
                <a:spcPts val="0"/>
              </a:spcBef>
              <a:spcAft>
                <a:spcPts val="0"/>
              </a:spcAft>
              <a:buSzPts val="1400"/>
              <a:buNone/>
              <a:defRPr sz="1400"/>
            </a:lvl8pPr>
            <a:lvl9pPr lvl="8" algn="l" rtl="0">
              <a:spcBef>
                <a:spcPts val="0"/>
              </a:spcBef>
              <a:spcAft>
                <a:spcPts val="0"/>
              </a:spcAft>
              <a:buSzPts val="1400"/>
              <a:buNone/>
              <a:defRPr sz="1400"/>
            </a:lvl9pPr>
          </a:lstStyle>
          <a:p>
            <a:endParaRPr/>
          </a:p>
        </p:txBody>
      </p:sp>
      <p:sp>
        <p:nvSpPr>
          <p:cNvPr id="227" name="Google Shape;227;p5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Slide">
  <p:cSld name="TITLE_1">
    <p:spTree>
      <p:nvGrpSpPr>
        <p:cNvPr id="1" name="Shape 228"/>
        <p:cNvGrpSpPr/>
        <p:nvPr/>
      </p:nvGrpSpPr>
      <p:grpSpPr>
        <a:xfrm>
          <a:off x="0" y="0"/>
          <a:ext cx="0" cy="0"/>
          <a:chOff x="0" y="0"/>
          <a:chExt cx="0" cy="0"/>
        </a:xfrm>
      </p:grpSpPr>
      <p:sp>
        <p:nvSpPr>
          <p:cNvPr id="229" name="Google Shape;229;p55"/>
          <p:cNvSpPr txBox="1">
            <a:spLocks noGrp="1"/>
          </p:cNvSpPr>
          <p:nvPr>
            <p:ph type="ctrTitle"/>
          </p:nvPr>
        </p:nvSpPr>
        <p:spPr>
          <a:xfrm>
            <a:off x="685800" y="1597819"/>
            <a:ext cx="7772400" cy="11025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Clr>
                <a:schemeClr val="dk1"/>
              </a:buClr>
              <a:buSzPts val="18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30" name="Google Shape;230;p55"/>
          <p:cNvSpPr txBox="1">
            <a:spLocks noGrp="1"/>
          </p:cNvSpPr>
          <p:nvPr>
            <p:ph type="subTitle" idx="1"/>
          </p:nvPr>
        </p:nvSpPr>
        <p:spPr>
          <a:xfrm>
            <a:off x="1371600" y="2914650"/>
            <a:ext cx="6400800" cy="1314300"/>
          </a:xfrm>
          <a:prstGeom prst="rect">
            <a:avLst/>
          </a:prstGeom>
          <a:noFill/>
          <a:ln>
            <a:noFill/>
          </a:ln>
        </p:spPr>
        <p:txBody>
          <a:bodyPr spcFirstLastPara="1" wrap="square" lIns="91425" tIns="45700" rIns="91425" bIns="45700" anchor="t" anchorCtr="0">
            <a:normAutofit/>
          </a:bodyPr>
          <a:lstStyle>
            <a:lvl1pPr lvl="0" algn="ctr" rtl="0">
              <a:spcBef>
                <a:spcPts val="500"/>
              </a:spcBef>
              <a:spcAft>
                <a:spcPts val="0"/>
              </a:spcAft>
              <a:buClr>
                <a:srgbClr val="888888"/>
              </a:buClr>
              <a:buSzPts val="2400"/>
              <a:buNone/>
              <a:defRPr>
                <a:solidFill>
                  <a:srgbClr val="888888"/>
                </a:solidFill>
              </a:defRPr>
            </a:lvl1pPr>
            <a:lvl2pPr lvl="1" algn="ctr" rtl="0">
              <a:spcBef>
                <a:spcPts val="400"/>
              </a:spcBef>
              <a:spcAft>
                <a:spcPts val="0"/>
              </a:spcAft>
              <a:buClr>
                <a:srgbClr val="888888"/>
              </a:buClr>
              <a:buSzPts val="2100"/>
              <a:buNone/>
              <a:defRPr>
                <a:solidFill>
                  <a:srgbClr val="888888"/>
                </a:solidFill>
              </a:defRPr>
            </a:lvl2pPr>
            <a:lvl3pPr lvl="2" algn="ctr" rtl="0">
              <a:spcBef>
                <a:spcPts val="400"/>
              </a:spcBef>
              <a:spcAft>
                <a:spcPts val="0"/>
              </a:spcAft>
              <a:buClr>
                <a:srgbClr val="888888"/>
              </a:buClr>
              <a:buSzPts val="1800"/>
              <a:buNone/>
              <a:defRPr>
                <a:solidFill>
                  <a:srgbClr val="888888"/>
                </a:solidFill>
              </a:defRPr>
            </a:lvl3pPr>
            <a:lvl4pPr lvl="3" algn="ctr" rtl="0">
              <a:spcBef>
                <a:spcPts val="300"/>
              </a:spcBef>
              <a:spcAft>
                <a:spcPts val="0"/>
              </a:spcAft>
              <a:buClr>
                <a:srgbClr val="888888"/>
              </a:buClr>
              <a:buSzPts val="1500"/>
              <a:buNone/>
              <a:defRPr>
                <a:solidFill>
                  <a:srgbClr val="888888"/>
                </a:solidFill>
              </a:defRPr>
            </a:lvl4pPr>
            <a:lvl5pPr lvl="4" algn="ctr" rtl="0">
              <a:spcBef>
                <a:spcPts val="300"/>
              </a:spcBef>
              <a:spcAft>
                <a:spcPts val="0"/>
              </a:spcAft>
              <a:buClr>
                <a:srgbClr val="888888"/>
              </a:buClr>
              <a:buSzPts val="1500"/>
              <a:buNone/>
              <a:defRPr>
                <a:solidFill>
                  <a:srgbClr val="888888"/>
                </a:solidFill>
              </a:defRPr>
            </a:lvl5pPr>
            <a:lvl6pPr lvl="5" algn="ctr" rtl="0">
              <a:spcBef>
                <a:spcPts val="300"/>
              </a:spcBef>
              <a:spcAft>
                <a:spcPts val="0"/>
              </a:spcAft>
              <a:buClr>
                <a:srgbClr val="888888"/>
              </a:buClr>
              <a:buSzPts val="1500"/>
              <a:buNone/>
              <a:defRPr>
                <a:solidFill>
                  <a:srgbClr val="888888"/>
                </a:solidFill>
              </a:defRPr>
            </a:lvl6pPr>
            <a:lvl7pPr lvl="6" algn="ctr" rtl="0">
              <a:spcBef>
                <a:spcPts val="300"/>
              </a:spcBef>
              <a:spcAft>
                <a:spcPts val="0"/>
              </a:spcAft>
              <a:buClr>
                <a:srgbClr val="888888"/>
              </a:buClr>
              <a:buSzPts val="1500"/>
              <a:buNone/>
              <a:defRPr>
                <a:solidFill>
                  <a:srgbClr val="888888"/>
                </a:solidFill>
              </a:defRPr>
            </a:lvl7pPr>
            <a:lvl8pPr lvl="7" algn="ctr" rtl="0">
              <a:spcBef>
                <a:spcPts val="300"/>
              </a:spcBef>
              <a:spcAft>
                <a:spcPts val="0"/>
              </a:spcAft>
              <a:buClr>
                <a:srgbClr val="888888"/>
              </a:buClr>
              <a:buSzPts val="1500"/>
              <a:buNone/>
              <a:defRPr>
                <a:solidFill>
                  <a:srgbClr val="888888"/>
                </a:solidFill>
              </a:defRPr>
            </a:lvl8pPr>
            <a:lvl9pPr lvl="8" algn="ctr" rtl="0">
              <a:spcBef>
                <a:spcPts val="300"/>
              </a:spcBef>
              <a:spcAft>
                <a:spcPts val="0"/>
              </a:spcAft>
              <a:buClr>
                <a:srgbClr val="888888"/>
              </a:buClr>
              <a:buSzPts val="1500"/>
              <a:buNone/>
              <a:defRPr>
                <a:solidFill>
                  <a:srgbClr val="888888"/>
                </a:solidFill>
              </a:defRPr>
            </a:lvl9pPr>
          </a:lstStyle>
          <a:p>
            <a:endParaRPr/>
          </a:p>
        </p:txBody>
      </p:sp>
      <p:sp>
        <p:nvSpPr>
          <p:cNvPr id="231" name="Google Shape;231;p55"/>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400"/>
            </a:lvl1pPr>
            <a:lvl2pPr lvl="1" algn="l" rtl="0">
              <a:spcBef>
                <a:spcPts val="0"/>
              </a:spcBef>
              <a:spcAft>
                <a:spcPts val="0"/>
              </a:spcAft>
              <a:buSzPts val="1400"/>
              <a:buNone/>
              <a:defRPr sz="1400"/>
            </a:lvl2pPr>
            <a:lvl3pPr lvl="2" algn="l" rtl="0">
              <a:spcBef>
                <a:spcPts val="0"/>
              </a:spcBef>
              <a:spcAft>
                <a:spcPts val="0"/>
              </a:spcAft>
              <a:buSzPts val="1400"/>
              <a:buNone/>
              <a:defRPr sz="1400"/>
            </a:lvl3pPr>
            <a:lvl4pPr lvl="3" algn="l" rtl="0">
              <a:spcBef>
                <a:spcPts val="0"/>
              </a:spcBef>
              <a:spcAft>
                <a:spcPts val="0"/>
              </a:spcAft>
              <a:buSzPts val="1400"/>
              <a:buNone/>
              <a:defRPr sz="1400"/>
            </a:lvl4pPr>
            <a:lvl5pPr lvl="4" algn="l" rtl="0">
              <a:spcBef>
                <a:spcPts val="0"/>
              </a:spcBef>
              <a:spcAft>
                <a:spcPts val="0"/>
              </a:spcAft>
              <a:buSzPts val="1400"/>
              <a:buNone/>
              <a:defRPr sz="1400"/>
            </a:lvl5pPr>
            <a:lvl6pPr lvl="5" algn="l" rtl="0">
              <a:spcBef>
                <a:spcPts val="0"/>
              </a:spcBef>
              <a:spcAft>
                <a:spcPts val="0"/>
              </a:spcAft>
              <a:buSzPts val="1400"/>
              <a:buNone/>
              <a:defRPr sz="1400"/>
            </a:lvl6pPr>
            <a:lvl7pPr lvl="6" algn="l" rtl="0">
              <a:spcBef>
                <a:spcPts val="0"/>
              </a:spcBef>
              <a:spcAft>
                <a:spcPts val="0"/>
              </a:spcAft>
              <a:buSzPts val="1400"/>
              <a:buNone/>
              <a:defRPr sz="1400"/>
            </a:lvl7pPr>
            <a:lvl8pPr lvl="7" algn="l" rtl="0">
              <a:spcBef>
                <a:spcPts val="0"/>
              </a:spcBef>
              <a:spcAft>
                <a:spcPts val="0"/>
              </a:spcAft>
              <a:buSzPts val="1400"/>
              <a:buNone/>
              <a:defRPr sz="1400"/>
            </a:lvl8pPr>
            <a:lvl9pPr lvl="8" algn="l" rtl="0">
              <a:spcBef>
                <a:spcPts val="0"/>
              </a:spcBef>
              <a:spcAft>
                <a:spcPts val="0"/>
              </a:spcAft>
              <a:buSzPts val="1400"/>
              <a:buNone/>
              <a:defRPr sz="1400"/>
            </a:lvl9pPr>
          </a:lstStyle>
          <a:p>
            <a:endParaRPr/>
          </a:p>
        </p:txBody>
      </p:sp>
      <p:sp>
        <p:nvSpPr>
          <p:cNvPr id="232" name="Google Shape;232;p55"/>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sz="1400"/>
            </a:lvl1pPr>
            <a:lvl2pPr lvl="1" algn="l" rtl="0">
              <a:spcBef>
                <a:spcPts val="0"/>
              </a:spcBef>
              <a:spcAft>
                <a:spcPts val="0"/>
              </a:spcAft>
              <a:buSzPts val="1400"/>
              <a:buNone/>
              <a:defRPr sz="1400"/>
            </a:lvl2pPr>
            <a:lvl3pPr lvl="2" algn="l" rtl="0">
              <a:spcBef>
                <a:spcPts val="0"/>
              </a:spcBef>
              <a:spcAft>
                <a:spcPts val="0"/>
              </a:spcAft>
              <a:buSzPts val="1400"/>
              <a:buNone/>
              <a:defRPr sz="1400"/>
            </a:lvl3pPr>
            <a:lvl4pPr lvl="3" algn="l" rtl="0">
              <a:spcBef>
                <a:spcPts val="0"/>
              </a:spcBef>
              <a:spcAft>
                <a:spcPts val="0"/>
              </a:spcAft>
              <a:buSzPts val="1400"/>
              <a:buNone/>
              <a:defRPr sz="1400"/>
            </a:lvl4pPr>
            <a:lvl5pPr lvl="4" algn="l" rtl="0">
              <a:spcBef>
                <a:spcPts val="0"/>
              </a:spcBef>
              <a:spcAft>
                <a:spcPts val="0"/>
              </a:spcAft>
              <a:buSzPts val="1400"/>
              <a:buNone/>
              <a:defRPr sz="1400"/>
            </a:lvl5pPr>
            <a:lvl6pPr lvl="5" algn="l" rtl="0">
              <a:spcBef>
                <a:spcPts val="0"/>
              </a:spcBef>
              <a:spcAft>
                <a:spcPts val="0"/>
              </a:spcAft>
              <a:buSzPts val="1400"/>
              <a:buNone/>
              <a:defRPr sz="1400"/>
            </a:lvl6pPr>
            <a:lvl7pPr lvl="6" algn="l" rtl="0">
              <a:spcBef>
                <a:spcPts val="0"/>
              </a:spcBef>
              <a:spcAft>
                <a:spcPts val="0"/>
              </a:spcAft>
              <a:buSzPts val="1400"/>
              <a:buNone/>
              <a:defRPr sz="1400"/>
            </a:lvl7pPr>
            <a:lvl8pPr lvl="7" algn="l" rtl="0">
              <a:spcBef>
                <a:spcPts val="0"/>
              </a:spcBef>
              <a:spcAft>
                <a:spcPts val="0"/>
              </a:spcAft>
              <a:buSzPts val="1400"/>
              <a:buNone/>
              <a:defRPr sz="1400"/>
            </a:lvl8pPr>
            <a:lvl9pPr lvl="8" algn="l" rtl="0">
              <a:spcBef>
                <a:spcPts val="0"/>
              </a:spcBef>
              <a:spcAft>
                <a:spcPts val="0"/>
              </a:spcAft>
              <a:buSzPts val="1400"/>
              <a:buNone/>
              <a:defRPr sz="1400"/>
            </a:lvl9pPr>
          </a:lstStyle>
          <a:p>
            <a:endParaRPr/>
          </a:p>
        </p:txBody>
      </p:sp>
      <p:sp>
        <p:nvSpPr>
          <p:cNvPr id="233" name="Google Shape;233;p5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Slide 1">
  <p:cSld name="TITLE_2">
    <p:spTree>
      <p:nvGrpSpPr>
        <p:cNvPr id="1" name="Shape 234"/>
        <p:cNvGrpSpPr/>
        <p:nvPr/>
      </p:nvGrpSpPr>
      <p:grpSpPr>
        <a:xfrm>
          <a:off x="0" y="0"/>
          <a:ext cx="0" cy="0"/>
          <a:chOff x="0" y="0"/>
          <a:chExt cx="0" cy="0"/>
        </a:xfrm>
      </p:grpSpPr>
      <p:sp>
        <p:nvSpPr>
          <p:cNvPr id="235" name="Google Shape;235;p56"/>
          <p:cNvSpPr txBox="1">
            <a:spLocks noGrp="1"/>
          </p:cNvSpPr>
          <p:nvPr>
            <p:ph type="ctrTitle"/>
          </p:nvPr>
        </p:nvSpPr>
        <p:spPr>
          <a:xfrm>
            <a:off x="685800" y="1597819"/>
            <a:ext cx="7772400" cy="1102500"/>
          </a:xfrm>
          <a:prstGeom prst="rect">
            <a:avLst/>
          </a:prstGeom>
          <a:noFill/>
          <a:ln>
            <a:noFill/>
          </a:ln>
        </p:spPr>
        <p:txBody>
          <a:bodyPr spcFirstLastPara="1" wrap="square" lIns="83800" tIns="41900" rIns="83800" bIns="41900" anchor="ctr" anchorCtr="0">
            <a:normAutofit/>
          </a:bodyPr>
          <a:lstStyle>
            <a:lvl1pPr lvl="0" algn="ctr" rtl="0">
              <a:spcBef>
                <a:spcPts val="0"/>
              </a:spcBef>
              <a:spcAft>
                <a:spcPts val="0"/>
              </a:spcAft>
              <a:buClr>
                <a:schemeClr val="lt1"/>
              </a:buClr>
              <a:buSzPts val="17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36" name="Google Shape;236;p56"/>
          <p:cNvSpPr txBox="1">
            <a:spLocks noGrp="1"/>
          </p:cNvSpPr>
          <p:nvPr>
            <p:ph type="subTitle" idx="1"/>
          </p:nvPr>
        </p:nvSpPr>
        <p:spPr>
          <a:xfrm>
            <a:off x="1371600" y="2914650"/>
            <a:ext cx="6400800" cy="1314600"/>
          </a:xfrm>
          <a:prstGeom prst="rect">
            <a:avLst/>
          </a:prstGeom>
          <a:noFill/>
          <a:ln>
            <a:noFill/>
          </a:ln>
        </p:spPr>
        <p:txBody>
          <a:bodyPr spcFirstLastPara="1" wrap="square" lIns="83800" tIns="41900" rIns="83800" bIns="41900" anchor="t" anchorCtr="0">
            <a:normAutofit/>
          </a:bodyPr>
          <a:lstStyle>
            <a:lvl1pPr lvl="0" algn="ctr" rtl="0">
              <a:spcBef>
                <a:spcPts val="600"/>
              </a:spcBef>
              <a:spcAft>
                <a:spcPts val="0"/>
              </a:spcAft>
              <a:buClr>
                <a:schemeClr val="lt1"/>
              </a:buClr>
              <a:buSzPts val="2900"/>
              <a:buNone/>
              <a:defRPr>
                <a:solidFill>
                  <a:schemeClr val="lt1"/>
                </a:solidFill>
              </a:defRPr>
            </a:lvl1pPr>
            <a:lvl2pPr lvl="1" algn="ctr" rtl="0">
              <a:spcBef>
                <a:spcPts val="500"/>
              </a:spcBef>
              <a:spcAft>
                <a:spcPts val="0"/>
              </a:spcAft>
              <a:buClr>
                <a:schemeClr val="lt1"/>
              </a:buClr>
              <a:buSzPts val="2600"/>
              <a:buNone/>
              <a:defRPr>
                <a:solidFill>
                  <a:schemeClr val="lt1"/>
                </a:solidFill>
              </a:defRPr>
            </a:lvl2pPr>
            <a:lvl3pPr lvl="2" algn="ctr" rtl="0">
              <a:spcBef>
                <a:spcPts val="500"/>
              </a:spcBef>
              <a:spcAft>
                <a:spcPts val="0"/>
              </a:spcAft>
              <a:buClr>
                <a:schemeClr val="lt1"/>
              </a:buClr>
              <a:buSzPts val="2200"/>
              <a:buNone/>
              <a:defRPr>
                <a:solidFill>
                  <a:schemeClr val="lt1"/>
                </a:solidFill>
              </a:defRPr>
            </a:lvl3pPr>
            <a:lvl4pPr lvl="3" algn="ctr" rtl="0">
              <a:spcBef>
                <a:spcPts val="400"/>
              </a:spcBef>
              <a:spcAft>
                <a:spcPts val="0"/>
              </a:spcAft>
              <a:buClr>
                <a:schemeClr val="lt1"/>
              </a:buClr>
              <a:buSzPts val="1800"/>
              <a:buNone/>
              <a:defRPr>
                <a:solidFill>
                  <a:schemeClr val="lt1"/>
                </a:solidFill>
              </a:defRPr>
            </a:lvl4pPr>
            <a:lvl5pPr lvl="4" algn="ctr" rtl="0">
              <a:spcBef>
                <a:spcPts val="400"/>
              </a:spcBef>
              <a:spcAft>
                <a:spcPts val="0"/>
              </a:spcAft>
              <a:buClr>
                <a:schemeClr val="lt1"/>
              </a:buClr>
              <a:buSzPts val="1800"/>
              <a:buNone/>
              <a:defRPr>
                <a:solidFill>
                  <a:schemeClr val="lt1"/>
                </a:solidFill>
              </a:defRPr>
            </a:lvl5pPr>
            <a:lvl6pPr lvl="5" algn="ctr" rtl="0">
              <a:spcBef>
                <a:spcPts val="400"/>
              </a:spcBef>
              <a:spcAft>
                <a:spcPts val="0"/>
              </a:spcAft>
              <a:buClr>
                <a:schemeClr val="lt1"/>
              </a:buClr>
              <a:buSzPts val="1800"/>
              <a:buNone/>
              <a:defRPr>
                <a:solidFill>
                  <a:schemeClr val="lt1"/>
                </a:solidFill>
              </a:defRPr>
            </a:lvl6pPr>
            <a:lvl7pPr lvl="6" algn="ctr" rtl="0">
              <a:spcBef>
                <a:spcPts val="400"/>
              </a:spcBef>
              <a:spcAft>
                <a:spcPts val="0"/>
              </a:spcAft>
              <a:buClr>
                <a:schemeClr val="lt1"/>
              </a:buClr>
              <a:buSzPts val="1800"/>
              <a:buNone/>
              <a:defRPr>
                <a:solidFill>
                  <a:schemeClr val="lt1"/>
                </a:solidFill>
              </a:defRPr>
            </a:lvl7pPr>
            <a:lvl8pPr lvl="7" algn="ctr" rtl="0">
              <a:spcBef>
                <a:spcPts val="400"/>
              </a:spcBef>
              <a:spcAft>
                <a:spcPts val="0"/>
              </a:spcAft>
              <a:buClr>
                <a:schemeClr val="lt1"/>
              </a:buClr>
              <a:buSzPts val="1800"/>
              <a:buNone/>
              <a:defRPr>
                <a:solidFill>
                  <a:schemeClr val="lt1"/>
                </a:solidFill>
              </a:defRPr>
            </a:lvl8pPr>
            <a:lvl9pPr lvl="8" algn="ctr" rtl="0">
              <a:spcBef>
                <a:spcPts val="400"/>
              </a:spcBef>
              <a:spcAft>
                <a:spcPts val="0"/>
              </a:spcAft>
              <a:buClr>
                <a:schemeClr val="lt1"/>
              </a:buClr>
              <a:buSzPts val="1800"/>
              <a:buNone/>
              <a:defRPr>
                <a:solidFill>
                  <a:schemeClr val="lt1"/>
                </a:solidFill>
              </a:defRPr>
            </a:lvl9pPr>
          </a:lstStyle>
          <a:p>
            <a:endParaRPr/>
          </a:p>
        </p:txBody>
      </p:sp>
      <p:sp>
        <p:nvSpPr>
          <p:cNvPr id="237" name="Google Shape;237;p56"/>
          <p:cNvSpPr txBox="1">
            <a:spLocks noGrp="1"/>
          </p:cNvSpPr>
          <p:nvPr>
            <p:ph type="dt" idx="10"/>
          </p:nvPr>
        </p:nvSpPr>
        <p:spPr>
          <a:xfrm>
            <a:off x="457200" y="4767263"/>
            <a:ext cx="2133600" cy="273900"/>
          </a:xfrm>
          <a:prstGeom prst="rect">
            <a:avLst/>
          </a:prstGeom>
          <a:noFill/>
          <a:ln>
            <a:noFill/>
          </a:ln>
        </p:spPr>
        <p:txBody>
          <a:bodyPr spcFirstLastPara="1" wrap="square" lIns="83800" tIns="41900" rIns="83800" bIns="41900"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38" name="Google Shape;238;p56"/>
          <p:cNvSpPr txBox="1">
            <a:spLocks noGrp="1"/>
          </p:cNvSpPr>
          <p:nvPr>
            <p:ph type="ftr" idx="11"/>
          </p:nvPr>
        </p:nvSpPr>
        <p:spPr>
          <a:xfrm>
            <a:off x="3124200" y="4767263"/>
            <a:ext cx="2895600" cy="273900"/>
          </a:xfrm>
          <a:prstGeom prst="rect">
            <a:avLst/>
          </a:prstGeom>
          <a:noFill/>
          <a:ln>
            <a:noFill/>
          </a:ln>
        </p:spPr>
        <p:txBody>
          <a:bodyPr spcFirstLastPara="1" wrap="square" lIns="83800" tIns="41900" rIns="83800" bIns="41900"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39" name="Google Shape;239;p56"/>
          <p:cNvSpPr txBox="1">
            <a:spLocks noGrp="1"/>
          </p:cNvSpPr>
          <p:nvPr>
            <p:ph type="sldNum" idx="12"/>
          </p:nvPr>
        </p:nvSpPr>
        <p:spPr>
          <a:xfrm>
            <a:off x="6553200" y="4767263"/>
            <a:ext cx="2133600" cy="273900"/>
          </a:xfrm>
          <a:prstGeom prst="rect">
            <a:avLst/>
          </a:prstGeom>
          <a:noFill/>
          <a:ln>
            <a:noFill/>
          </a:ln>
        </p:spPr>
        <p:txBody>
          <a:bodyPr spcFirstLastPara="1" wrap="square" lIns="83800" tIns="41900" rIns="83800" bIns="419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Slide 2">
  <p:cSld name="TITLE_3">
    <p:spTree>
      <p:nvGrpSpPr>
        <p:cNvPr id="1" name="Shape 240"/>
        <p:cNvGrpSpPr/>
        <p:nvPr/>
      </p:nvGrpSpPr>
      <p:grpSpPr>
        <a:xfrm>
          <a:off x="0" y="0"/>
          <a:ext cx="0" cy="0"/>
          <a:chOff x="0" y="0"/>
          <a:chExt cx="0" cy="0"/>
        </a:xfrm>
      </p:grpSpPr>
      <p:sp>
        <p:nvSpPr>
          <p:cNvPr id="241" name="Google Shape;241;p57"/>
          <p:cNvSpPr txBox="1">
            <a:spLocks noGrp="1"/>
          </p:cNvSpPr>
          <p:nvPr>
            <p:ph type="ctrTitle"/>
          </p:nvPr>
        </p:nvSpPr>
        <p:spPr>
          <a:xfrm>
            <a:off x="685800" y="1597819"/>
            <a:ext cx="7772400" cy="1102500"/>
          </a:xfrm>
          <a:prstGeom prst="rect">
            <a:avLst/>
          </a:prstGeom>
          <a:noFill/>
          <a:ln>
            <a:noFill/>
          </a:ln>
        </p:spPr>
        <p:txBody>
          <a:bodyPr spcFirstLastPara="1" wrap="square" lIns="83800" tIns="41900" rIns="83800" bIns="41900" anchor="ctr" anchorCtr="0">
            <a:normAutofit/>
          </a:bodyPr>
          <a:lstStyle>
            <a:lvl1pPr lvl="0" algn="ctr" rtl="0">
              <a:spcBef>
                <a:spcPts val="0"/>
              </a:spcBef>
              <a:spcAft>
                <a:spcPts val="0"/>
              </a:spcAft>
              <a:buClr>
                <a:schemeClr val="lt1"/>
              </a:buClr>
              <a:buSzPts val="17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42" name="Google Shape;242;p57"/>
          <p:cNvSpPr txBox="1">
            <a:spLocks noGrp="1"/>
          </p:cNvSpPr>
          <p:nvPr>
            <p:ph type="subTitle" idx="1"/>
          </p:nvPr>
        </p:nvSpPr>
        <p:spPr>
          <a:xfrm>
            <a:off x="1371600" y="2914650"/>
            <a:ext cx="6400800" cy="1314600"/>
          </a:xfrm>
          <a:prstGeom prst="rect">
            <a:avLst/>
          </a:prstGeom>
          <a:noFill/>
          <a:ln>
            <a:noFill/>
          </a:ln>
        </p:spPr>
        <p:txBody>
          <a:bodyPr spcFirstLastPara="1" wrap="square" lIns="83800" tIns="41900" rIns="83800" bIns="41900" anchor="t" anchorCtr="0">
            <a:normAutofit/>
          </a:bodyPr>
          <a:lstStyle>
            <a:lvl1pPr lvl="0" algn="ctr" rtl="0">
              <a:spcBef>
                <a:spcPts val="600"/>
              </a:spcBef>
              <a:spcAft>
                <a:spcPts val="0"/>
              </a:spcAft>
              <a:buClr>
                <a:schemeClr val="lt1"/>
              </a:buClr>
              <a:buSzPts val="2900"/>
              <a:buNone/>
              <a:defRPr>
                <a:solidFill>
                  <a:schemeClr val="lt1"/>
                </a:solidFill>
              </a:defRPr>
            </a:lvl1pPr>
            <a:lvl2pPr lvl="1" algn="ctr" rtl="0">
              <a:spcBef>
                <a:spcPts val="500"/>
              </a:spcBef>
              <a:spcAft>
                <a:spcPts val="0"/>
              </a:spcAft>
              <a:buClr>
                <a:schemeClr val="lt1"/>
              </a:buClr>
              <a:buSzPts val="2600"/>
              <a:buNone/>
              <a:defRPr>
                <a:solidFill>
                  <a:schemeClr val="lt1"/>
                </a:solidFill>
              </a:defRPr>
            </a:lvl2pPr>
            <a:lvl3pPr lvl="2" algn="ctr" rtl="0">
              <a:spcBef>
                <a:spcPts val="500"/>
              </a:spcBef>
              <a:spcAft>
                <a:spcPts val="0"/>
              </a:spcAft>
              <a:buClr>
                <a:schemeClr val="lt1"/>
              </a:buClr>
              <a:buSzPts val="2200"/>
              <a:buNone/>
              <a:defRPr>
                <a:solidFill>
                  <a:schemeClr val="lt1"/>
                </a:solidFill>
              </a:defRPr>
            </a:lvl3pPr>
            <a:lvl4pPr lvl="3" algn="ctr" rtl="0">
              <a:spcBef>
                <a:spcPts val="400"/>
              </a:spcBef>
              <a:spcAft>
                <a:spcPts val="0"/>
              </a:spcAft>
              <a:buClr>
                <a:schemeClr val="lt1"/>
              </a:buClr>
              <a:buSzPts val="1800"/>
              <a:buNone/>
              <a:defRPr>
                <a:solidFill>
                  <a:schemeClr val="lt1"/>
                </a:solidFill>
              </a:defRPr>
            </a:lvl4pPr>
            <a:lvl5pPr lvl="4" algn="ctr" rtl="0">
              <a:spcBef>
                <a:spcPts val="400"/>
              </a:spcBef>
              <a:spcAft>
                <a:spcPts val="0"/>
              </a:spcAft>
              <a:buClr>
                <a:schemeClr val="lt1"/>
              </a:buClr>
              <a:buSzPts val="1800"/>
              <a:buNone/>
              <a:defRPr>
                <a:solidFill>
                  <a:schemeClr val="lt1"/>
                </a:solidFill>
              </a:defRPr>
            </a:lvl5pPr>
            <a:lvl6pPr lvl="5" algn="ctr" rtl="0">
              <a:spcBef>
                <a:spcPts val="400"/>
              </a:spcBef>
              <a:spcAft>
                <a:spcPts val="0"/>
              </a:spcAft>
              <a:buClr>
                <a:schemeClr val="lt1"/>
              </a:buClr>
              <a:buSzPts val="1800"/>
              <a:buNone/>
              <a:defRPr>
                <a:solidFill>
                  <a:schemeClr val="lt1"/>
                </a:solidFill>
              </a:defRPr>
            </a:lvl6pPr>
            <a:lvl7pPr lvl="6" algn="ctr" rtl="0">
              <a:spcBef>
                <a:spcPts val="400"/>
              </a:spcBef>
              <a:spcAft>
                <a:spcPts val="0"/>
              </a:spcAft>
              <a:buClr>
                <a:schemeClr val="lt1"/>
              </a:buClr>
              <a:buSzPts val="1800"/>
              <a:buNone/>
              <a:defRPr>
                <a:solidFill>
                  <a:schemeClr val="lt1"/>
                </a:solidFill>
              </a:defRPr>
            </a:lvl7pPr>
            <a:lvl8pPr lvl="7" algn="ctr" rtl="0">
              <a:spcBef>
                <a:spcPts val="400"/>
              </a:spcBef>
              <a:spcAft>
                <a:spcPts val="0"/>
              </a:spcAft>
              <a:buClr>
                <a:schemeClr val="lt1"/>
              </a:buClr>
              <a:buSzPts val="1800"/>
              <a:buNone/>
              <a:defRPr>
                <a:solidFill>
                  <a:schemeClr val="lt1"/>
                </a:solidFill>
              </a:defRPr>
            </a:lvl8pPr>
            <a:lvl9pPr lvl="8" algn="ctr" rtl="0">
              <a:spcBef>
                <a:spcPts val="400"/>
              </a:spcBef>
              <a:spcAft>
                <a:spcPts val="0"/>
              </a:spcAft>
              <a:buClr>
                <a:schemeClr val="lt1"/>
              </a:buClr>
              <a:buSzPts val="1800"/>
              <a:buNone/>
              <a:defRPr>
                <a:solidFill>
                  <a:schemeClr val="lt1"/>
                </a:solidFill>
              </a:defRPr>
            </a:lvl9pPr>
          </a:lstStyle>
          <a:p>
            <a:endParaRPr/>
          </a:p>
        </p:txBody>
      </p:sp>
      <p:sp>
        <p:nvSpPr>
          <p:cNvPr id="243" name="Google Shape;243;p57"/>
          <p:cNvSpPr txBox="1">
            <a:spLocks noGrp="1"/>
          </p:cNvSpPr>
          <p:nvPr>
            <p:ph type="dt" idx="10"/>
          </p:nvPr>
        </p:nvSpPr>
        <p:spPr>
          <a:xfrm>
            <a:off x="457200" y="4767263"/>
            <a:ext cx="2133600" cy="273900"/>
          </a:xfrm>
          <a:prstGeom prst="rect">
            <a:avLst/>
          </a:prstGeom>
          <a:noFill/>
          <a:ln>
            <a:noFill/>
          </a:ln>
        </p:spPr>
        <p:txBody>
          <a:bodyPr spcFirstLastPara="1" wrap="square" lIns="83800" tIns="41900" rIns="83800" bIns="41900"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44" name="Google Shape;244;p57"/>
          <p:cNvSpPr txBox="1">
            <a:spLocks noGrp="1"/>
          </p:cNvSpPr>
          <p:nvPr>
            <p:ph type="ftr" idx="11"/>
          </p:nvPr>
        </p:nvSpPr>
        <p:spPr>
          <a:xfrm>
            <a:off x="3124200" y="4767263"/>
            <a:ext cx="2895600" cy="273900"/>
          </a:xfrm>
          <a:prstGeom prst="rect">
            <a:avLst/>
          </a:prstGeom>
          <a:noFill/>
          <a:ln>
            <a:noFill/>
          </a:ln>
        </p:spPr>
        <p:txBody>
          <a:bodyPr spcFirstLastPara="1" wrap="square" lIns="83800" tIns="41900" rIns="83800" bIns="41900"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45" name="Google Shape;245;p57"/>
          <p:cNvSpPr txBox="1">
            <a:spLocks noGrp="1"/>
          </p:cNvSpPr>
          <p:nvPr>
            <p:ph type="sldNum" idx="12"/>
          </p:nvPr>
        </p:nvSpPr>
        <p:spPr>
          <a:xfrm>
            <a:off x="6553200" y="4767263"/>
            <a:ext cx="2133600" cy="273900"/>
          </a:xfrm>
          <a:prstGeom prst="rect">
            <a:avLst/>
          </a:prstGeom>
          <a:noFill/>
          <a:ln>
            <a:noFill/>
          </a:ln>
        </p:spPr>
        <p:txBody>
          <a:bodyPr spcFirstLastPara="1" wrap="square" lIns="83800" tIns="41900" rIns="83800" bIns="419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6"/>
        <p:cNvGrpSpPr/>
        <p:nvPr/>
      </p:nvGrpSpPr>
      <p:grpSpPr>
        <a:xfrm>
          <a:off x="0" y="0"/>
          <a:ext cx="0" cy="0"/>
          <a:chOff x="0" y="0"/>
          <a:chExt cx="0" cy="0"/>
        </a:xfrm>
      </p:grpSpPr>
      <p:sp>
        <p:nvSpPr>
          <p:cNvPr id="247" name="Google Shape;247;p58"/>
          <p:cNvSpPr txBox="1">
            <a:spLocks noGrp="1"/>
          </p:cNvSpPr>
          <p:nvPr>
            <p:ph type="title"/>
          </p:nvPr>
        </p:nvSpPr>
        <p:spPr>
          <a:xfrm>
            <a:off x="457200" y="205978"/>
            <a:ext cx="8229600" cy="857400"/>
          </a:xfrm>
          <a:prstGeom prst="rect">
            <a:avLst/>
          </a:prstGeom>
          <a:noFill/>
          <a:ln>
            <a:noFill/>
          </a:ln>
        </p:spPr>
        <p:txBody>
          <a:bodyPr spcFirstLastPara="1" wrap="square" lIns="83800" tIns="41900" rIns="83800" bIns="41900" anchor="ctr" anchorCtr="0">
            <a:normAutofit/>
          </a:bodyPr>
          <a:lstStyle>
            <a:lvl1pPr lvl="0" algn="ctr" rtl="0">
              <a:spcBef>
                <a:spcPts val="0"/>
              </a:spcBef>
              <a:spcAft>
                <a:spcPts val="0"/>
              </a:spcAft>
              <a:buClr>
                <a:schemeClr val="lt1"/>
              </a:buClr>
              <a:buSzPts val="17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48" name="Google Shape;248;p58"/>
          <p:cNvSpPr txBox="1">
            <a:spLocks noGrp="1"/>
          </p:cNvSpPr>
          <p:nvPr>
            <p:ph type="body" idx="1"/>
          </p:nvPr>
        </p:nvSpPr>
        <p:spPr>
          <a:xfrm>
            <a:off x="457200" y="1200150"/>
            <a:ext cx="8229600" cy="3394500"/>
          </a:xfrm>
          <a:prstGeom prst="rect">
            <a:avLst/>
          </a:prstGeom>
          <a:noFill/>
          <a:ln>
            <a:noFill/>
          </a:ln>
        </p:spPr>
        <p:txBody>
          <a:bodyPr spcFirstLastPara="1" wrap="square" lIns="83800" tIns="41900" rIns="83800" bIns="41900" anchor="t" anchorCtr="0">
            <a:normAutofit/>
          </a:bodyPr>
          <a:lstStyle>
            <a:lvl1pPr marL="457200" lvl="0" indent="-336550" algn="l" rtl="0">
              <a:spcBef>
                <a:spcPts val="300"/>
              </a:spcBef>
              <a:spcAft>
                <a:spcPts val="0"/>
              </a:spcAft>
              <a:buClr>
                <a:schemeClr val="lt1"/>
              </a:buClr>
              <a:buSzPts val="1700"/>
              <a:buChar char="•"/>
              <a:defRPr/>
            </a:lvl1pPr>
            <a:lvl2pPr marL="914400" lvl="1" indent="-336550" algn="l" rtl="0">
              <a:spcBef>
                <a:spcPts val="300"/>
              </a:spcBef>
              <a:spcAft>
                <a:spcPts val="0"/>
              </a:spcAft>
              <a:buClr>
                <a:schemeClr val="lt1"/>
              </a:buClr>
              <a:buSzPts val="1700"/>
              <a:buChar char="•"/>
              <a:defRPr/>
            </a:lvl2pPr>
            <a:lvl3pPr marL="1371600" lvl="2" indent="-336550" algn="l" rtl="0">
              <a:spcBef>
                <a:spcPts val="300"/>
              </a:spcBef>
              <a:spcAft>
                <a:spcPts val="0"/>
              </a:spcAft>
              <a:buClr>
                <a:schemeClr val="lt1"/>
              </a:buClr>
              <a:buSzPts val="1700"/>
              <a:buChar char="•"/>
              <a:defRPr/>
            </a:lvl3pPr>
            <a:lvl4pPr marL="1828800" lvl="3" indent="-336550" algn="l" rtl="0">
              <a:spcBef>
                <a:spcPts val="300"/>
              </a:spcBef>
              <a:spcAft>
                <a:spcPts val="0"/>
              </a:spcAft>
              <a:buClr>
                <a:schemeClr val="lt1"/>
              </a:buClr>
              <a:buSzPts val="1700"/>
              <a:buChar char="•"/>
              <a:defRPr/>
            </a:lvl4pPr>
            <a:lvl5pPr marL="2286000" lvl="4" indent="-336550" algn="l" rtl="0">
              <a:spcBef>
                <a:spcPts val="300"/>
              </a:spcBef>
              <a:spcAft>
                <a:spcPts val="0"/>
              </a:spcAft>
              <a:buClr>
                <a:schemeClr val="lt1"/>
              </a:buClr>
              <a:buSzPts val="1700"/>
              <a:buChar char="•"/>
              <a:defRPr/>
            </a:lvl5pPr>
            <a:lvl6pPr marL="2743200" lvl="5" indent="-336550" algn="l" rtl="0">
              <a:spcBef>
                <a:spcPts val="300"/>
              </a:spcBef>
              <a:spcAft>
                <a:spcPts val="0"/>
              </a:spcAft>
              <a:buClr>
                <a:schemeClr val="lt1"/>
              </a:buClr>
              <a:buSzPts val="1700"/>
              <a:buChar char="•"/>
              <a:defRPr/>
            </a:lvl6pPr>
            <a:lvl7pPr marL="3200400" lvl="6" indent="-336550" algn="l" rtl="0">
              <a:spcBef>
                <a:spcPts val="300"/>
              </a:spcBef>
              <a:spcAft>
                <a:spcPts val="0"/>
              </a:spcAft>
              <a:buClr>
                <a:schemeClr val="lt1"/>
              </a:buClr>
              <a:buSzPts val="1700"/>
              <a:buChar char="•"/>
              <a:defRPr/>
            </a:lvl7pPr>
            <a:lvl8pPr marL="3657600" lvl="7" indent="-336550" algn="l" rtl="0">
              <a:spcBef>
                <a:spcPts val="300"/>
              </a:spcBef>
              <a:spcAft>
                <a:spcPts val="0"/>
              </a:spcAft>
              <a:buClr>
                <a:schemeClr val="lt1"/>
              </a:buClr>
              <a:buSzPts val="1700"/>
              <a:buChar char="•"/>
              <a:defRPr/>
            </a:lvl8pPr>
            <a:lvl9pPr marL="4114800" lvl="8" indent="-336550" algn="l" rtl="0">
              <a:spcBef>
                <a:spcPts val="300"/>
              </a:spcBef>
              <a:spcAft>
                <a:spcPts val="0"/>
              </a:spcAft>
              <a:buClr>
                <a:schemeClr val="lt1"/>
              </a:buClr>
              <a:buSzPts val="1700"/>
              <a:buChar char="•"/>
              <a:defRPr/>
            </a:lvl9pPr>
          </a:lstStyle>
          <a:p>
            <a:endParaRPr/>
          </a:p>
        </p:txBody>
      </p:sp>
      <p:sp>
        <p:nvSpPr>
          <p:cNvPr id="249" name="Google Shape;249;p58"/>
          <p:cNvSpPr txBox="1">
            <a:spLocks noGrp="1"/>
          </p:cNvSpPr>
          <p:nvPr>
            <p:ph type="dt" idx="10"/>
          </p:nvPr>
        </p:nvSpPr>
        <p:spPr>
          <a:xfrm>
            <a:off x="457200" y="4767263"/>
            <a:ext cx="2133600" cy="273900"/>
          </a:xfrm>
          <a:prstGeom prst="rect">
            <a:avLst/>
          </a:prstGeom>
          <a:noFill/>
          <a:ln>
            <a:noFill/>
          </a:ln>
        </p:spPr>
        <p:txBody>
          <a:bodyPr spcFirstLastPara="1" wrap="square" lIns="83800" tIns="41900" rIns="83800" bIns="41900"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50" name="Google Shape;250;p58"/>
          <p:cNvSpPr txBox="1">
            <a:spLocks noGrp="1"/>
          </p:cNvSpPr>
          <p:nvPr>
            <p:ph type="ftr" idx="11"/>
          </p:nvPr>
        </p:nvSpPr>
        <p:spPr>
          <a:xfrm>
            <a:off x="3124200" y="4767263"/>
            <a:ext cx="2895600" cy="273900"/>
          </a:xfrm>
          <a:prstGeom prst="rect">
            <a:avLst/>
          </a:prstGeom>
          <a:noFill/>
          <a:ln>
            <a:noFill/>
          </a:ln>
        </p:spPr>
        <p:txBody>
          <a:bodyPr spcFirstLastPara="1" wrap="square" lIns="83800" tIns="41900" rIns="83800" bIns="41900"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a:p>
        </p:txBody>
      </p:sp>
      <p:sp>
        <p:nvSpPr>
          <p:cNvPr id="251" name="Google Shape;251;p58"/>
          <p:cNvSpPr txBox="1">
            <a:spLocks noGrp="1"/>
          </p:cNvSpPr>
          <p:nvPr>
            <p:ph type="sldNum" idx="12"/>
          </p:nvPr>
        </p:nvSpPr>
        <p:spPr>
          <a:xfrm>
            <a:off x="6553200" y="4767263"/>
            <a:ext cx="2133600" cy="273900"/>
          </a:xfrm>
          <a:prstGeom prst="rect">
            <a:avLst/>
          </a:prstGeom>
          <a:noFill/>
          <a:ln>
            <a:noFill/>
          </a:ln>
        </p:spPr>
        <p:txBody>
          <a:bodyPr spcFirstLastPara="1" wrap="square" lIns="83800" tIns="41900" rIns="83800" bIns="419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2"/>
        <p:cNvGrpSpPr/>
        <p:nvPr/>
      </p:nvGrpSpPr>
      <p:grpSpPr>
        <a:xfrm>
          <a:off x="0" y="0"/>
          <a:ext cx="0" cy="0"/>
          <a:chOff x="0" y="0"/>
          <a:chExt cx="0" cy="0"/>
        </a:xfrm>
      </p:grpSpPr>
      <p:sp>
        <p:nvSpPr>
          <p:cNvPr id="253" name="Google Shape;253;p59"/>
          <p:cNvSpPr txBox="1">
            <a:spLocks noGrp="1"/>
          </p:cNvSpPr>
          <p:nvPr>
            <p:ph type="title"/>
          </p:nvPr>
        </p:nvSpPr>
        <p:spPr>
          <a:xfrm>
            <a:off x="311700" y="2150850"/>
            <a:ext cx="8520600" cy="841800"/>
          </a:xfrm>
          <a:prstGeom prst="rect">
            <a:avLst/>
          </a:prstGeom>
        </p:spPr>
        <p:txBody>
          <a:bodyPr spcFirstLastPara="1" wrap="square" lIns="34275" tIns="34275" rIns="34275" bIns="3427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54" name="Google Shape;254;p59"/>
          <p:cNvSpPr txBox="1">
            <a:spLocks noGrp="1"/>
          </p:cNvSpPr>
          <p:nvPr>
            <p:ph type="sldNum" idx="12"/>
          </p:nvPr>
        </p:nvSpPr>
        <p:spPr>
          <a:xfrm>
            <a:off x="8472458" y="4663217"/>
            <a:ext cx="548700" cy="393600"/>
          </a:xfrm>
          <a:prstGeom prst="rect">
            <a:avLst/>
          </a:prstGeom>
        </p:spPr>
        <p:txBody>
          <a:bodyPr spcFirstLastPara="1" wrap="square" lIns="19050" tIns="19050" rIns="19050" bIns="19050"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9" Type="http://schemas.openxmlformats.org/officeDocument/2006/relationships/slideLayout" Target="../slideLayouts/slideLayout56.xml"/><Relationship Id="rId21" Type="http://schemas.openxmlformats.org/officeDocument/2006/relationships/slideLayout" Target="../slideLayouts/slideLayout38.xml"/><Relationship Id="rId34" Type="http://schemas.openxmlformats.org/officeDocument/2006/relationships/slideLayout" Target="../slideLayouts/slideLayout51.xml"/><Relationship Id="rId42" Type="http://schemas.openxmlformats.org/officeDocument/2006/relationships/image" Target="../media/image1.png"/><Relationship Id="rId7" Type="http://schemas.openxmlformats.org/officeDocument/2006/relationships/slideLayout" Target="../slideLayouts/slideLayout2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41"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slideLayout" Target="../slideLayouts/slideLayout54.xml"/><Relationship Id="rId40" Type="http://schemas.openxmlformats.org/officeDocument/2006/relationships/slideLayout" Target="../slideLayouts/slideLayout57.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slideLayout" Target="../slideLayouts/slideLayout53.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slideLayout" Target="../slideLayouts/slideLayout52.xml"/><Relationship Id="rId8" Type="http://schemas.openxmlformats.org/officeDocument/2006/relationships/slideLayout" Target="../slideLayouts/slideLayout25.xml"/><Relationship Id="rId3" Type="http://schemas.openxmlformats.org/officeDocument/2006/relationships/slideLayout" Target="../slideLayouts/slideLayout20.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3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3BDDF"/>
        </a:solidFill>
        <a:effectLst/>
      </p:bgPr>
    </p:bg>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633413" y="357188"/>
            <a:ext cx="7877100" cy="857400"/>
          </a:xfrm>
          <a:prstGeom prst="rect">
            <a:avLst/>
          </a:prstGeom>
          <a:noFill/>
          <a:ln>
            <a:noFill/>
          </a:ln>
        </p:spPr>
        <p:txBody>
          <a:bodyPr spcFirstLastPara="1" wrap="square" lIns="34275" tIns="34275" rIns="34275" bIns="34275" anchor="ctr" anchorCtr="0">
            <a:noAutofit/>
          </a:bodyPr>
          <a:lstStyle>
            <a:lvl1pPr marR="0" lvl="0"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FFFFFF"/>
              </a:buClr>
              <a:buSzPts val="3400"/>
              <a:buFont typeface="Helvetica Neue"/>
              <a:buNone/>
              <a:defRPr sz="3400" b="1" i="0" u="none" strike="noStrike" cap="none">
                <a:solidFill>
                  <a:srgbClr val="FFFFFF"/>
                </a:solidFill>
                <a:latin typeface="Helvetica Neue"/>
                <a:ea typeface="Helvetica Neue"/>
                <a:cs typeface="Helvetica Neue"/>
                <a:sym typeface="Helvetica Neue"/>
              </a:defRPr>
            </a:lvl9pPr>
          </a:lstStyle>
          <a:p>
            <a:endParaRPr/>
          </a:p>
        </p:txBody>
      </p:sp>
      <p:pic>
        <p:nvPicPr>
          <p:cNvPr id="79" name="Google Shape;79;p19" descr="cc_logo_white_large.pdf"/>
          <p:cNvPicPr preferRelativeResize="0"/>
          <p:nvPr/>
        </p:nvPicPr>
        <p:blipFill rotWithShape="1">
          <a:blip r:embed="rId42">
            <a:alphaModFix/>
          </a:blip>
          <a:srcRect/>
          <a:stretch/>
        </p:blipFill>
        <p:spPr>
          <a:xfrm>
            <a:off x="8297872" y="4321184"/>
            <a:ext cx="573370" cy="573370"/>
          </a:xfrm>
          <a:prstGeom prst="rect">
            <a:avLst/>
          </a:prstGeom>
          <a:noFill/>
          <a:ln>
            <a:noFill/>
          </a:ln>
        </p:spPr>
      </p:pic>
      <p:sp>
        <p:nvSpPr>
          <p:cNvPr id="80" name="Google Shape;80;p19"/>
          <p:cNvSpPr txBox="1">
            <a:spLocks noGrp="1"/>
          </p:cNvSpPr>
          <p:nvPr>
            <p:ph type="body" idx="1"/>
          </p:nvPr>
        </p:nvSpPr>
        <p:spPr>
          <a:xfrm>
            <a:off x="633413" y="1214438"/>
            <a:ext cx="7877100" cy="3453000"/>
          </a:xfrm>
          <a:prstGeom prst="rect">
            <a:avLst/>
          </a:prstGeom>
          <a:noFill/>
          <a:ln>
            <a:noFill/>
          </a:ln>
        </p:spPr>
        <p:txBody>
          <a:bodyPr spcFirstLastPara="1" wrap="square" lIns="34275" tIns="34275" rIns="34275" bIns="34275" anchor="ctr" anchorCtr="0">
            <a:noAutofit/>
          </a:bodyPr>
          <a:lstStyle>
            <a:lvl1pPr marL="457200" marR="0" lvl="0"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1pPr>
            <a:lvl2pPr marL="914400" marR="0" lvl="1"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2pPr>
            <a:lvl3pPr marL="1371600" marR="0" lvl="2"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3pPr>
            <a:lvl4pPr marL="1828800" marR="0" lvl="3"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4pPr>
            <a:lvl5pPr marL="2286000" marR="0" lvl="4"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5pPr>
            <a:lvl6pPr marL="2743200" marR="0" lvl="5"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6pPr>
            <a:lvl7pPr marL="3200400" marR="0" lvl="6"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7pPr>
            <a:lvl8pPr marL="3657600" marR="0" lvl="7"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8pPr>
            <a:lvl9pPr marL="4114800" marR="0" lvl="8" indent="-323850" algn="l" rtl="0">
              <a:lnSpc>
                <a:spcPct val="100000"/>
              </a:lnSpc>
              <a:spcBef>
                <a:spcPts val="2200"/>
              </a:spcBef>
              <a:spcAft>
                <a:spcPts val="0"/>
              </a:spcAft>
              <a:buClr>
                <a:srgbClr val="000000"/>
              </a:buClr>
              <a:buSzPts val="1500"/>
              <a:buFont typeface="Helvetica Neue Light"/>
              <a:buChar char="•"/>
              <a:defRPr sz="20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81" name="Google Shape;81;p19"/>
          <p:cNvSpPr txBox="1">
            <a:spLocks noGrp="1"/>
          </p:cNvSpPr>
          <p:nvPr>
            <p:ph type="sldNum" idx="12"/>
          </p:nvPr>
        </p:nvSpPr>
        <p:spPr>
          <a:xfrm>
            <a:off x="4484637" y="4905375"/>
            <a:ext cx="170100" cy="176100"/>
          </a:xfrm>
          <a:prstGeom prst="rect">
            <a:avLst/>
          </a:prstGeom>
          <a:noFill/>
          <a:ln>
            <a:noFill/>
          </a:ln>
        </p:spPr>
        <p:txBody>
          <a:bodyPr spcFirstLastPara="1" wrap="square" lIns="19050" tIns="19050" rIns="19050" bIns="19050" anchor="t" anchorCtr="0">
            <a:noAutofit/>
          </a:bodyPr>
          <a:lstStyle>
            <a:lvl1pPr marL="0" marR="0" lvl="0"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
              <a:t>‹№›</a:t>
            </a:fld>
            <a:endParaRPr sz="500">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90" r:id="rId26"/>
    <p:sldLayoutId id="2147483691" r:id="rId27"/>
    <p:sldLayoutId id="2147483692" r:id="rId28"/>
    <p:sldLayoutId id="2147483693" r:id="rId29"/>
    <p:sldLayoutId id="2147483694" r:id="rId30"/>
    <p:sldLayoutId id="2147483695" r:id="rId31"/>
    <p:sldLayoutId id="2147483696" r:id="rId32"/>
    <p:sldLayoutId id="2147483697" r:id="rId33"/>
    <p:sldLayoutId id="2147483698" r:id="rId34"/>
    <p:sldLayoutId id="2147483699" r:id="rId35"/>
    <p:sldLayoutId id="2147483700" r:id="rId36"/>
    <p:sldLayoutId id="2147483701" r:id="rId37"/>
    <p:sldLayoutId id="2147483702" r:id="rId38"/>
    <p:sldLayoutId id="2147483703" r:id="rId39"/>
    <p:sldLayoutId id="2147483704"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creativecommons.org/licenses/by-sa/2.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mailto:JENNRYN@CREATIVECOMMONS.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hyperlink" Target="http://www.digitalnz.org/records/35039096"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choose/" TargetMode="External"/><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hyperlink" Target="https://certificates.creativecommons.org/" TargetMode="External"/><Relationship Id="rId4" Type="http://schemas.openxmlformats.org/officeDocument/2006/relationships/hyperlink" Target="https://creativecommons.org/f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6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260" name="Google Shape;260;p6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61" name="Google Shape;261;p60"/>
          <p:cNvPicPr preferRelativeResize="0"/>
          <p:nvPr/>
        </p:nvPicPr>
        <p:blipFill>
          <a:blip r:embed="rId3">
            <a:alphaModFix/>
          </a:blip>
          <a:stretch>
            <a:fillRect/>
          </a:stretch>
        </p:blipFill>
        <p:spPr>
          <a:xfrm>
            <a:off x="-154225" y="0"/>
            <a:ext cx="9298226" cy="5238750"/>
          </a:xfrm>
          <a:prstGeom prst="rect">
            <a:avLst/>
          </a:prstGeom>
          <a:noFill/>
          <a:ln>
            <a:noFill/>
          </a:ln>
        </p:spPr>
      </p:pic>
      <p:sp>
        <p:nvSpPr>
          <p:cNvPr id="262" name="Google Shape;262;p60"/>
          <p:cNvSpPr txBox="1"/>
          <p:nvPr/>
        </p:nvSpPr>
        <p:spPr>
          <a:xfrm>
            <a:off x="311700" y="445025"/>
            <a:ext cx="4497300" cy="2343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700" b="1">
                <a:solidFill>
                  <a:srgbClr val="3366CC"/>
                </a:solidFill>
                <a:latin typeface="Roboto"/>
                <a:ea typeface="Roboto"/>
                <a:cs typeface="Roboto"/>
                <a:sym typeface="Roboto"/>
              </a:rPr>
              <a:t>CC licenses: Helping form the Ecosystem of Open Educational Resources (OER) in Ukraine</a:t>
            </a:r>
            <a:endParaRPr sz="2700" b="1">
              <a:solidFill>
                <a:srgbClr val="3366CC"/>
              </a:solidFill>
              <a:latin typeface="Roboto"/>
              <a:ea typeface="Roboto"/>
              <a:cs typeface="Roboto"/>
              <a:sym typeface="Roboto"/>
            </a:endParaRPr>
          </a:p>
          <a:p>
            <a:pPr marL="0" lvl="0" indent="0" algn="ctr" rtl="0">
              <a:lnSpc>
                <a:spcPct val="115000"/>
              </a:lnSpc>
              <a:spcBef>
                <a:spcPts val="0"/>
              </a:spcBef>
              <a:spcAft>
                <a:spcPts val="0"/>
              </a:spcAft>
              <a:buNone/>
            </a:pPr>
            <a:endParaRPr sz="2400" b="1">
              <a:solidFill>
                <a:srgbClr val="3366CC"/>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sz="1800" b="1">
              <a:solidFill>
                <a:srgbClr val="3366CC"/>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1800" b="1">
                <a:solidFill>
                  <a:srgbClr val="3366CC"/>
                </a:solidFill>
                <a:latin typeface="Roboto"/>
                <a:ea typeface="Roboto"/>
                <a:cs typeface="Roboto"/>
                <a:sym typeface="Roboto"/>
              </a:rPr>
              <a:t>Jennryn Wetzler, Director of Learning and Training, Creative Commons</a:t>
            </a:r>
            <a:endParaRPr sz="1800" b="1">
              <a:solidFill>
                <a:srgbClr val="3366CC"/>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 sz="1800" b="1">
                <a:solidFill>
                  <a:srgbClr val="3366CC"/>
                </a:solidFill>
                <a:latin typeface="Roboto"/>
                <a:ea typeface="Roboto"/>
                <a:cs typeface="Roboto"/>
                <a:sym typeface="Roboto"/>
              </a:rPr>
              <a:t>9 January, 2024</a:t>
            </a:r>
            <a:endParaRPr sz="1800" b="1">
              <a:solidFill>
                <a:srgbClr val="3366CC"/>
              </a:solidFill>
              <a:latin typeface="Roboto"/>
              <a:ea typeface="Roboto"/>
              <a:cs typeface="Roboto"/>
              <a:sym typeface="Roboto"/>
            </a:endParaRPr>
          </a:p>
          <a:p>
            <a:pPr marL="0" lvl="0" indent="0" algn="ctr" rtl="0">
              <a:spcBef>
                <a:spcPts val="0"/>
              </a:spcBef>
              <a:spcAft>
                <a:spcPts val="0"/>
              </a:spcAft>
              <a:buNone/>
            </a:pPr>
            <a:endParaRPr sz="1800">
              <a:solidFill>
                <a:srgbClr val="3366CC"/>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6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327" name="Google Shape;327;p6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328" name="Google Shape;328;p69"/>
          <p:cNvPicPr preferRelativeResize="0"/>
          <p:nvPr/>
        </p:nvPicPr>
        <p:blipFill>
          <a:blip r:embed="rId3">
            <a:alphaModFix/>
          </a:blip>
          <a:stretch>
            <a:fillRect/>
          </a:stretch>
        </p:blipFill>
        <p:spPr>
          <a:xfrm>
            <a:off x="1043" y="0"/>
            <a:ext cx="9141915" cy="5143501"/>
          </a:xfrm>
          <a:prstGeom prst="rect">
            <a:avLst/>
          </a:prstGeom>
          <a:noFill/>
          <a:ln>
            <a:noFill/>
          </a:ln>
        </p:spPr>
      </p:pic>
      <p:sp>
        <p:nvSpPr>
          <p:cNvPr id="329" name="Google Shape;329;p69"/>
          <p:cNvSpPr txBox="1"/>
          <p:nvPr/>
        </p:nvSpPr>
        <p:spPr>
          <a:xfrm>
            <a:off x="984800" y="4508625"/>
            <a:ext cx="68853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u="sng">
                <a:highlight>
                  <a:schemeClr val="lt2"/>
                </a:highlight>
              </a:rPr>
              <a:t>Opensource.com.</a:t>
            </a:r>
            <a:r>
              <a:rPr lang="en">
                <a:highlight>
                  <a:schemeClr val="lt2"/>
                </a:highlight>
              </a:rPr>
              <a:t> Brigham Young University faculty survey seeks to advance open education through academic libraries. </a:t>
            </a:r>
            <a:r>
              <a:rPr lang="en" u="sng">
                <a:solidFill>
                  <a:schemeClr val="hlink"/>
                </a:solidFill>
                <a:highlight>
                  <a:schemeClr val="lt2"/>
                </a:highlight>
                <a:hlinkClick r:id="rId4"/>
              </a:rPr>
              <a:t>CC BY-SA 2.0</a:t>
            </a:r>
            <a:endParaRPr>
              <a:highlight>
                <a:schemeClr val="lt2"/>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p70"/>
          <p:cNvPicPr preferRelativeResize="0"/>
          <p:nvPr/>
        </p:nvPicPr>
        <p:blipFill>
          <a:blip r:embed="rId3">
            <a:alphaModFix/>
          </a:blip>
          <a:stretch>
            <a:fillRect/>
          </a:stretch>
        </p:blipFill>
        <p:spPr>
          <a:xfrm>
            <a:off x="-134750" y="0"/>
            <a:ext cx="9298226" cy="5238750"/>
          </a:xfrm>
          <a:prstGeom prst="rect">
            <a:avLst/>
          </a:prstGeom>
          <a:noFill/>
          <a:ln>
            <a:noFill/>
          </a:ln>
        </p:spPr>
      </p:pic>
      <p:sp>
        <p:nvSpPr>
          <p:cNvPr id="335" name="Google Shape;335;p70"/>
          <p:cNvSpPr txBox="1">
            <a:spLocks noGrp="1"/>
          </p:cNvSpPr>
          <p:nvPr>
            <p:ph type="title"/>
          </p:nvPr>
        </p:nvSpPr>
        <p:spPr>
          <a:xfrm>
            <a:off x="313250" y="1596700"/>
            <a:ext cx="4612800" cy="13074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900" b="1">
                <a:solidFill>
                  <a:srgbClr val="0645AD"/>
                </a:solidFill>
                <a:latin typeface="Roboto"/>
                <a:ea typeface="Roboto"/>
                <a:cs typeface="Roboto"/>
                <a:sym typeface="Roboto"/>
              </a:rPr>
              <a:t>THANK YOU!</a:t>
            </a:r>
            <a:endParaRPr sz="2900" b="1">
              <a:solidFill>
                <a:srgbClr val="0645AD"/>
              </a:solidFill>
              <a:latin typeface="Roboto"/>
              <a:ea typeface="Roboto"/>
              <a:cs typeface="Roboto"/>
              <a:sym typeface="Roboto"/>
            </a:endParaRPr>
          </a:p>
          <a:p>
            <a:pPr marL="0" lvl="0" indent="0" algn="l" rtl="0">
              <a:spcBef>
                <a:spcPts val="0"/>
              </a:spcBef>
              <a:spcAft>
                <a:spcPts val="0"/>
              </a:spcAft>
              <a:buNone/>
            </a:pPr>
            <a:endParaRPr sz="2900" b="1">
              <a:solidFill>
                <a:srgbClr val="0645AD"/>
              </a:solidFill>
              <a:latin typeface="Roboto"/>
              <a:ea typeface="Roboto"/>
              <a:cs typeface="Roboto"/>
              <a:sym typeface="Roboto"/>
            </a:endParaRPr>
          </a:p>
          <a:p>
            <a:pPr marL="0" lvl="0" indent="0" algn="l" rtl="0">
              <a:spcBef>
                <a:spcPts val="0"/>
              </a:spcBef>
              <a:spcAft>
                <a:spcPts val="0"/>
              </a:spcAft>
              <a:buNone/>
            </a:pPr>
            <a:r>
              <a:rPr lang="en" sz="2122" b="1" u="sng">
                <a:solidFill>
                  <a:schemeClr val="hlink"/>
                </a:solidFill>
                <a:latin typeface="Roboto"/>
                <a:ea typeface="Roboto"/>
                <a:cs typeface="Roboto"/>
                <a:sym typeface="Roboto"/>
                <a:hlinkClick r:id="rId4"/>
              </a:rPr>
              <a:t>JENNRYN@CREATIVECOMMONS.ORG</a:t>
            </a:r>
            <a:endParaRPr sz="2122" b="1">
              <a:solidFill>
                <a:srgbClr val="0645AD"/>
              </a:solidFill>
              <a:latin typeface="Roboto"/>
              <a:ea typeface="Roboto"/>
              <a:cs typeface="Roboto"/>
              <a:sym typeface="Roboto"/>
            </a:endParaRPr>
          </a:p>
          <a:p>
            <a:pPr marL="0" lvl="0" indent="0" algn="l" rtl="0">
              <a:spcBef>
                <a:spcPts val="0"/>
              </a:spcBef>
              <a:spcAft>
                <a:spcPts val="0"/>
              </a:spcAft>
              <a:buNone/>
            </a:pPr>
            <a:endParaRPr sz="2900" b="1">
              <a:solidFill>
                <a:srgbClr val="0645AD"/>
              </a:solidFill>
              <a:latin typeface="Roboto"/>
              <a:ea typeface="Roboto"/>
              <a:cs typeface="Roboto"/>
              <a:sym typeface="Roboto"/>
            </a:endParaRPr>
          </a:p>
          <a:p>
            <a:pPr marL="0" lvl="0" indent="0" algn="l" rtl="0">
              <a:spcBef>
                <a:spcPts val="0"/>
              </a:spcBef>
              <a:spcAft>
                <a:spcPts val="0"/>
              </a:spcAft>
              <a:buNone/>
            </a:pPr>
            <a:endParaRPr sz="2900" b="1">
              <a:solidFill>
                <a:srgbClr val="0645AD"/>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61"/>
          <p:cNvSpPr txBox="1"/>
          <p:nvPr/>
        </p:nvSpPr>
        <p:spPr>
          <a:xfrm>
            <a:off x="633450" y="3392156"/>
            <a:ext cx="7877100" cy="3453000"/>
          </a:xfrm>
          <a:prstGeom prst="rect">
            <a:avLst/>
          </a:prstGeom>
          <a:noFill/>
          <a:ln>
            <a:noFill/>
          </a:ln>
        </p:spPr>
        <p:txBody>
          <a:bodyPr spcFirstLastPara="1" wrap="square" lIns="19050" tIns="19050" rIns="19050" bIns="19050" anchor="t" anchorCtr="0">
            <a:noAutofit/>
          </a:bodyPr>
          <a:lstStyle/>
          <a:p>
            <a:pPr marL="241300" lvl="0" indent="0" algn="ctr" rtl="0">
              <a:spcBef>
                <a:spcPts val="0"/>
              </a:spcBef>
              <a:spcAft>
                <a:spcPts val="0"/>
              </a:spcAft>
              <a:buNone/>
            </a:pPr>
            <a:r>
              <a:rPr lang="en" sz="1400" b="1">
                <a:solidFill>
                  <a:srgbClr val="FFFFFF"/>
                </a:solidFill>
                <a:latin typeface="Helvetica Neue"/>
                <a:ea typeface="Helvetica Neue"/>
                <a:cs typeface="Helvetica Neue"/>
                <a:sym typeface="Helvetica Neue"/>
              </a:rPr>
              <a:t>Created by Jennryn Wetzler. © Creative Commons. Unless otherwise noted, this presentation is licensed under a </a:t>
            </a:r>
            <a:r>
              <a:rPr lang="en" sz="1400" b="1" u="sng">
                <a:solidFill>
                  <a:srgbClr val="FFFFFF"/>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Creative Commons Attribution 4.0 International License</a:t>
            </a:r>
            <a:r>
              <a:rPr lang="en" sz="1400" b="1">
                <a:solidFill>
                  <a:srgbClr val="FFFFFF"/>
                </a:solidFill>
                <a:latin typeface="Helvetica Neue"/>
                <a:ea typeface="Helvetica Neue"/>
                <a:cs typeface="Helvetica Neue"/>
                <a:sym typeface="Helvetica Neue"/>
              </a:rPr>
              <a:t>.</a:t>
            </a:r>
            <a:endParaRPr sz="1400" b="1">
              <a:solidFill>
                <a:srgbClr val="FFFFFF"/>
              </a:solidFill>
              <a:latin typeface="Helvetica Neue"/>
              <a:ea typeface="Helvetica Neue"/>
              <a:cs typeface="Helvetica Neue"/>
              <a:sym typeface="Helvetica Neue"/>
            </a:endParaRPr>
          </a:p>
        </p:txBody>
      </p:sp>
      <p:pic>
        <p:nvPicPr>
          <p:cNvPr id="268" name="Google Shape;268;p61"/>
          <p:cNvPicPr preferRelativeResize="0"/>
          <p:nvPr/>
        </p:nvPicPr>
        <p:blipFill>
          <a:blip r:embed="rId4">
            <a:alphaModFix/>
          </a:blip>
          <a:stretch>
            <a:fillRect/>
          </a:stretch>
        </p:blipFill>
        <p:spPr>
          <a:xfrm>
            <a:off x="4059534" y="2976141"/>
            <a:ext cx="1024931" cy="36061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62"/>
          <p:cNvPicPr preferRelativeResize="0"/>
          <p:nvPr/>
        </p:nvPicPr>
        <p:blipFill>
          <a:blip r:embed="rId3">
            <a:alphaModFix/>
          </a:blip>
          <a:stretch>
            <a:fillRect/>
          </a:stretch>
        </p:blipFill>
        <p:spPr>
          <a:xfrm>
            <a:off x="4642750" y="-548625"/>
            <a:ext cx="4501252" cy="60016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C116"/>
        </a:solidFill>
        <a:effectLst/>
      </p:bgPr>
    </p:bg>
    <p:spTree>
      <p:nvGrpSpPr>
        <p:cNvPr id="1" name="Shape 277"/>
        <p:cNvGrpSpPr/>
        <p:nvPr/>
      </p:nvGrpSpPr>
      <p:grpSpPr>
        <a:xfrm>
          <a:off x="0" y="0"/>
          <a:ext cx="0" cy="0"/>
          <a:chOff x="0" y="0"/>
          <a:chExt cx="0" cy="0"/>
        </a:xfrm>
      </p:grpSpPr>
      <p:sp>
        <p:nvSpPr>
          <p:cNvPr id="278" name="Google Shape;278;p6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279" name="Google Shape;279;p6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80" name="Google Shape;280;p63"/>
          <p:cNvPicPr preferRelativeResize="0"/>
          <p:nvPr/>
        </p:nvPicPr>
        <p:blipFill rotWithShape="1">
          <a:blip r:embed="rId3">
            <a:alphaModFix/>
          </a:blip>
          <a:srcRect t="46797" b="31024"/>
          <a:stretch/>
        </p:blipFill>
        <p:spPr>
          <a:xfrm>
            <a:off x="0" y="0"/>
            <a:ext cx="9144000" cy="1653825"/>
          </a:xfrm>
          <a:prstGeom prst="rect">
            <a:avLst/>
          </a:prstGeom>
          <a:noFill/>
          <a:ln>
            <a:noFill/>
          </a:ln>
        </p:spPr>
      </p:pic>
      <p:sp>
        <p:nvSpPr>
          <p:cNvPr id="281" name="Google Shape;281;p63"/>
          <p:cNvSpPr txBox="1"/>
          <p:nvPr/>
        </p:nvSpPr>
        <p:spPr>
          <a:xfrm>
            <a:off x="848850" y="2571750"/>
            <a:ext cx="7446300" cy="923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800" b="1">
                <a:solidFill>
                  <a:srgbClr val="3366CC"/>
                </a:solidFill>
                <a:latin typeface="Roboto"/>
                <a:ea typeface="Roboto"/>
                <a:cs typeface="Roboto"/>
                <a:sym typeface="Roboto"/>
              </a:rPr>
              <a:t>Creative Commons</a:t>
            </a:r>
            <a:endParaRPr sz="4800" b="1">
              <a:solidFill>
                <a:srgbClr val="3366CC"/>
              </a:solidFill>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4"/>
          <p:cNvSpPr txBox="1">
            <a:spLocks noGrp="1"/>
          </p:cNvSpPr>
          <p:nvPr>
            <p:ph type="title"/>
          </p:nvPr>
        </p:nvSpPr>
        <p:spPr>
          <a:xfrm>
            <a:off x="666756" y="3523872"/>
            <a:ext cx="7810500" cy="17430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COPYRIGHT </a:t>
            </a:r>
            <a:endParaRPr/>
          </a:p>
        </p:txBody>
      </p:sp>
      <p:pic>
        <p:nvPicPr>
          <p:cNvPr id="287" name="Google Shape;287;p64"/>
          <p:cNvPicPr preferRelativeResize="0"/>
          <p:nvPr/>
        </p:nvPicPr>
        <p:blipFill>
          <a:blip r:embed="rId3">
            <a:alphaModFix/>
          </a:blip>
          <a:stretch>
            <a:fillRect/>
          </a:stretch>
        </p:blipFill>
        <p:spPr>
          <a:xfrm>
            <a:off x="1927514" y="3"/>
            <a:ext cx="5288972" cy="3917756"/>
          </a:xfrm>
          <a:prstGeom prst="rect">
            <a:avLst/>
          </a:prstGeom>
          <a:noFill/>
          <a:ln>
            <a:noFill/>
          </a:ln>
        </p:spPr>
      </p:pic>
      <p:sp>
        <p:nvSpPr>
          <p:cNvPr id="288" name="Google Shape;288;p64"/>
          <p:cNvSpPr txBox="1"/>
          <p:nvPr/>
        </p:nvSpPr>
        <p:spPr>
          <a:xfrm>
            <a:off x="87900" y="4555700"/>
            <a:ext cx="8968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500">
                <a:solidFill>
                  <a:schemeClr val="lt1"/>
                </a:solidFill>
                <a:latin typeface="Times New Roman"/>
                <a:ea typeface="Times New Roman"/>
                <a:cs typeface="Times New Roman"/>
                <a:sym typeface="Times New Roman"/>
              </a:rPr>
              <a:t>Lillie Le Dorre, from Wellington, New Zealand, wins this category with her precocious typing dog. </a:t>
            </a:r>
            <a:r>
              <a:rPr lang="en" sz="1500" u="sng">
                <a:solidFill>
                  <a:schemeClr val="lt1"/>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Source material</a:t>
            </a:r>
            <a:r>
              <a:rPr lang="en" sz="1500">
                <a:solidFill>
                  <a:schemeClr val="lt1"/>
                </a:solidFill>
                <a:latin typeface="Times New Roman"/>
                <a:ea typeface="Times New Roman"/>
                <a:cs typeface="Times New Roman"/>
                <a:sym typeface="Times New Roman"/>
              </a:rPr>
              <a:t> courtesy Archives New Zealand Te Rua Mahara o te Kāwanatanga.</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65"/>
          <p:cNvSpPr txBox="1">
            <a:spLocks noGrp="1"/>
          </p:cNvSpPr>
          <p:nvPr>
            <p:ph type="title"/>
          </p:nvPr>
        </p:nvSpPr>
        <p:spPr>
          <a:xfrm>
            <a:off x="521800" y="1054948"/>
            <a:ext cx="5031600" cy="3033600"/>
          </a:xfrm>
          <a:prstGeom prst="rect">
            <a:avLst/>
          </a:prstGeom>
        </p:spPr>
        <p:txBody>
          <a:bodyPr spcFirstLastPara="1" wrap="square" lIns="83800" tIns="41900" rIns="83800" bIns="41900" anchor="ctr" anchorCtr="0">
            <a:normAutofit/>
          </a:bodyPr>
          <a:lstStyle/>
          <a:p>
            <a:pPr marL="0" lvl="0" indent="0" algn="ctr" rtl="0">
              <a:spcBef>
                <a:spcPts val="0"/>
              </a:spcBef>
              <a:spcAft>
                <a:spcPts val="0"/>
              </a:spcAft>
              <a:buClr>
                <a:schemeClr val="dk1"/>
              </a:buClr>
              <a:buSzPts val="1100"/>
              <a:buFont typeface="Arial"/>
              <a:buNone/>
            </a:pPr>
            <a:r>
              <a:rPr lang="en">
                <a:solidFill>
                  <a:schemeClr val="lt1"/>
                </a:solidFill>
              </a:rPr>
              <a:t>CC LICENSES</a:t>
            </a:r>
            <a:endParaRPr>
              <a:solidFill>
                <a:schemeClr val="lt1"/>
              </a:solidFill>
            </a:endParaRPr>
          </a:p>
          <a:p>
            <a:pPr marL="0" lvl="0" indent="0" algn="ctr" rtl="0">
              <a:spcBef>
                <a:spcPts val="0"/>
              </a:spcBef>
              <a:spcAft>
                <a:spcPts val="0"/>
              </a:spcAft>
              <a:buNone/>
            </a:pPr>
            <a:endParaRPr/>
          </a:p>
        </p:txBody>
      </p:sp>
      <p:pic>
        <p:nvPicPr>
          <p:cNvPr id="294" name="Google Shape;294;p65"/>
          <p:cNvPicPr preferRelativeResize="0"/>
          <p:nvPr/>
        </p:nvPicPr>
        <p:blipFill>
          <a:blip r:embed="rId3">
            <a:alphaModFix/>
          </a:blip>
          <a:stretch>
            <a:fillRect/>
          </a:stretch>
        </p:blipFill>
        <p:spPr>
          <a:xfrm>
            <a:off x="5715000" y="0"/>
            <a:ext cx="34290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3BDDF">
            <a:alpha val="74900"/>
          </a:srgbClr>
        </a:solidFill>
        <a:effectLst/>
      </p:bgPr>
    </p:bg>
    <p:spTree>
      <p:nvGrpSpPr>
        <p:cNvPr id="1" name="Shape 298"/>
        <p:cNvGrpSpPr/>
        <p:nvPr/>
      </p:nvGrpSpPr>
      <p:grpSpPr>
        <a:xfrm>
          <a:off x="0" y="0"/>
          <a:ext cx="0" cy="0"/>
          <a:chOff x="0" y="0"/>
          <a:chExt cx="0" cy="0"/>
        </a:xfrm>
      </p:grpSpPr>
      <p:sp>
        <p:nvSpPr>
          <p:cNvPr id="299" name="Google Shape;299;p66"/>
          <p:cNvSpPr/>
          <p:nvPr/>
        </p:nvSpPr>
        <p:spPr>
          <a:xfrm>
            <a:off x="478631" y="0"/>
            <a:ext cx="2435994" cy="2550312"/>
          </a:xfrm>
          <a:prstGeom prst="flowChartDocumen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0" name="Google Shape;300;p66"/>
          <p:cNvSpPr/>
          <p:nvPr/>
        </p:nvSpPr>
        <p:spPr>
          <a:xfrm>
            <a:off x="628650" y="128371"/>
            <a:ext cx="2130000" cy="17784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en" sz="2400" b="1">
                <a:solidFill>
                  <a:srgbClr val="FFFFFF"/>
                </a:solidFill>
                <a:latin typeface="Calibri"/>
                <a:ea typeface="Calibri"/>
                <a:cs typeface="Calibri"/>
                <a:sym typeface="Calibri"/>
              </a:rPr>
              <a:t>CC Open Licenses</a:t>
            </a:r>
            <a:endParaRPr sz="1400"/>
          </a:p>
        </p:txBody>
      </p:sp>
      <p:pic>
        <p:nvPicPr>
          <p:cNvPr id="301" name="Google Shape;301;p66"/>
          <p:cNvPicPr preferRelativeResize="0"/>
          <p:nvPr/>
        </p:nvPicPr>
        <p:blipFill rotWithShape="1">
          <a:blip r:embed="rId3">
            <a:alphaModFix/>
          </a:blip>
          <a:srcRect/>
          <a:stretch/>
        </p:blipFill>
        <p:spPr>
          <a:xfrm>
            <a:off x="3510279" y="196351"/>
            <a:ext cx="1982108" cy="693492"/>
          </a:xfrm>
          <a:prstGeom prst="rect">
            <a:avLst/>
          </a:prstGeom>
          <a:noFill/>
          <a:ln>
            <a:noFill/>
          </a:ln>
        </p:spPr>
      </p:pic>
      <p:pic>
        <p:nvPicPr>
          <p:cNvPr id="302" name="Google Shape;302;p66"/>
          <p:cNvPicPr preferRelativeResize="0"/>
          <p:nvPr/>
        </p:nvPicPr>
        <p:blipFill rotWithShape="1">
          <a:blip r:embed="rId4">
            <a:alphaModFix/>
          </a:blip>
          <a:srcRect/>
          <a:stretch/>
        </p:blipFill>
        <p:spPr>
          <a:xfrm>
            <a:off x="3510281" y="1017551"/>
            <a:ext cx="1982106" cy="693492"/>
          </a:xfrm>
          <a:prstGeom prst="rect">
            <a:avLst/>
          </a:prstGeom>
          <a:noFill/>
          <a:ln>
            <a:noFill/>
          </a:ln>
        </p:spPr>
      </p:pic>
      <p:pic>
        <p:nvPicPr>
          <p:cNvPr id="303" name="Google Shape;303;p66"/>
          <p:cNvPicPr preferRelativeResize="0"/>
          <p:nvPr/>
        </p:nvPicPr>
        <p:blipFill rotWithShape="1">
          <a:blip r:embed="rId5">
            <a:alphaModFix/>
          </a:blip>
          <a:srcRect/>
          <a:stretch/>
        </p:blipFill>
        <p:spPr>
          <a:xfrm>
            <a:off x="5887718" y="1024364"/>
            <a:ext cx="1982103" cy="693491"/>
          </a:xfrm>
          <a:prstGeom prst="rect">
            <a:avLst/>
          </a:prstGeom>
          <a:noFill/>
          <a:ln>
            <a:noFill/>
          </a:ln>
        </p:spPr>
      </p:pic>
      <p:pic>
        <p:nvPicPr>
          <p:cNvPr id="304" name="Google Shape;304;p66"/>
          <p:cNvPicPr preferRelativeResize="0"/>
          <p:nvPr/>
        </p:nvPicPr>
        <p:blipFill rotWithShape="1">
          <a:blip r:embed="rId6">
            <a:alphaModFix/>
          </a:blip>
          <a:srcRect/>
          <a:stretch/>
        </p:blipFill>
        <p:spPr>
          <a:xfrm>
            <a:off x="3510281" y="1838751"/>
            <a:ext cx="1982106" cy="693492"/>
          </a:xfrm>
          <a:prstGeom prst="rect">
            <a:avLst/>
          </a:prstGeom>
          <a:noFill/>
          <a:ln>
            <a:noFill/>
          </a:ln>
        </p:spPr>
      </p:pic>
      <p:pic>
        <p:nvPicPr>
          <p:cNvPr id="305" name="Google Shape;305;p66"/>
          <p:cNvPicPr preferRelativeResize="0"/>
          <p:nvPr/>
        </p:nvPicPr>
        <p:blipFill rotWithShape="1">
          <a:blip r:embed="rId7">
            <a:alphaModFix/>
          </a:blip>
          <a:srcRect/>
          <a:stretch/>
        </p:blipFill>
        <p:spPr>
          <a:xfrm>
            <a:off x="5887719" y="196352"/>
            <a:ext cx="1982103" cy="693491"/>
          </a:xfrm>
          <a:prstGeom prst="rect">
            <a:avLst/>
          </a:prstGeom>
          <a:noFill/>
          <a:ln>
            <a:noFill/>
          </a:ln>
        </p:spPr>
      </p:pic>
      <p:pic>
        <p:nvPicPr>
          <p:cNvPr id="306" name="Google Shape;306;p66"/>
          <p:cNvPicPr preferRelativeResize="0"/>
          <p:nvPr/>
        </p:nvPicPr>
        <p:blipFill rotWithShape="1">
          <a:blip r:embed="rId8">
            <a:alphaModFix/>
          </a:blip>
          <a:srcRect/>
          <a:stretch/>
        </p:blipFill>
        <p:spPr>
          <a:xfrm>
            <a:off x="5887718" y="1852376"/>
            <a:ext cx="1982103" cy="693491"/>
          </a:xfrm>
          <a:prstGeom prst="rect">
            <a:avLst/>
          </a:prstGeom>
          <a:noFill/>
          <a:ln>
            <a:noFill/>
          </a:ln>
        </p:spPr>
      </p:pic>
      <p:sp>
        <p:nvSpPr>
          <p:cNvPr id="307" name="Google Shape;307;p66"/>
          <p:cNvSpPr/>
          <p:nvPr/>
        </p:nvSpPr>
        <p:spPr>
          <a:xfrm>
            <a:off x="478631" y="2890651"/>
            <a:ext cx="2130000" cy="17784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en" sz="2400" b="1">
                <a:solidFill>
                  <a:schemeClr val="dk1"/>
                </a:solidFill>
                <a:latin typeface="Calibri"/>
                <a:ea typeface="Calibri"/>
                <a:cs typeface="Calibri"/>
                <a:sym typeface="Calibri"/>
              </a:rPr>
              <a:t>CC Public Domain Tools</a:t>
            </a:r>
            <a:endParaRPr sz="1400"/>
          </a:p>
        </p:txBody>
      </p:sp>
      <p:pic>
        <p:nvPicPr>
          <p:cNvPr id="308" name="Google Shape;308;p66"/>
          <p:cNvPicPr preferRelativeResize="0"/>
          <p:nvPr/>
        </p:nvPicPr>
        <p:blipFill rotWithShape="1">
          <a:blip r:embed="rId9">
            <a:alphaModFix/>
          </a:blip>
          <a:srcRect/>
          <a:stretch/>
        </p:blipFill>
        <p:spPr>
          <a:xfrm>
            <a:off x="3524233" y="3433086"/>
            <a:ext cx="1968154" cy="693493"/>
          </a:xfrm>
          <a:prstGeom prst="rect">
            <a:avLst/>
          </a:prstGeom>
          <a:noFill/>
          <a:ln>
            <a:noFill/>
          </a:ln>
        </p:spPr>
      </p:pic>
      <p:pic>
        <p:nvPicPr>
          <p:cNvPr id="309" name="Google Shape;309;p66"/>
          <p:cNvPicPr preferRelativeResize="0"/>
          <p:nvPr/>
        </p:nvPicPr>
        <p:blipFill rotWithShape="1">
          <a:blip r:embed="rId10">
            <a:alphaModFix/>
          </a:blip>
          <a:srcRect/>
          <a:stretch/>
        </p:blipFill>
        <p:spPr>
          <a:xfrm>
            <a:off x="5887718" y="3433086"/>
            <a:ext cx="1968155" cy="693494"/>
          </a:xfrm>
          <a:prstGeom prst="rect">
            <a:avLst/>
          </a:prstGeom>
          <a:noFill/>
          <a:ln>
            <a:noFill/>
          </a:ln>
        </p:spPr>
      </p:pic>
      <p:sp>
        <p:nvSpPr>
          <p:cNvPr id="310" name="Google Shape;310;p66"/>
          <p:cNvSpPr txBox="1"/>
          <p:nvPr/>
        </p:nvSpPr>
        <p:spPr>
          <a:xfrm>
            <a:off x="2334408" y="4577816"/>
            <a:ext cx="59931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800">
                <a:solidFill>
                  <a:schemeClr val="dk1"/>
                </a:solidFill>
                <a:latin typeface="Calibri"/>
                <a:ea typeface="Calibri"/>
                <a:cs typeface="Calibri"/>
                <a:sym typeface="Calibri"/>
              </a:rPr>
              <a:t>Non- ND Licenses allow for translations and other adaptations.</a:t>
            </a:r>
            <a:endParaRPr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0CFE9"/>
        </a:solidFill>
        <a:effectLst/>
      </p:bgPr>
    </p:bg>
    <p:spTree>
      <p:nvGrpSpPr>
        <p:cNvPr id="1" name="Shape 314"/>
        <p:cNvGrpSpPr/>
        <p:nvPr/>
      </p:nvGrpSpPr>
      <p:grpSpPr>
        <a:xfrm>
          <a:off x="0" y="0"/>
          <a:ext cx="0" cy="0"/>
          <a:chOff x="0" y="0"/>
          <a:chExt cx="0" cy="0"/>
        </a:xfrm>
      </p:grpSpPr>
      <p:sp>
        <p:nvSpPr>
          <p:cNvPr id="315" name="Google Shape;315;p67"/>
          <p:cNvSpPr txBox="1">
            <a:spLocks noGrp="1"/>
          </p:cNvSpPr>
          <p:nvPr>
            <p:ph type="title"/>
          </p:nvPr>
        </p:nvSpPr>
        <p:spPr>
          <a:xfrm>
            <a:off x="4023459" y="252619"/>
            <a:ext cx="4878600" cy="4764600"/>
          </a:xfrm>
          <a:prstGeom prst="rect">
            <a:avLst/>
          </a:prstGeom>
          <a:noFill/>
          <a:ln>
            <a:noFill/>
          </a:ln>
        </p:spPr>
        <p:txBody>
          <a:bodyPr spcFirstLastPara="1" wrap="square" lIns="19050" tIns="19050" rIns="19050" bIns="19050" anchor="ctr" anchorCtr="0">
            <a:normAutofit/>
          </a:bodyPr>
          <a:lstStyle/>
          <a:p>
            <a:pPr marL="0" marR="0" lvl="0" indent="0" algn="ctr" rtl="0">
              <a:lnSpc>
                <a:spcPct val="100000"/>
              </a:lnSpc>
              <a:spcBef>
                <a:spcPts val="0"/>
              </a:spcBef>
              <a:spcAft>
                <a:spcPts val="0"/>
              </a:spcAft>
              <a:buClr>
                <a:srgbClr val="FFFFFF"/>
              </a:buClr>
              <a:buSzPts val="2800"/>
              <a:buFont typeface="Helvetica Neue"/>
              <a:buNone/>
            </a:pPr>
            <a:r>
              <a:rPr lang="en"/>
              <a:t>Least restrictive</a:t>
            </a:r>
            <a:endParaRPr/>
          </a:p>
          <a:p>
            <a:pPr marL="0" marR="0" lvl="0" indent="0" algn="ctr" rtl="0">
              <a:lnSpc>
                <a:spcPct val="100000"/>
              </a:lnSpc>
              <a:spcBef>
                <a:spcPts val="0"/>
              </a:spcBef>
              <a:spcAft>
                <a:spcPts val="0"/>
              </a:spcAft>
              <a:buClr>
                <a:srgbClr val="FFFFFF"/>
              </a:buClr>
              <a:buSzPts val="2800"/>
              <a:buFont typeface="Helvetica Neue"/>
              <a:buNone/>
            </a:pPr>
            <a:endParaRPr/>
          </a:p>
          <a:p>
            <a:pPr marL="0" marR="0" lvl="0" indent="0" algn="l" rtl="0">
              <a:lnSpc>
                <a:spcPct val="100000"/>
              </a:lnSpc>
              <a:spcBef>
                <a:spcPts val="0"/>
              </a:spcBef>
              <a:spcAft>
                <a:spcPts val="0"/>
              </a:spcAft>
              <a:buClr>
                <a:srgbClr val="FFFFFF"/>
              </a:buClr>
              <a:buSzPts val="2800"/>
              <a:buFont typeface="Helvetica Neue"/>
              <a:buNone/>
            </a:pPr>
            <a:endParaRPr/>
          </a:p>
          <a:p>
            <a:pPr marL="0" marR="0" lvl="0" indent="0" algn="ctr" rtl="0">
              <a:lnSpc>
                <a:spcPct val="100000"/>
              </a:lnSpc>
              <a:spcBef>
                <a:spcPts val="0"/>
              </a:spcBef>
              <a:spcAft>
                <a:spcPts val="0"/>
              </a:spcAft>
              <a:buClr>
                <a:srgbClr val="FFFFFF"/>
              </a:buClr>
              <a:buSzPts val="2800"/>
              <a:buFont typeface="Helvetica Neue"/>
              <a:buNone/>
            </a:pPr>
            <a:r>
              <a:rPr lang="en"/>
              <a:t>to</a:t>
            </a:r>
            <a:endParaRPr/>
          </a:p>
          <a:p>
            <a:pPr marL="0" marR="0" lvl="0" indent="0" algn="l" rtl="0">
              <a:lnSpc>
                <a:spcPct val="100000"/>
              </a:lnSpc>
              <a:spcBef>
                <a:spcPts val="0"/>
              </a:spcBef>
              <a:spcAft>
                <a:spcPts val="0"/>
              </a:spcAft>
              <a:buClr>
                <a:srgbClr val="FFFFFF"/>
              </a:buClr>
              <a:buSzPts val="2800"/>
              <a:buFont typeface="Helvetica Neue"/>
              <a:buNone/>
            </a:pPr>
            <a:endParaRPr/>
          </a:p>
          <a:p>
            <a:pPr marL="0" marR="0" lvl="0" indent="0" algn="ctr" rtl="0">
              <a:lnSpc>
                <a:spcPct val="100000"/>
              </a:lnSpc>
              <a:spcBef>
                <a:spcPts val="0"/>
              </a:spcBef>
              <a:spcAft>
                <a:spcPts val="0"/>
              </a:spcAft>
              <a:buClr>
                <a:srgbClr val="FFFFFF"/>
              </a:buClr>
              <a:buSzPts val="2800"/>
              <a:buFont typeface="Helvetica Neue"/>
              <a:buNone/>
            </a:pPr>
            <a:endParaRPr/>
          </a:p>
          <a:p>
            <a:pPr marL="0" marR="0" lvl="0" indent="0" algn="ctr" rtl="0">
              <a:lnSpc>
                <a:spcPct val="100000"/>
              </a:lnSpc>
              <a:spcBef>
                <a:spcPts val="0"/>
              </a:spcBef>
              <a:spcAft>
                <a:spcPts val="0"/>
              </a:spcAft>
              <a:buClr>
                <a:srgbClr val="FFFFFF"/>
              </a:buClr>
              <a:buSzPts val="2800"/>
              <a:buFont typeface="Helvetica Neue"/>
              <a:buNone/>
            </a:pPr>
            <a:r>
              <a:rPr lang="en"/>
              <a:t>Most restrictive</a:t>
            </a:r>
            <a:endParaRPr/>
          </a:p>
          <a:p>
            <a:pPr marL="0" marR="0" lvl="0" indent="0" algn="ctr" rtl="0">
              <a:lnSpc>
                <a:spcPct val="100000"/>
              </a:lnSpc>
              <a:spcBef>
                <a:spcPts val="0"/>
              </a:spcBef>
              <a:spcAft>
                <a:spcPts val="0"/>
              </a:spcAft>
              <a:buClr>
                <a:srgbClr val="FFFFFF"/>
              </a:buClr>
              <a:buSzPts val="2800"/>
              <a:buFont typeface="Helvetica Neue"/>
              <a:buNone/>
            </a:pPr>
            <a:endParaRPr/>
          </a:p>
        </p:txBody>
      </p:sp>
      <p:pic>
        <p:nvPicPr>
          <p:cNvPr id="316" name="Google Shape;316;p67"/>
          <p:cNvPicPr preferRelativeResize="0"/>
          <p:nvPr/>
        </p:nvPicPr>
        <p:blipFill>
          <a:blip r:embed="rId3">
            <a:alphaModFix/>
          </a:blip>
          <a:stretch>
            <a:fillRect/>
          </a:stretch>
        </p:blipFill>
        <p:spPr>
          <a:xfrm>
            <a:off x="786516" y="126281"/>
            <a:ext cx="3023640" cy="489093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68"/>
          <p:cNvSpPr txBox="1"/>
          <p:nvPr/>
        </p:nvSpPr>
        <p:spPr>
          <a:xfrm>
            <a:off x="613322" y="813456"/>
            <a:ext cx="8189400" cy="1758300"/>
          </a:xfrm>
          <a:prstGeom prst="rect">
            <a:avLst/>
          </a:prstGeom>
          <a:noFill/>
          <a:ln>
            <a:noFill/>
          </a:ln>
        </p:spPr>
        <p:txBody>
          <a:bodyPr spcFirstLastPara="1" wrap="square" lIns="34275" tIns="34275" rIns="34275" bIns="34275" anchor="t" anchorCtr="0">
            <a:noAutofit/>
          </a:bodyPr>
          <a:lstStyle/>
          <a:p>
            <a:pPr marL="0" lvl="0" indent="0" algn="ctr" rtl="0">
              <a:spcBef>
                <a:spcPts val="0"/>
              </a:spcBef>
              <a:spcAft>
                <a:spcPts val="0"/>
              </a:spcAft>
              <a:buNone/>
            </a:pPr>
            <a:r>
              <a:rPr lang="en" sz="2700">
                <a:solidFill>
                  <a:schemeClr val="lt1"/>
                </a:solidFill>
                <a:latin typeface="Helvetica Neue"/>
                <a:ea typeface="Helvetica Neue"/>
                <a:cs typeface="Helvetica Neue"/>
                <a:sym typeface="Helvetica Neue"/>
              </a:rPr>
              <a:t>h</a:t>
            </a:r>
            <a:r>
              <a:rPr lang="en" sz="2700" u="sng">
                <a:solidFill>
                  <a:schemeClr val="lt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ttps://creativecommons.org/choose/</a:t>
            </a:r>
            <a:endParaRPr sz="2700">
              <a:solidFill>
                <a:schemeClr val="lt1"/>
              </a:solidFill>
              <a:latin typeface="Helvetica Neue"/>
              <a:ea typeface="Helvetica Neue"/>
              <a:cs typeface="Helvetica Neue"/>
              <a:sym typeface="Helvetica Neue"/>
            </a:endParaRPr>
          </a:p>
          <a:p>
            <a:pPr marL="0" lvl="0" indent="0" algn="ctr" rtl="0">
              <a:spcBef>
                <a:spcPts val="0"/>
              </a:spcBef>
              <a:spcAft>
                <a:spcPts val="0"/>
              </a:spcAft>
              <a:buNone/>
            </a:pPr>
            <a:endParaRPr sz="2700">
              <a:solidFill>
                <a:schemeClr val="lt1"/>
              </a:solidFill>
              <a:latin typeface="Helvetica Neue"/>
              <a:ea typeface="Helvetica Neue"/>
              <a:cs typeface="Helvetica Neue"/>
              <a:sym typeface="Helvetica Neue"/>
            </a:endParaRPr>
          </a:p>
          <a:p>
            <a:pPr marL="0" lvl="0" indent="0" algn="ctr" rtl="0">
              <a:spcBef>
                <a:spcPts val="0"/>
              </a:spcBef>
              <a:spcAft>
                <a:spcPts val="0"/>
              </a:spcAft>
              <a:buNone/>
            </a:pPr>
            <a:r>
              <a:rPr lang="en" sz="2700" u="sng">
                <a:solidFill>
                  <a:schemeClr val="lt1"/>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https://creativecommons.org/faq/</a:t>
            </a:r>
            <a:r>
              <a:rPr lang="en" sz="2700">
                <a:solidFill>
                  <a:schemeClr val="lt1"/>
                </a:solidFill>
                <a:latin typeface="Helvetica Neue"/>
                <a:ea typeface="Helvetica Neue"/>
                <a:cs typeface="Helvetica Neue"/>
                <a:sym typeface="Helvetica Neue"/>
              </a:rPr>
              <a:t> </a:t>
            </a:r>
            <a:endParaRPr sz="2700">
              <a:solidFill>
                <a:schemeClr val="lt1"/>
              </a:solidFill>
              <a:latin typeface="Helvetica Neue"/>
              <a:ea typeface="Helvetica Neue"/>
              <a:cs typeface="Helvetica Neue"/>
              <a:sym typeface="Helvetica Neue"/>
            </a:endParaRPr>
          </a:p>
          <a:p>
            <a:pPr marL="0" lvl="0" indent="0" algn="ctr" rtl="0">
              <a:spcBef>
                <a:spcPts val="0"/>
              </a:spcBef>
              <a:spcAft>
                <a:spcPts val="0"/>
              </a:spcAft>
              <a:buNone/>
            </a:pPr>
            <a:endParaRPr sz="2700">
              <a:solidFill>
                <a:schemeClr val="lt1"/>
              </a:solidFill>
              <a:latin typeface="Helvetica Neue"/>
              <a:ea typeface="Helvetica Neue"/>
              <a:cs typeface="Helvetica Neue"/>
              <a:sym typeface="Helvetica Neue"/>
            </a:endParaRPr>
          </a:p>
          <a:p>
            <a:pPr marL="177800" lvl="0" indent="0" algn="ctr" rtl="0">
              <a:spcBef>
                <a:spcPts val="0"/>
              </a:spcBef>
              <a:spcAft>
                <a:spcPts val="0"/>
              </a:spcAft>
              <a:buNone/>
            </a:pPr>
            <a:r>
              <a:rPr lang="en" sz="2700" u="sng">
                <a:solidFill>
                  <a:schemeClr val="lt1"/>
                </a:solidFill>
                <a:latin typeface="Helvetica Neue"/>
                <a:ea typeface="Helvetica Neue"/>
                <a:cs typeface="Helvetica Neue"/>
                <a:sym typeface="Helvetica Neue"/>
                <a:hlinkClick r:id="rId5">
                  <a:extLst>
                    <a:ext uri="{A12FA001-AC4F-418D-AE19-62706E023703}">
                      <ahyp:hlinkClr xmlns:ahyp="http://schemas.microsoft.com/office/drawing/2018/hyperlinkcolor" val="tx"/>
                    </a:ext>
                  </a:extLst>
                </a:hlinkClick>
              </a:rPr>
              <a:t>https://certificates.creativecommons.org/</a:t>
            </a:r>
            <a:r>
              <a:rPr lang="en" sz="2700" u="sng">
                <a:solidFill>
                  <a:schemeClr val="lt1"/>
                </a:solidFill>
                <a:latin typeface="Helvetica Neue"/>
                <a:ea typeface="Helvetica Neue"/>
                <a:cs typeface="Helvetica Neue"/>
                <a:sym typeface="Helvetica Neue"/>
              </a:rPr>
              <a:t> </a:t>
            </a:r>
            <a:endParaRPr sz="2700" u="sng">
              <a:solidFill>
                <a:schemeClr val="lt1"/>
              </a:solidFill>
              <a:latin typeface="Helvetica Neue"/>
              <a:ea typeface="Helvetica Neue"/>
              <a:cs typeface="Helvetica Neue"/>
              <a:sym typeface="Helvetica Neue"/>
            </a:endParaRPr>
          </a:p>
          <a:p>
            <a:pPr marL="177800" lvl="0" indent="0" algn="ctr" rtl="0">
              <a:spcBef>
                <a:spcPts val="0"/>
              </a:spcBef>
              <a:spcAft>
                <a:spcPts val="0"/>
              </a:spcAft>
              <a:buNone/>
            </a:pPr>
            <a:endParaRPr sz="2700" u="sng">
              <a:solidFill>
                <a:schemeClr val="lt1"/>
              </a:solidFill>
              <a:latin typeface="Helvetica Neue"/>
              <a:ea typeface="Helvetica Neue"/>
              <a:cs typeface="Helvetica Neue"/>
              <a:sym typeface="Helvetica Neue"/>
            </a:endParaRPr>
          </a:p>
          <a:p>
            <a:pPr marL="177800" lvl="0" indent="0" algn="ctr" rtl="0">
              <a:spcBef>
                <a:spcPts val="0"/>
              </a:spcBef>
              <a:spcAft>
                <a:spcPts val="0"/>
              </a:spcAft>
              <a:buClr>
                <a:schemeClr val="dk1"/>
              </a:buClr>
              <a:buSzPts val="1100"/>
              <a:buFont typeface="Arial"/>
              <a:buNone/>
            </a:pPr>
            <a:r>
              <a:rPr lang="en" sz="2700" u="sng">
                <a:solidFill>
                  <a:schemeClr val="lt1"/>
                </a:solidFill>
                <a:latin typeface="Helvetica Neue"/>
                <a:ea typeface="Helvetica Neue"/>
                <a:cs typeface="Helvetica Neue"/>
                <a:sym typeface="Helvetica Neue"/>
              </a:rPr>
              <a:t>https://creativecommons.org/about/training-and-consulting/training/</a:t>
            </a:r>
            <a:endParaRPr sz="2700" u="sng">
              <a:solidFill>
                <a:schemeClr val="lt1"/>
              </a:solidFill>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Екран (16:9)</PresentationFormat>
  <Slides>11</Slides>
  <Notes>11</Notes>
  <HiddenSlides>0</HiddenSlides>
  <ScaleCrop>false</ScaleCrop>
  <HeadingPairs>
    <vt:vector size="4" baseType="variant">
      <vt:variant>
        <vt:lpstr>Тема</vt:lpstr>
      </vt:variant>
      <vt:variant>
        <vt:i4>2</vt:i4>
      </vt:variant>
      <vt:variant>
        <vt:lpstr>Заголовки слайдів</vt:lpstr>
      </vt:variant>
      <vt:variant>
        <vt:i4>11</vt:i4>
      </vt:variant>
    </vt:vector>
  </HeadingPairs>
  <TitlesOfParts>
    <vt:vector size="13" baseType="lpstr">
      <vt:lpstr>Simple Light</vt:lpstr>
      <vt:lpstr>White</vt:lpstr>
      <vt:lpstr>Презентація PowerPoint</vt:lpstr>
      <vt:lpstr>Презентація PowerPoint</vt:lpstr>
      <vt:lpstr>Презентація PowerPoint</vt:lpstr>
      <vt:lpstr>Презентація PowerPoint</vt:lpstr>
      <vt:lpstr>COPYRIGHT </vt:lpstr>
      <vt:lpstr>CC LICENSES </vt:lpstr>
      <vt:lpstr>Презентація PowerPoint</vt:lpstr>
      <vt:lpstr>Least restrictive   to   Most restrictive </vt:lpstr>
      <vt:lpstr>Презентація PowerPoint</vt:lpstr>
      <vt:lpstr>Презентація PowerPoint</vt:lpstr>
      <vt:lpstr>THANK YOU!  JENNRYN@CREATIVECOMMONS.ORG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cp:revision>1</cp:revision>
  <dcterms:modified xsi:type="dcterms:W3CDTF">2024-01-11T09:14:21Z</dcterms:modified>
</cp:coreProperties>
</file>