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Verdana" panose="020B0604030504040204" pitchFamily="3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
      <p:font typeface="Georgia" panose="02040502050405020303" pitchFamily="18" charset="0"/>
      <p:regular r:id="rId27"/>
      <p:bold r:id="rId28"/>
      <p:italic r:id="rId29"/>
      <p:boldItalic r:id="rId30"/>
    </p:embeddedFont>
    <p:embeddedFont>
      <p:font typeface="Trebuchet MS" panose="020B0603020202020204" pitchFamily="34" charset="0"/>
      <p:regular r:id="rId31"/>
      <p:bold r:id="rId32"/>
      <p:italic r:id="rId33"/>
      <p:boldItalic r:id="rId34"/>
    </p:embeddedFont>
    <p:embeddedFont>
      <p:font typeface="Robo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gNXfAoXPZiVFX2xRJ3tERqIi9/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660"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gforsythe/9088794209/"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creativecommons.org/publicdomain/zero/1.0/"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thenounproject.com/icon/corporation-2284297/"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creativecommons.org/licenses/by/3.0/us/legalcod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uggingface.co/CompVis"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huggingface.co/spaces/CompVis/stable-diffusion-license" TargetMode="External"/><Relationship Id="rId4" Type="http://schemas.openxmlformats.org/officeDocument/2006/relationships/hyperlink" Target="https://huggingface.co/stabilityai"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34070876@N08/3602393341"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creativecommons.org/licenses/by-sa/2.0/?ref=openverse" TargetMode="External"/><Relationship Id="rId4" Type="http://schemas.openxmlformats.org/officeDocument/2006/relationships/hyperlink" Target="https://www.flickr.com/photos/34070876@N08"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7a9c274f1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17a9c274f10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Mira</a:t>
            </a:r>
            <a:endParaRPr/>
          </a:p>
          <a:p>
            <a:pPr marL="0" lvl="0" indent="0" algn="l" rtl="0">
              <a:lnSpc>
                <a:spcPct val="100000"/>
              </a:lnSpc>
              <a:spcBef>
                <a:spcPts val="0"/>
              </a:spcBef>
              <a:spcAft>
                <a:spcPts val="0"/>
              </a:spcAft>
              <a:buSzPts val="1100"/>
              <a:buNone/>
            </a:pPr>
            <a:r>
              <a:rPr lang="en"/>
              <a:t>Hello and welcome to our presentation. Let’s navigate the open textbook publishing landscape with the University of Groningen Press | UGP.</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After several years of working in the sphere of open publishing of scholarly works and journals, the UG Press has recently started an open textbook publishing pilot.</a:t>
            </a:r>
            <a:endParaRPr/>
          </a:p>
          <a:p>
            <a:pPr marL="0" lvl="0" indent="0" algn="l" rtl="0">
              <a:lnSpc>
                <a:spcPct val="100000"/>
              </a:lnSpc>
              <a:spcBef>
                <a:spcPts val="0"/>
              </a:spcBef>
              <a:spcAft>
                <a:spcPts val="0"/>
              </a:spcAft>
              <a:buSzPts val="1100"/>
              <a:buNone/>
            </a:pPr>
            <a:r>
              <a:rPr lang="en"/>
              <a:t>Let’s take a closer look at the subject through the prism of this pilot.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u="sng"/>
              <a:t>Conference abstract:</a:t>
            </a:r>
            <a:endParaRPr u="sng"/>
          </a:p>
          <a:p>
            <a:pPr marL="0" lvl="0" indent="0" algn="l" rtl="0">
              <a:lnSpc>
                <a:spcPct val="100000"/>
              </a:lnSpc>
              <a:spcBef>
                <a:spcPts val="0"/>
              </a:spcBef>
              <a:spcAft>
                <a:spcPts val="0"/>
              </a:spcAft>
              <a:buSzPts val="1100"/>
              <a:buNone/>
            </a:pPr>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University of Groningen Press: Navigating the Open Textbook Publishing Landscape</a:t>
            </a:r>
            <a:endParaRPr b="1">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In this session, we will share the experience of the University of Groningen Press (UGP) with its first open textbook publishing pilot. UGP is a new university press that has transformed into a dynamic hub for diamond open access publishing. Our experience in facilitating open access journals and monographs has paved the way for our latest initiative - an open textbook publishing service. UGP's integration of interactive, student-centered open textbooks into its portfolio embodies our commitment to supporting open education and facilitating the cross-disciplinary synergy within open science.</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Drawing upon insights from the ongoing pilot, we will briefly explore UGP's open textbook publishing journey. We will do so by discussing what it takes to set up a functional open textbook pilot and garner support for its implementation. Additionally, we will showcase the platforms we use to support academics in publishing our university’s first open textbooks. We hope this session helps the audience generate valuable insights for their own endeavors in open textbook publishing and ensuring access to knowledge, especially in times of high-level crisis.</a:t>
            </a:r>
            <a:endParaRPr>
              <a:solidFill>
                <a:schemeClr val="dk1"/>
              </a:solidFill>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8419623166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g28419623166_0_4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Margreet</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Pressbooks key features: Embedding multimedia, H5P interactivity, cloning/adapting others’ content, social annotation layer (Hypothesis), MathJax, Google Analytics</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Outsourcing hosting &amp; development services: personnel costs money too, difficult to find skilled technical personnel</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8419623166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28419623166_0_4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Margreet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8419623166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8419623166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Margreet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8419623166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g28419623166_0_1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Mira</a:t>
            </a:r>
            <a:endParaRPr/>
          </a:p>
          <a:p>
            <a:pPr marL="0" lvl="0" indent="0" algn="l" rtl="0">
              <a:lnSpc>
                <a:spcPct val="100000"/>
              </a:lnSpc>
              <a:spcBef>
                <a:spcPts val="0"/>
              </a:spcBef>
              <a:spcAft>
                <a:spcPts val="0"/>
              </a:spcAft>
              <a:buClr>
                <a:schemeClr val="dk1"/>
              </a:buClr>
              <a:buSzPts val="1100"/>
              <a:buFont typeface="Arial"/>
              <a:buNone/>
            </a:pPr>
            <a:r>
              <a:rPr lang="en"/>
              <a:t>To examine how different facets of OS engage in often mutually beneficial interaction through the media of NUP, we have also looked at the first lessons learned from the ongoing open textbook pilot.</a:t>
            </a:r>
            <a:endParaRPr/>
          </a:p>
          <a:p>
            <a:pPr marL="0" lvl="0" indent="0" algn="l" rtl="0">
              <a:lnSpc>
                <a:spcPct val="100000"/>
              </a:lnSpc>
              <a:spcBef>
                <a:spcPts val="0"/>
              </a:spcBef>
              <a:spcAft>
                <a:spcPts val="0"/>
              </a:spcAft>
              <a:buClr>
                <a:schemeClr val="dk1"/>
              </a:buClr>
              <a:buSzPts val="1100"/>
              <a:buFont typeface="Arial"/>
              <a:buNone/>
            </a:pPr>
            <a:r>
              <a:rPr lang="en"/>
              <a:t>The pilot envisages the development of OER in a form of open textbooks. We are busy with 4 OT projects at the moment, spanning different disciplines.</a:t>
            </a:r>
            <a:endParaRPr/>
          </a:p>
          <a:p>
            <a:pPr marL="0" lvl="0" indent="0" algn="l" rtl="0">
              <a:lnSpc>
                <a:spcPct val="100000"/>
              </a:lnSpc>
              <a:spcBef>
                <a:spcPts val="0"/>
              </a:spcBef>
              <a:spcAft>
                <a:spcPts val="0"/>
              </a:spcAft>
              <a:buClr>
                <a:schemeClr val="dk1"/>
              </a:buClr>
              <a:buSzPts val="1100"/>
              <a:buFont typeface="Arial"/>
              <a:buNone/>
            </a:pPr>
            <a:r>
              <a:rPr lang="en"/>
              <a:t>Besides reaching the obvious project objectives and institutionalizing open textbook publishing as a service at our university,</a:t>
            </a:r>
            <a:endParaRPr/>
          </a:p>
          <a:p>
            <a:pPr marL="0" lvl="0" indent="0" algn="l" rtl="0">
              <a:lnSpc>
                <a:spcPct val="100000"/>
              </a:lnSpc>
              <a:spcBef>
                <a:spcPts val="0"/>
              </a:spcBef>
              <a:spcAft>
                <a:spcPts val="0"/>
              </a:spcAft>
              <a:buClr>
                <a:schemeClr val="dk1"/>
              </a:buClr>
              <a:buSzPts val="1100"/>
              <a:buFont typeface="Arial"/>
              <a:buNone/>
            </a:pPr>
            <a:r>
              <a:rPr lang="en"/>
              <a:t>we also hope to enrich the open access portfolio of our university press,</a:t>
            </a:r>
            <a:br>
              <a:rPr lang="en"/>
            </a:br>
            <a:r>
              <a:rPr lang="en"/>
              <a:t>and provide a space to be creative and innovative for teachers, students, and ourselves - scholarly communication professionals.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i="1">
                <a:highlight>
                  <a:srgbClr val="FFF2CC"/>
                </a:highlight>
              </a:rPr>
              <a:t>With the development of OER in a form of an open textbook, we:</a:t>
            </a:r>
            <a:endParaRPr i="1">
              <a:highlight>
                <a:srgbClr val="FFF2CC"/>
              </a:highlight>
            </a:endParaRPr>
          </a:p>
          <a:p>
            <a:pPr marL="457200" lvl="0" indent="-298450" algn="l" rtl="0">
              <a:lnSpc>
                <a:spcPct val="100000"/>
              </a:lnSpc>
              <a:spcBef>
                <a:spcPts val="0"/>
              </a:spcBef>
              <a:spcAft>
                <a:spcPts val="0"/>
              </a:spcAft>
              <a:buSzPts val="1100"/>
              <a:buChar char="-"/>
            </a:pPr>
            <a:r>
              <a:rPr lang="en" i="1">
                <a:highlight>
                  <a:srgbClr val="FFF2CC"/>
                </a:highlight>
              </a:rPr>
              <a:t>Help bring together the sometimes divided nexuses of research output and teaching excellence and innovation</a:t>
            </a:r>
            <a:endParaRPr i="1">
              <a:highlight>
                <a:srgbClr val="FFF2CC"/>
              </a:highlight>
            </a:endParaRPr>
          </a:p>
          <a:p>
            <a:pPr marL="457200" lvl="0" indent="-298450" algn="l" rtl="0">
              <a:lnSpc>
                <a:spcPct val="100000"/>
              </a:lnSpc>
              <a:spcBef>
                <a:spcPts val="0"/>
              </a:spcBef>
              <a:spcAft>
                <a:spcPts val="0"/>
              </a:spcAft>
              <a:buSzPts val="1100"/>
              <a:buChar char="-"/>
            </a:pPr>
            <a:r>
              <a:rPr lang="en" i="1">
                <a:highlight>
                  <a:srgbClr val="FFF2CC"/>
                </a:highlight>
              </a:rPr>
              <a:t>Place student needs &amp; open pedagogical practices as focal points, encouraging student agency and empowerment</a:t>
            </a:r>
            <a:endParaRPr i="1">
              <a:highlight>
                <a:srgbClr val="FFF2CC"/>
              </a:highlight>
            </a:endParaRPr>
          </a:p>
          <a:p>
            <a:pPr marL="457200" lvl="0" indent="-298450" algn="l" rtl="0">
              <a:lnSpc>
                <a:spcPct val="100000"/>
              </a:lnSpc>
              <a:spcBef>
                <a:spcPts val="0"/>
              </a:spcBef>
              <a:spcAft>
                <a:spcPts val="0"/>
              </a:spcAft>
              <a:buSzPts val="1100"/>
              <a:buChar char="-"/>
            </a:pPr>
            <a:r>
              <a:rPr lang="en" i="1">
                <a:highlight>
                  <a:srgbClr val="FFF2CC"/>
                </a:highlight>
              </a:rPr>
              <a:t>In line with the Open Science values and attitudes, such collaborative open pedagogical projects involving students as co-authors of open textbooks,</a:t>
            </a:r>
            <a:br>
              <a:rPr lang="en" i="1">
                <a:highlight>
                  <a:srgbClr val="FFF2CC"/>
                </a:highlight>
              </a:rPr>
            </a:br>
            <a:r>
              <a:rPr lang="en" i="1">
                <a:highlight>
                  <a:srgbClr val="FFF2CC"/>
                </a:highlight>
              </a:rPr>
              <a:t>allow us to continuously look at students as future scientists &amp; critically thinking, informed citizens, rather than just the objects of educational processes happening at a university</a:t>
            </a:r>
            <a:endParaRPr i="1">
              <a:highlight>
                <a:srgbClr val="FFF2CC"/>
              </a:highlight>
            </a:endParaRPr>
          </a:p>
          <a:p>
            <a:pPr marL="0" lvl="0" indent="0" algn="l" rtl="0">
              <a:lnSpc>
                <a:spcPct val="100000"/>
              </a:lnSpc>
              <a:spcBef>
                <a:spcPts val="0"/>
              </a:spcBef>
              <a:spcAft>
                <a:spcPts val="0"/>
              </a:spcAft>
              <a:buClr>
                <a:schemeClr val="dk1"/>
              </a:buClr>
              <a:buSzPts val="1100"/>
              <a:buFont typeface="Arial"/>
              <a:buNone/>
            </a:pPr>
            <a:endParaRPr i="1">
              <a:highlight>
                <a:srgbClr val="FFF2CC"/>
              </a:highlight>
            </a:endParaRPr>
          </a:p>
          <a:p>
            <a:pPr marL="0" lvl="0" indent="0" algn="l" rtl="0">
              <a:lnSpc>
                <a:spcPct val="100000"/>
              </a:lnSpc>
              <a:spcBef>
                <a:spcPts val="0"/>
              </a:spcBef>
              <a:spcAft>
                <a:spcPts val="0"/>
              </a:spcAft>
              <a:buClr>
                <a:schemeClr val="dk1"/>
              </a:buClr>
              <a:buSzPts val="1100"/>
              <a:buFont typeface="Arial"/>
              <a:buNone/>
            </a:pPr>
            <a:r>
              <a:rPr lang="en" i="1">
                <a:solidFill>
                  <a:schemeClr val="dk1"/>
                </a:solidFill>
                <a:highlight>
                  <a:srgbClr val="FFF2CC"/>
                </a:highlight>
              </a:rPr>
              <a:t>These experiences, undoubtedly, will also benefit the other areas of OS, along with some words of caution against:</a:t>
            </a:r>
            <a:endParaRPr i="1">
              <a:solidFill>
                <a:schemeClr val="dk1"/>
              </a:solidFill>
              <a:highlight>
                <a:srgbClr val="FFF2CC"/>
              </a:highlight>
            </a:endParaRPr>
          </a:p>
          <a:p>
            <a:pPr marL="457200" lvl="0" indent="-298450" algn="l" rtl="0">
              <a:lnSpc>
                <a:spcPct val="100000"/>
              </a:lnSpc>
              <a:spcBef>
                <a:spcPts val="0"/>
              </a:spcBef>
              <a:spcAft>
                <a:spcPts val="0"/>
              </a:spcAft>
              <a:buClr>
                <a:schemeClr val="dk1"/>
              </a:buClr>
              <a:buSzPts val="1100"/>
              <a:buChar char="-"/>
            </a:pPr>
            <a:r>
              <a:rPr lang="en" i="1">
                <a:solidFill>
                  <a:schemeClr val="dk1"/>
                </a:solidFill>
                <a:highlight>
                  <a:srgbClr val="FFF2CC"/>
                </a:highlight>
              </a:rPr>
              <a:t>Using one-size-fits-all approaches and not taking into account the diverse needs and creative solutions of open authors</a:t>
            </a:r>
            <a:endParaRPr i="1">
              <a:solidFill>
                <a:schemeClr val="dk1"/>
              </a:solidFill>
              <a:highlight>
                <a:srgbClr val="FFF2CC"/>
              </a:highlight>
            </a:endParaRPr>
          </a:p>
          <a:p>
            <a:pPr marL="457200" lvl="0" indent="-298450" algn="l" rtl="0">
              <a:lnSpc>
                <a:spcPct val="100000"/>
              </a:lnSpc>
              <a:spcBef>
                <a:spcPts val="0"/>
              </a:spcBef>
              <a:spcAft>
                <a:spcPts val="0"/>
              </a:spcAft>
              <a:buClr>
                <a:schemeClr val="dk1"/>
              </a:buClr>
              <a:buSzPts val="1100"/>
              <a:buChar char="-"/>
            </a:pPr>
            <a:r>
              <a:rPr lang="en" i="1">
                <a:solidFill>
                  <a:schemeClr val="dk1"/>
                </a:solidFill>
                <a:highlight>
                  <a:srgbClr val="FFF2CC"/>
                </a:highlight>
              </a:rPr>
              <a:t>Being too ambitious with the timeframe &amp; publishing software</a:t>
            </a:r>
            <a:endParaRPr i="1">
              <a:solidFill>
                <a:schemeClr val="dk1"/>
              </a:solidFill>
              <a:highlight>
                <a:srgbClr val="FFF2CC"/>
              </a:highlight>
            </a:endParaRPr>
          </a:p>
          <a:p>
            <a:pPr marL="457200" lvl="0" indent="-298450" algn="l" rtl="0">
              <a:lnSpc>
                <a:spcPct val="100000"/>
              </a:lnSpc>
              <a:spcBef>
                <a:spcPts val="0"/>
              </a:spcBef>
              <a:spcAft>
                <a:spcPts val="0"/>
              </a:spcAft>
              <a:buClr>
                <a:schemeClr val="dk1"/>
              </a:buClr>
              <a:buSzPts val="1100"/>
              <a:buChar char="-"/>
            </a:pPr>
            <a:r>
              <a:rPr lang="en" i="1">
                <a:solidFill>
                  <a:schemeClr val="dk1"/>
                </a:solidFill>
                <a:highlight>
                  <a:srgbClr val="FFF2CC"/>
                </a:highlight>
              </a:rPr>
              <a:t>Or leaving co-authors without a working framework for collaborative content creation</a:t>
            </a:r>
            <a:endParaRPr i="1">
              <a:solidFill>
                <a:schemeClr val="dk1"/>
              </a:solidFill>
              <a:highlight>
                <a:srgbClr val="FFF2CC"/>
              </a:highlight>
            </a:endParaRPr>
          </a:p>
          <a:p>
            <a:pPr marL="0" lvl="0" indent="0" algn="l" rtl="0">
              <a:lnSpc>
                <a:spcPct val="100000"/>
              </a:lnSpc>
              <a:spcBef>
                <a:spcPts val="0"/>
              </a:spcBef>
              <a:spcAft>
                <a:spcPts val="0"/>
              </a:spcAft>
              <a:buSzPts val="1100"/>
              <a:buNone/>
            </a:pPr>
            <a:endParaRPr i="1">
              <a:solidFill>
                <a:schemeClr val="dk1"/>
              </a:solidFill>
              <a:highlight>
                <a:srgbClr val="FFF2CC"/>
              </a:highlight>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Image credits:</a:t>
            </a:r>
            <a:endParaRPr b="1">
              <a:solidFill>
                <a:schemeClr val="dk1"/>
              </a:solidFill>
            </a:endParaRPr>
          </a:p>
          <a:p>
            <a:pPr marL="0" lvl="0" indent="0" algn="l" rtl="0">
              <a:lnSpc>
                <a:spcPct val="100000"/>
              </a:lnSpc>
              <a:spcBef>
                <a:spcPts val="0"/>
              </a:spcBef>
              <a:spcAft>
                <a:spcPts val="0"/>
              </a:spcAft>
              <a:buSzPts val="1100"/>
              <a:buNone/>
            </a:pPr>
            <a:r>
              <a:rPr lang="en" u="sng">
                <a:solidFill>
                  <a:schemeClr val="hlink"/>
                </a:solidFill>
                <a:hlinkClick r:id="rId3"/>
              </a:rPr>
              <a:t>Open textbooks</a:t>
            </a:r>
            <a:r>
              <a:rPr lang="en">
                <a:solidFill>
                  <a:schemeClr val="dk1"/>
                </a:solidFill>
              </a:rPr>
              <a:t> image by Giulia Forsythe, licensed under </a:t>
            </a:r>
            <a:r>
              <a:rPr lang="en" u="sng">
                <a:solidFill>
                  <a:schemeClr val="hlink"/>
                </a:solidFill>
                <a:hlinkClick r:id="rId4"/>
              </a:rPr>
              <a:t>CC 0 (Public domain)</a:t>
            </a:r>
            <a:r>
              <a:rPr lang="en">
                <a:solidFill>
                  <a:schemeClr val="dk1"/>
                </a:solidFill>
              </a:rPr>
              <a:t>.</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8419623166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28419623166_0_3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Mira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2ae5be5fcc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g12ae5be5fcc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We are looking forward to continuing this discussion; please feel free to get in touch with us if you have any questions, comments or suggestions.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Thank you for your attention!</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b="1"/>
              <a:t>Image credits:</a:t>
            </a:r>
            <a:endParaRPr b="1"/>
          </a:p>
          <a:p>
            <a:pPr marL="0" lvl="0" indent="0" algn="l" rtl="0">
              <a:lnSpc>
                <a:spcPct val="100000"/>
              </a:lnSpc>
              <a:spcBef>
                <a:spcPts val="0"/>
              </a:spcBef>
              <a:spcAft>
                <a:spcPts val="0"/>
              </a:spcAft>
              <a:buClr>
                <a:schemeClr val="dk1"/>
              </a:buClr>
              <a:buSzPts val="1100"/>
              <a:buFont typeface="Arial"/>
              <a:buNone/>
            </a:pPr>
            <a:r>
              <a:rPr lang="en" u="sng">
                <a:solidFill>
                  <a:schemeClr val="dk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Corporation</a:t>
            </a:r>
            <a:r>
              <a:rPr lang="en">
                <a:solidFill>
                  <a:schemeClr val="dk1"/>
                </a:solidFill>
              </a:rPr>
              <a:t> by Gonza from NounProject.com, </a:t>
            </a:r>
            <a:r>
              <a:rPr lang="en" u="sng">
                <a:solidFill>
                  <a:schemeClr val="dk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 3.0</a:t>
            </a:r>
            <a:r>
              <a:rPr lang="en">
                <a:solidFill>
                  <a:schemeClr val="dk1"/>
                </a:solidFill>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2d54bcf35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g12d54bcf35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2c829e6b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12c829e6b4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But first, we’d like to introduce ourselves.</a:t>
            </a:r>
            <a:endParaRPr/>
          </a:p>
          <a:p>
            <a:pPr marL="0" lvl="0" indent="0" algn="l" rtl="0">
              <a:lnSpc>
                <a:spcPct val="100000"/>
              </a:lnSpc>
              <a:spcBef>
                <a:spcPts val="0"/>
              </a:spcBef>
              <a:spcAft>
                <a:spcPts val="0"/>
              </a:spcAft>
              <a:buClr>
                <a:schemeClr val="dk1"/>
              </a:buClr>
              <a:buSzPts val="1100"/>
              <a:buFont typeface="Arial"/>
              <a:buNone/>
            </a:pPr>
            <a:r>
              <a:rPr lang="en"/>
              <a:t>Beiden</a:t>
            </a:r>
            <a:endParaRPr/>
          </a:p>
          <a:p>
            <a:pPr marL="0" lvl="0" indent="0" algn="l" rtl="0">
              <a:lnSpc>
                <a:spcPct val="100000"/>
              </a:lnSpc>
              <a:spcBef>
                <a:spcPts val="0"/>
              </a:spcBef>
              <a:spcAft>
                <a:spcPts val="0"/>
              </a:spcAft>
              <a:buClr>
                <a:schemeClr val="dk1"/>
              </a:buClr>
              <a:buSzPts val="1100"/>
              <a:buFont typeface="Arial"/>
              <a:buNone/>
            </a:pPr>
            <a:r>
              <a:rPr lang="en"/>
              <a:t>I am Margreet Nieborg, project manager and coordinator of the University of Groningen Press.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And I am Mira Buist-Zhuk, an academic information specialist at the University of Groningen Library and an Open Education pillar leader at our university’s Open Science program.</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6e66bd5f6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g16e66bd5f67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rgbClr val="363636"/>
                </a:solidFill>
              </a:rPr>
              <a:t>Margreet</a:t>
            </a:r>
            <a:endParaRPr>
              <a:solidFill>
                <a:srgbClr val="363636"/>
              </a:solidFill>
            </a:endParaRPr>
          </a:p>
          <a:p>
            <a:pPr marL="0" lvl="0" indent="0" algn="l" rtl="0">
              <a:lnSpc>
                <a:spcPct val="100000"/>
              </a:lnSpc>
              <a:spcBef>
                <a:spcPts val="0"/>
              </a:spcBef>
              <a:spcAft>
                <a:spcPts val="0"/>
              </a:spcAft>
              <a:buClr>
                <a:schemeClr val="dk1"/>
              </a:buClr>
              <a:buSzPts val="1100"/>
              <a:buFont typeface="Arial"/>
              <a:buNone/>
            </a:pPr>
            <a:r>
              <a:rPr lang="en">
                <a:solidFill>
                  <a:srgbClr val="363636"/>
                </a:solidFill>
              </a:rPr>
              <a:t>First a few words about the University of Groningen Press. We are still a relatively young press in an old, internationally oriented research university located in the North of the Netherlands.</a:t>
            </a:r>
            <a:endParaRPr>
              <a:solidFill>
                <a:srgbClr val="363636"/>
              </a:solidFill>
            </a:endParaRPr>
          </a:p>
          <a:p>
            <a:pPr marL="0" lvl="0" indent="0" algn="l" rtl="0">
              <a:lnSpc>
                <a:spcPct val="100000"/>
              </a:lnSpc>
              <a:spcBef>
                <a:spcPts val="0"/>
              </a:spcBef>
              <a:spcAft>
                <a:spcPts val="0"/>
              </a:spcAft>
              <a:buClr>
                <a:schemeClr val="dk1"/>
              </a:buClr>
              <a:buSzPts val="1100"/>
              <a:buFont typeface="Arial"/>
              <a:buNone/>
            </a:pPr>
            <a:r>
              <a:rPr lang="en">
                <a:solidFill>
                  <a:srgbClr val="363636"/>
                </a:solidFill>
              </a:rPr>
              <a:t>Once we made the decision to start a university publishing press in 2017, things moved quickly and and our portfolio expanded rapidly. We concentrated on journals first because we already had some experience with this form of scholarly publishing.</a:t>
            </a:r>
            <a:br>
              <a:rPr lang="en">
                <a:solidFill>
                  <a:srgbClr val="363636"/>
                </a:solidFill>
              </a:rPr>
            </a:br>
            <a:r>
              <a:rPr lang="en">
                <a:solidFill>
                  <a:srgbClr val="363636"/>
                </a:solidFill>
              </a:rPr>
              <a:t>In 2019, we started with Open Access books and in 2021 with Open Textbooks.</a:t>
            </a:r>
            <a:endParaRPr>
              <a:solidFill>
                <a:srgbClr val="363636"/>
              </a:solidFill>
            </a:endParaRPr>
          </a:p>
          <a:p>
            <a:pPr marL="0" lvl="0" indent="0" algn="l" rtl="0">
              <a:lnSpc>
                <a:spcPct val="100000"/>
              </a:lnSpc>
              <a:spcBef>
                <a:spcPts val="0"/>
              </a:spcBef>
              <a:spcAft>
                <a:spcPts val="0"/>
              </a:spcAft>
              <a:buClr>
                <a:schemeClr val="dk1"/>
              </a:buClr>
              <a:buSzPts val="1100"/>
              <a:buFont typeface="Arial"/>
              <a:buNone/>
            </a:pPr>
            <a:endParaRPr>
              <a:solidFill>
                <a:srgbClr val="363636"/>
              </a:solidFill>
            </a:endParaRPr>
          </a:p>
          <a:p>
            <a:pPr marL="0" lvl="0" indent="0" algn="l" rtl="0">
              <a:lnSpc>
                <a:spcPct val="100000"/>
              </a:lnSpc>
              <a:spcBef>
                <a:spcPts val="0"/>
              </a:spcBef>
              <a:spcAft>
                <a:spcPts val="0"/>
              </a:spcAft>
              <a:buClr>
                <a:schemeClr val="dk1"/>
              </a:buClr>
              <a:buSzPts val="1100"/>
              <a:buFont typeface="Arial"/>
              <a:buNone/>
            </a:pPr>
            <a:r>
              <a:rPr lang="en">
                <a:solidFill>
                  <a:srgbClr val="363636"/>
                </a:solidFill>
              </a:rPr>
              <a:t>UGP is a so-called New University Press. </a:t>
            </a:r>
            <a:r>
              <a:rPr lang="en">
                <a:solidFill>
                  <a:srgbClr val="4A4A4A"/>
                </a:solidFill>
              </a:rPr>
              <a:t>These university presses are often library-led, with an academic-led steering group or editorial board. We do not offer all the publishing services in-house. For copy editing, typesetting and Printing on Demand, we work closely with an external content processing bureau. Additionally, for a maximal exposure of our books in a printed form, we work together with a small commercial publisher also located in Groningen.</a:t>
            </a:r>
            <a:endParaRPr sz="1200">
              <a:solidFill>
                <a:srgbClr val="4A4A4A"/>
              </a:solidFill>
              <a:latin typeface="Roboto"/>
              <a:ea typeface="Roboto"/>
              <a:cs typeface="Roboto"/>
              <a:sym typeface="Robot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ab58e6cf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ab58e6cf8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Mira</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Along with other new university presses, the UG Press has been reflecting and at times spearheading the changes in scholarly communication, research and education cultures.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Beside their other, more traditional, roles, NUP are realizing their potential to </a:t>
            </a:r>
            <a:r>
              <a:rPr lang="en" b="1">
                <a:solidFill>
                  <a:schemeClr val="dk1"/>
                </a:solidFill>
              </a:rPr>
              <a:t>better connect segments of open science and foster fruitful collaborations among them.</a:t>
            </a:r>
            <a:endParaRPr b="1"/>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A new university press could serve as a</a:t>
            </a:r>
            <a:r>
              <a:rPr lang="en" b="1"/>
              <a:t> natural playground for connecting the building blocks of Open Science:</a:t>
            </a:r>
            <a:r>
              <a:rPr lang="en"/>
              <a:t> open access, open data, open peer review, open educational resources,</a:t>
            </a:r>
            <a:endParaRPr/>
          </a:p>
          <a:p>
            <a:pPr marL="0" lvl="0" indent="0" algn="l" rtl="0">
              <a:lnSpc>
                <a:spcPct val="100000"/>
              </a:lnSpc>
              <a:spcBef>
                <a:spcPts val="0"/>
              </a:spcBef>
              <a:spcAft>
                <a:spcPts val="0"/>
              </a:spcAft>
              <a:buClr>
                <a:schemeClr val="dk1"/>
              </a:buClr>
              <a:buSzPts val="1100"/>
              <a:buFont typeface="Arial"/>
              <a:buNone/>
            </a:pPr>
            <a:r>
              <a:rPr lang="en"/>
              <a:t>and encouraging the adoption of open practices.</a:t>
            </a:r>
            <a:br>
              <a:rPr lang="en"/>
            </a:br>
            <a:r>
              <a:rPr lang="en"/>
              <a:t>Such developments thus allow for a more sustainable transfer of know-how, better dissemination of knowledge, and closer engagement with the wider “open” agenda.</a:t>
            </a:r>
            <a:endParaRPr/>
          </a:p>
          <a:p>
            <a:pPr marL="0" lvl="0" indent="0" algn="l" rtl="0">
              <a:lnSpc>
                <a:spcPct val="100000"/>
              </a:lnSpc>
              <a:spcBef>
                <a:spcPts val="0"/>
              </a:spcBef>
              <a:spcAft>
                <a:spcPts val="0"/>
              </a:spcAft>
              <a:buClr>
                <a:schemeClr val="dk1"/>
              </a:buClr>
              <a:buSzPts val="1100"/>
              <a:buFont typeface="Arial"/>
              <a:buNone/>
            </a:pPr>
            <a:r>
              <a:rPr lang="en"/>
              <a:t>It also facilitates better-equipped and faster transition to more open and accessible research and education</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a:t>
            </a:r>
            <a:endParaRPr/>
          </a:p>
          <a:p>
            <a:pPr marL="0" lvl="0" indent="0" algn="l" rtl="0">
              <a:lnSpc>
                <a:spcPct val="100000"/>
              </a:lnSpc>
              <a:spcBef>
                <a:spcPts val="0"/>
              </a:spcBef>
              <a:spcAft>
                <a:spcPts val="0"/>
              </a:spcAft>
              <a:buClr>
                <a:schemeClr val="dk1"/>
              </a:buClr>
              <a:buSzPts val="1100"/>
              <a:buFont typeface="Arial"/>
              <a:buNone/>
            </a:pPr>
            <a:r>
              <a:rPr lang="en" b="1"/>
              <a:t>Image credits:</a:t>
            </a:r>
            <a:endParaRPr b="1"/>
          </a:p>
          <a:p>
            <a:pPr marL="0" lvl="0" indent="0" algn="l" rtl="0">
              <a:lnSpc>
                <a:spcPct val="100000"/>
              </a:lnSpc>
              <a:spcBef>
                <a:spcPts val="0"/>
              </a:spcBef>
              <a:spcAft>
                <a:spcPts val="0"/>
              </a:spcAft>
              <a:buClr>
                <a:schemeClr val="dk1"/>
              </a:buClr>
              <a:buSzPts val="1100"/>
              <a:buFont typeface="Arial"/>
              <a:buNone/>
            </a:pPr>
            <a:r>
              <a:rPr lang="en">
                <a:solidFill>
                  <a:schemeClr val="dk1"/>
                </a:solidFill>
              </a:rPr>
              <a:t>Model by </a:t>
            </a:r>
            <a:r>
              <a:rPr lang="en" u="sng">
                <a:solidFill>
                  <a:schemeClr val="hlink"/>
                </a:solidFill>
                <a:hlinkClick r:id="rId3"/>
              </a:rPr>
              <a:t>CompVis</a:t>
            </a:r>
            <a:r>
              <a:rPr lang="en">
                <a:solidFill>
                  <a:schemeClr val="dk1"/>
                </a:solidFill>
              </a:rPr>
              <a:t> and </a:t>
            </a:r>
            <a:r>
              <a:rPr lang="en" u="sng">
                <a:solidFill>
                  <a:schemeClr val="hlink"/>
                </a:solidFill>
                <a:hlinkClick r:id="rId4"/>
              </a:rPr>
              <a:t>Stability AI</a:t>
            </a:r>
            <a:r>
              <a:rPr lang="en"/>
              <a:t>, </a:t>
            </a:r>
            <a:r>
              <a:rPr lang="en">
                <a:solidFill>
                  <a:schemeClr val="dk1"/>
                </a:solidFill>
              </a:rPr>
              <a:t>licensed with a </a:t>
            </a:r>
            <a:r>
              <a:rPr lang="en" u="sng">
                <a:solidFill>
                  <a:schemeClr val="hlink"/>
                </a:solidFill>
                <a:hlinkClick r:id="rId5"/>
              </a:rPr>
              <a:t>CreativeML Open RAIL-M</a:t>
            </a:r>
            <a:r>
              <a:rPr lang="en">
                <a:solidFill>
                  <a:schemeClr val="dk1"/>
                </a:solidFill>
              </a:rPr>
              <a:t> license.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84196231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2841962316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latin typeface="Roboto"/>
                <a:ea typeface="Roboto"/>
                <a:cs typeface="Roboto"/>
                <a:sym typeface="Roboto"/>
              </a:rPr>
              <a:t>Mira</a:t>
            </a:r>
            <a:endParaRPr>
              <a:solidFill>
                <a:schemeClr val="dk1"/>
              </a:solidFill>
              <a:latin typeface="Roboto"/>
              <a:ea typeface="Roboto"/>
              <a:cs typeface="Roboto"/>
              <a:sym typeface="Roboto"/>
            </a:endParaRPr>
          </a:p>
          <a:p>
            <a:pPr marL="0" lvl="0" indent="0" algn="l" rtl="0">
              <a:lnSpc>
                <a:spcPct val="100000"/>
              </a:lnSpc>
              <a:spcBef>
                <a:spcPts val="0"/>
              </a:spcBef>
              <a:spcAft>
                <a:spcPts val="0"/>
              </a:spcAft>
              <a:buSzPts val="1100"/>
              <a:buNone/>
            </a:pPr>
            <a:r>
              <a:rPr lang="en">
                <a:solidFill>
                  <a:schemeClr val="dk1"/>
                </a:solidFill>
                <a:latin typeface="Roboto"/>
                <a:ea typeface="Roboto"/>
                <a:cs typeface="Roboto"/>
                <a:sym typeface="Roboto"/>
              </a:rPr>
              <a:t>Most new university presses started in the slipstream of the open access movement with the growing dissatisfaction with the traditional publishing models, the rising costs and expensive packages deals.</a:t>
            </a:r>
            <a:endParaRPr>
              <a:solidFill>
                <a:schemeClr val="dk1"/>
              </a:solidFill>
              <a:latin typeface="Roboto"/>
              <a:ea typeface="Roboto"/>
              <a:cs typeface="Roboto"/>
              <a:sym typeface="Roboto"/>
            </a:endParaRPr>
          </a:p>
          <a:p>
            <a:pPr marL="0" lvl="0" indent="0" algn="l" rtl="0">
              <a:lnSpc>
                <a:spcPct val="100000"/>
              </a:lnSpc>
              <a:spcBef>
                <a:spcPts val="0"/>
              </a:spcBef>
              <a:spcAft>
                <a:spcPts val="0"/>
              </a:spcAft>
              <a:buSzPts val="1100"/>
              <a:buNone/>
            </a:pPr>
            <a:r>
              <a:rPr lang="en">
                <a:solidFill>
                  <a:schemeClr val="dk1"/>
                </a:solidFill>
                <a:latin typeface="Roboto"/>
                <a:ea typeface="Roboto"/>
                <a:cs typeface="Roboto"/>
                <a:sym typeface="Roboto"/>
              </a:rPr>
              <a:t>In a new university press, you can naturally combine open access publishing also using open educational resources, open practices and open infrastructure (particularly, platforms based on the open source software) and create through its open nature a good exposure to the interested public.</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6cefbd980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g16cefbd980d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Mira</a:t>
            </a:r>
            <a:endParaRPr/>
          </a:p>
          <a:p>
            <a:pPr marL="0" lvl="0" indent="0" algn="l" rtl="0">
              <a:lnSpc>
                <a:spcPct val="100000"/>
              </a:lnSpc>
              <a:spcBef>
                <a:spcPts val="0"/>
              </a:spcBef>
              <a:spcAft>
                <a:spcPts val="0"/>
              </a:spcAft>
              <a:buClr>
                <a:schemeClr val="dk1"/>
              </a:buClr>
              <a:buSzPts val="1100"/>
              <a:buFont typeface="Arial"/>
              <a:buNone/>
            </a:pPr>
            <a:r>
              <a:rPr lang="en"/>
              <a:t>Let’s take a look at what it takes to support an in-house open textbook pilot and how other elements of OS could be involved.</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UGP</a:t>
            </a:r>
            <a:r>
              <a:rPr lang="en">
                <a:solidFill>
                  <a:schemeClr val="dk1"/>
                </a:solidFill>
              </a:rPr>
              <a:t> offers custom support in publishing an open textbook. Its staff act as local experts for researchers and teachers, providing guidance on intellectual property, scholarly communication,  and the publishing process including the technical aspects</a:t>
            </a:r>
            <a:endParaRPr strike="sngStrike">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For the Open Educational Resources (or OER) -related support and guidance, and for best practices and connections with the authors, we rely on the expertise of the in-house OER team at the Library.</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Currently, we are running 7 OT pilots. Due to the diverse nature of these open textbooks, we see the need to invite colleagues with didactic expertise, educational experts and trainers.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Such expertise is highly relevant, especially during the stage of developing open textbooks.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8419623166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28419623166_0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When we started with the implementation of the open textbook publishing pilot in 2021, we already had 5 years’ worth of experience with other Open Science practices, such as open access publishing of journals and books, open source infrastructure, and some forms of public engagement.</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For our open textbook pilot, this experience in the “how to” and “how not to” section were for us equally important to learn from.</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In terms of successes, at UGP we already build up some experience with visibility and findability of publications with the help of the university library, with indexing and metadata, providing DOI with OAI harvesting.</a:t>
            </a:r>
            <a:endParaRPr/>
          </a:p>
          <a:p>
            <a:pPr marL="0" lvl="0" indent="0" algn="l" rtl="0">
              <a:lnSpc>
                <a:spcPct val="100000"/>
              </a:lnSpc>
              <a:spcBef>
                <a:spcPts val="0"/>
              </a:spcBef>
              <a:spcAft>
                <a:spcPts val="0"/>
              </a:spcAft>
              <a:buClr>
                <a:schemeClr val="dk1"/>
              </a:buClr>
              <a:buSzPts val="1100"/>
              <a:buFont typeface="Arial"/>
              <a:buNone/>
            </a:pPr>
            <a:r>
              <a:rPr lang="en"/>
              <a:t>We developed a better understanding in quality matters and in handling the publishing workflow and processes. These were all things we had to learn from scratch and from our peers in the Netherlands and in Europe. We learned a lot about copyright and the importance of open licenses and in giving the proper advice of using that licenses. The proper use of licensing and copyright are indispensable in the world of scholarly publishing and it is important that our authors are more aware of copyright and what they are giving away.</a:t>
            </a:r>
            <a:endParaRPr/>
          </a:p>
          <a:p>
            <a:pPr marL="0" lvl="0" indent="0" algn="l" rtl="0">
              <a:lnSpc>
                <a:spcPct val="100000"/>
              </a:lnSpc>
              <a:spcBef>
                <a:spcPts val="0"/>
              </a:spcBef>
              <a:spcAft>
                <a:spcPts val="0"/>
              </a:spcAft>
              <a:buClr>
                <a:schemeClr val="dk1"/>
              </a:buClr>
              <a:buSzPts val="1100"/>
              <a:buFont typeface="Arial"/>
              <a:buNone/>
            </a:pPr>
            <a:endParaRPr i="1"/>
          </a:p>
          <a:p>
            <a:pPr marL="0" lvl="0" indent="0" algn="l" rtl="0">
              <a:lnSpc>
                <a:spcPct val="100000"/>
              </a:lnSpc>
              <a:spcBef>
                <a:spcPts val="0"/>
              </a:spcBef>
              <a:spcAft>
                <a:spcPts val="0"/>
              </a:spcAft>
              <a:buClr>
                <a:schemeClr val="dk1"/>
              </a:buClr>
              <a:buSzPts val="1100"/>
              <a:buFont typeface="Arial"/>
              <a:buNone/>
            </a:pPr>
            <a:r>
              <a:rPr lang="en" i="1"/>
              <a:t> “How not to” section:</a:t>
            </a:r>
            <a:endParaRPr i="1"/>
          </a:p>
          <a:p>
            <a:pPr marL="0" lvl="0" indent="0" algn="l" rtl="0">
              <a:lnSpc>
                <a:spcPct val="100000"/>
              </a:lnSpc>
              <a:spcBef>
                <a:spcPts val="0"/>
              </a:spcBef>
              <a:spcAft>
                <a:spcPts val="0"/>
              </a:spcAft>
              <a:buClr>
                <a:schemeClr val="dk1"/>
              </a:buClr>
              <a:buSzPts val="1100"/>
              <a:buFont typeface="Arial"/>
              <a:buNone/>
            </a:pPr>
            <a:r>
              <a:rPr lang="en" i="1"/>
              <a:t>During the COVID pandemic we saw how important open educational resources and open access publications are for our educational system. But we also see the rise of a new verdienmodel with the big commercial publishers choosing for the gold open access route. We as a university still have to pay a lot of money now not to read the research but to publish the research. We see that is so difficult to get a grip on this market, and we are worried about the the future of the open educational resources and open access publishing. Still our costs are rising and with that inequality is also still rising.</a:t>
            </a:r>
            <a:endParaRPr i="1"/>
          </a:p>
          <a:p>
            <a:pPr marL="0" lvl="0" indent="0" algn="l" rtl="0">
              <a:lnSpc>
                <a:spcPct val="100000"/>
              </a:lnSpc>
              <a:spcBef>
                <a:spcPts val="0"/>
              </a:spcBef>
              <a:spcAft>
                <a:spcPts val="0"/>
              </a:spcAft>
              <a:buClr>
                <a:schemeClr val="dk1"/>
              </a:buClr>
              <a:buSzPts val="1100"/>
              <a:buFont typeface="Arial"/>
              <a:buNone/>
            </a:pPr>
            <a:endParaRPr i="1"/>
          </a:p>
          <a:p>
            <a:pPr marL="0" lvl="0" indent="0" algn="l" rtl="0">
              <a:lnSpc>
                <a:spcPct val="100000"/>
              </a:lnSpc>
              <a:spcBef>
                <a:spcPts val="0"/>
              </a:spcBef>
              <a:spcAft>
                <a:spcPts val="0"/>
              </a:spcAft>
              <a:buClr>
                <a:schemeClr val="dk1"/>
              </a:buClr>
              <a:buSzPts val="1100"/>
              <a:buFont typeface="Arial"/>
              <a:buNone/>
            </a:pPr>
            <a:r>
              <a:rPr lang="en" i="1"/>
              <a:t>The same publishers who generated huge profits and controlled the subscription market now also partially control the open access market through article-processing charges. This development often prevents the authors from lower income countries from publishing in these larger journals under open access.</a:t>
            </a:r>
            <a:endParaRPr i="1"/>
          </a:p>
          <a:p>
            <a:pPr marL="0" lvl="0" indent="0" algn="l" rtl="0">
              <a:lnSpc>
                <a:spcPct val="100000"/>
              </a:lnSpc>
              <a:spcBef>
                <a:spcPts val="0"/>
              </a:spcBef>
              <a:spcAft>
                <a:spcPts val="0"/>
              </a:spcAft>
              <a:buClr>
                <a:schemeClr val="dk1"/>
              </a:buClr>
              <a:buSzPts val="1100"/>
              <a:buFont typeface="Arial"/>
              <a:buNone/>
            </a:pPr>
            <a:endParaRPr i="1">
              <a:highlight>
                <a:srgbClr val="FFF2CC"/>
              </a:highlight>
            </a:endParaRPr>
          </a:p>
          <a:p>
            <a:pPr marL="0" lvl="0" indent="0" algn="l" rtl="0">
              <a:lnSpc>
                <a:spcPct val="115000"/>
              </a:lnSpc>
              <a:spcBef>
                <a:spcPts val="1200"/>
              </a:spcBef>
              <a:spcAft>
                <a:spcPts val="0"/>
              </a:spcAft>
              <a:buClr>
                <a:schemeClr val="dk1"/>
              </a:buClr>
              <a:buSzPts val="1100"/>
              <a:buFont typeface="Arial"/>
              <a:buNone/>
            </a:pPr>
            <a:r>
              <a:rPr lang="en" b="1"/>
              <a:t>Image credits:</a:t>
            </a:r>
            <a:br>
              <a:rPr lang="en" b="1"/>
            </a:br>
            <a:r>
              <a:rPr lang="en" sz="1050">
                <a:solidFill>
                  <a:srgbClr val="30272E"/>
                </a:solidFill>
              </a:rPr>
              <a:t>"</a:t>
            </a:r>
            <a:r>
              <a:rPr lang="en" sz="1050" u="sng">
                <a:solidFill>
                  <a:schemeClr val="hlink"/>
                </a:solidFill>
                <a:hlinkClick r:id="rId3"/>
              </a:rPr>
              <a:t>Open Access Buttons</a:t>
            </a:r>
            <a:r>
              <a:rPr lang="en" sz="1050">
                <a:solidFill>
                  <a:srgbClr val="30272E"/>
                </a:solidFill>
              </a:rPr>
              <a:t>" by </a:t>
            </a:r>
            <a:r>
              <a:rPr lang="en" sz="1050" u="sng">
                <a:solidFill>
                  <a:schemeClr val="hlink"/>
                </a:solidFill>
                <a:hlinkClick r:id="rId4"/>
              </a:rPr>
              <a:t>h_pampel</a:t>
            </a:r>
            <a:r>
              <a:rPr lang="en" sz="1050">
                <a:solidFill>
                  <a:srgbClr val="30272E"/>
                </a:solidFill>
              </a:rPr>
              <a:t> is licensed under </a:t>
            </a:r>
            <a:r>
              <a:rPr lang="en" sz="1050" u="sng">
                <a:solidFill>
                  <a:schemeClr val="hlink"/>
                </a:solidFill>
                <a:hlinkClick r:id="rId5"/>
              </a:rPr>
              <a:t>CC BY-SA 2.0</a:t>
            </a:r>
            <a:r>
              <a:rPr lang="en" sz="1050">
                <a:solidFill>
                  <a:srgbClr val="30272E"/>
                </a:solidFill>
              </a:rPr>
              <a:t>.</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8419623166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28419623166_0_39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Margreet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PKP platforms: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can be used for managing the editorial workflow, internal and external reviews, editing, cataloguing, production and publication. OMP has also a website with a catalog;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are licensed as Open Source Software (OS) (GNU; General Public License);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developed by Public Knowledge Project (PKP) &amp; Simon Fraser University;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downloaded and installed on local servers (CIT);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OMP and OJS base URL available to harvesters and databases (EBSCO);</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interoperable with systems such as ORCID, Creative Commons, Crossref, DOAJ, DOAB, I-thenticate and persistent archiving systems.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8419623166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g28419623166_0_3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200">
                <a:solidFill>
                  <a:schemeClr val="dk1"/>
                </a:solidFill>
              </a:rPr>
              <a:t>Margreet</a:t>
            </a:r>
            <a:endParaRPr sz="120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sz="1200">
                <a:solidFill>
                  <a:schemeClr val="dk1"/>
                </a:solidFill>
              </a:rPr>
              <a:t>When we started with our open textbook publishing pilot in 2021, we already had some experience with other Open Science practices, such as open access publishing of journals and books, open source infrastructure, and some forms of public engagement.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sz="1200">
                <a:solidFill>
                  <a:schemeClr val="dk1"/>
                </a:solidFill>
              </a:rPr>
              <a:t>For our open textbook pilot, the how to and how not to  experience we had with UGP  was really important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sz="1200">
                <a:solidFill>
                  <a:schemeClr val="dk1"/>
                </a:solidFill>
              </a:rPr>
              <a:t>In terms of</a:t>
            </a:r>
            <a:r>
              <a:rPr lang="en" sz="1200" b="1">
                <a:solidFill>
                  <a:schemeClr val="dk1"/>
                </a:solidFill>
              </a:rPr>
              <a:t> how to</a:t>
            </a:r>
            <a:r>
              <a:rPr lang="en" sz="1200">
                <a:solidFill>
                  <a:schemeClr val="dk1"/>
                </a:solidFill>
              </a:rPr>
              <a:t> at UGP we already build up some experience with visibility and findability of publications with the help of the university library, with indexing and metadata, providing DOI with OAI harvesting</a:t>
            </a:r>
            <a:endParaRPr sz="120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sz="1200">
                <a:solidFill>
                  <a:schemeClr val="dk1"/>
                </a:solidFill>
              </a:rPr>
              <a:t>We developed a better understanding in </a:t>
            </a:r>
            <a:r>
              <a:rPr lang="en" sz="1200" b="1">
                <a:solidFill>
                  <a:schemeClr val="dk1"/>
                </a:solidFill>
              </a:rPr>
              <a:t>quality matters</a:t>
            </a:r>
            <a:r>
              <a:rPr lang="en" sz="1200">
                <a:solidFill>
                  <a:schemeClr val="dk1"/>
                </a:solidFill>
              </a:rPr>
              <a:t> and in handling the publishing workflow and processes. These were all things we had to learn from scratch and from our peers in the Netherlands and in Europe.  We learned a lot about </a:t>
            </a:r>
            <a:r>
              <a:rPr lang="en" sz="1200" b="1">
                <a:solidFill>
                  <a:schemeClr val="dk1"/>
                </a:solidFill>
              </a:rPr>
              <a:t>copyrights</a:t>
            </a:r>
            <a:r>
              <a:rPr lang="en" sz="1200">
                <a:solidFill>
                  <a:schemeClr val="dk1"/>
                </a:solidFill>
              </a:rPr>
              <a:t> and the importance of </a:t>
            </a:r>
            <a:r>
              <a:rPr lang="en" sz="1200" b="1">
                <a:solidFill>
                  <a:schemeClr val="dk1"/>
                </a:solidFill>
              </a:rPr>
              <a:t>open licenses</a:t>
            </a:r>
            <a:r>
              <a:rPr lang="en" sz="1200">
                <a:solidFill>
                  <a:schemeClr val="dk1"/>
                </a:solidFill>
              </a:rPr>
              <a:t> and in giving the proper advice of using those licenses. The proper use of licensing and copyright are so important in the world of scholarly publishing.</a:t>
            </a:r>
            <a:r>
              <a:rPr lang="en" sz="1300">
                <a:solidFill>
                  <a:schemeClr val="dk1"/>
                </a:solidFill>
              </a:rPr>
              <a:t> </a:t>
            </a:r>
            <a:endParaRPr sz="13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1"/>
          <p:cNvSpPr txBox="1">
            <a:spLocks noGrp="1"/>
          </p:cNvSpPr>
          <p:nvPr>
            <p:ph type="title"/>
          </p:nvPr>
        </p:nvSpPr>
        <p:spPr>
          <a:xfrm>
            <a:off x="722313" y="3305176"/>
            <a:ext cx="7772400" cy="1021500"/>
          </a:xfrm>
          <a:prstGeom prst="rect">
            <a:avLst/>
          </a:prstGeom>
          <a:noFill/>
          <a:ln>
            <a:noFill/>
          </a:ln>
        </p:spPr>
        <p:txBody>
          <a:bodyPr spcFirstLastPara="1" wrap="square" lIns="737100" tIns="35100" rIns="202500" bIns="35100" anchor="t" anchorCtr="0">
            <a:noAutofit/>
          </a:bodyPr>
          <a:lstStyle>
            <a:lvl1pPr lvl="0" algn="l">
              <a:lnSpc>
                <a:spcPct val="100000"/>
              </a:lnSpc>
              <a:spcBef>
                <a:spcPts val="0"/>
              </a:spcBef>
              <a:spcAft>
                <a:spcPts val="0"/>
              </a:spcAft>
              <a:buSzPts val="1100"/>
              <a:buNone/>
              <a:defRPr sz="3000" b="1"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 name="Google Shape;18;p51"/>
          <p:cNvSpPr txBox="1">
            <a:spLocks noGrp="1"/>
          </p:cNvSpPr>
          <p:nvPr>
            <p:ph type="body" idx="1"/>
          </p:nvPr>
        </p:nvSpPr>
        <p:spPr>
          <a:xfrm>
            <a:off x="722313" y="2180035"/>
            <a:ext cx="7772400" cy="1125000"/>
          </a:xfrm>
          <a:prstGeom prst="rect">
            <a:avLst/>
          </a:prstGeom>
          <a:noFill/>
          <a:ln>
            <a:noFill/>
          </a:ln>
        </p:spPr>
        <p:txBody>
          <a:bodyPr spcFirstLastPara="1" wrap="square" lIns="736550" tIns="34275" rIns="202500" bIns="34275" anchor="b" anchorCtr="0">
            <a:noAutofit/>
          </a:bodyPr>
          <a:lstStyle>
            <a:lvl1pPr marL="457200" lvl="0" indent="-228600" algn="l">
              <a:lnSpc>
                <a:spcPct val="100000"/>
              </a:lnSpc>
              <a:spcBef>
                <a:spcPts val="300"/>
              </a:spcBef>
              <a:spcAft>
                <a:spcPts val="0"/>
              </a:spcAft>
              <a:buClr>
                <a:schemeClr val="dk1"/>
              </a:buClr>
              <a:buSzPts val="1500"/>
              <a:buNone/>
              <a:defRPr sz="1500"/>
            </a:lvl1pPr>
            <a:lvl2pPr marL="914400" lvl="1" indent="-228600" algn="l">
              <a:lnSpc>
                <a:spcPct val="100000"/>
              </a:lnSpc>
              <a:spcBef>
                <a:spcPts val="300"/>
              </a:spcBef>
              <a:spcAft>
                <a:spcPts val="0"/>
              </a:spcAft>
              <a:buClr>
                <a:schemeClr val="dk1"/>
              </a:buClr>
              <a:buSzPts val="700"/>
              <a:buNone/>
              <a:defRPr sz="1400"/>
            </a:lvl2pPr>
            <a:lvl3pPr marL="1371600" lvl="2" indent="-228600" algn="l">
              <a:lnSpc>
                <a:spcPct val="100000"/>
              </a:lnSpc>
              <a:spcBef>
                <a:spcPts val="200"/>
              </a:spcBef>
              <a:spcAft>
                <a:spcPts val="0"/>
              </a:spcAft>
              <a:buClr>
                <a:schemeClr val="dk1"/>
              </a:buClr>
              <a:buSzPts val="1000"/>
              <a:buNone/>
              <a:defRPr sz="1200"/>
            </a:lvl3pPr>
            <a:lvl4pPr marL="1828800" lvl="3" indent="-228600" algn="l">
              <a:lnSpc>
                <a:spcPct val="100000"/>
              </a:lnSpc>
              <a:spcBef>
                <a:spcPts val="200"/>
              </a:spcBef>
              <a:spcAft>
                <a:spcPts val="0"/>
              </a:spcAft>
              <a:buClr>
                <a:schemeClr val="dk1"/>
              </a:buClr>
              <a:buSzPts val="1100"/>
              <a:buNone/>
              <a:defRPr sz="1100"/>
            </a:lvl4pPr>
            <a:lvl5pPr marL="2286000" lvl="4" indent="-228600" algn="l">
              <a:lnSpc>
                <a:spcPct val="100000"/>
              </a:lnSpc>
              <a:spcBef>
                <a:spcPts val="200"/>
              </a:spcBef>
              <a:spcAft>
                <a:spcPts val="0"/>
              </a:spcAft>
              <a:buClr>
                <a:schemeClr val="dk1"/>
              </a:buClr>
              <a:buSzPts val="1100"/>
              <a:buNone/>
              <a:defRPr sz="1100"/>
            </a:lvl5pPr>
            <a:lvl6pPr marL="2743200" lvl="5" indent="-228600" algn="l">
              <a:lnSpc>
                <a:spcPct val="100000"/>
              </a:lnSpc>
              <a:spcBef>
                <a:spcPts val="200"/>
              </a:spcBef>
              <a:spcAft>
                <a:spcPts val="0"/>
              </a:spcAft>
              <a:buClr>
                <a:schemeClr val="dk1"/>
              </a:buClr>
              <a:buSzPts val="1100"/>
              <a:buNone/>
              <a:defRPr sz="1100"/>
            </a:lvl6pPr>
            <a:lvl7pPr marL="3200400" lvl="6" indent="-228600" algn="l">
              <a:lnSpc>
                <a:spcPct val="100000"/>
              </a:lnSpc>
              <a:spcBef>
                <a:spcPts val="200"/>
              </a:spcBef>
              <a:spcAft>
                <a:spcPts val="0"/>
              </a:spcAft>
              <a:buClr>
                <a:schemeClr val="dk1"/>
              </a:buClr>
              <a:buSzPts val="1100"/>
              <a:buNone/>
              <a:defRPr sz="1100"/>
            </a:lvl7pPr>
            <a:lvl8pPr marL="3657600" lvl="7" indent="-228600" algn="l">
              <a:lnSpc>
                <a:spcPct val="100000"/>
              </a:lnSpc>
              <a:spcBef>
                <a:spcPts val="200"/>
              </a:spcBef>
              <a:spcAft>
                <a:spcPts val="0"/>
              </a:spcAft>
              <a:buClr>
                <a:schemeClr val="dk1"/>
              </a:buClr>
              <a:buSzPts val="1100"/>
              <a:buNone/>
              <a:defRPr sz="1100"/>
            </a:lvl8pPr>
            <a:lvl9pPr marL="4114800" lvl="8" indent="-228600" algn="l">
              <a:lnSpc>
                <a:spcPct val="100000"/>
              </a:lnSpc>
              <a:spcBef>
                <a:spcPts val="200"/>
              </a:spcBef>
              <a:spcAft>
                <a:spcPts val="0"/>
              </a:spcAft>
              <a:buClr>
                <a:schemeClr val="dk1"/>
              </a:buClr>
              <a:buSzPts val="1100"/>
              <a:buNone/>
              <a:defRPr sz="11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62"/>
          <p:cNvSpPr txBox="1">
            <a:spLocks noGrp="1"/>
          </p:cNvSpPr>
          <p:nvPr>
            <p:ph type="title"/>
          </p:nvPr>
        </p:nvSpPr>
        <p:spPr>
          <a:xfrm>
            <a:off x="1792288" y="3813888"/>
            <a:ext cx="5486400" cy="486000"/>
          </a:xfrm>
          <a:prstGeom prst="rect">
            <a:avLst/>
          </a:prstGeom>
          <a:noFill/>
          <a:ln>
            <a:noFill/>
          </a:ln>
        </p:spPr>
        <p:txBody>
          <a:bodyPr spcFirstLastPara="1" wrap="square" lIns="737100" tIns="35100" rIns="202500" bIns="35100" anchor="b" anchorCtr="0">
            <a:noAutofit/>
          </a:bodyPr>
          <a:lstStyle>
            <a:lvl1pPr lvl="0" algn="l">
              <a:lnSpc>
                <a:spcPct val="100000"/>
              </a:lnSpc>
              <a:spcBef>
                <a:spcPts val="0"/>
              </a:spcBef>
              <a:spcAft>
                <a:spcPts val="0"/>
              </a:spcAft>
              <a:buSzPts val="1100"/>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62"/>
          <p:cNvSpPr>
            <a:spLocks noGrp="1"/>
          </p:cNvSpPr>
          <p:nvPr>
            <p:ph type="pic" idx="2"/>
          </p:nvPr>
        </p:nvSpPr>
        <p:spPr>
          <a:xfrm>
            <a:off x="1792288" y="1113588"/>
            <a:ext cx="5486400" cy="2700300"/>
          </a:xfrm>
          <a:prstGeom prst="rect">
            <a:avLst/>
          </a:prstGeom>
          <a:noFill/>
          <a:ln>
            <a:noFill/>
          </a:ln>
        </p:spPr>
      </p:sp>
      <p:sp>
        <p:nvSpPr>
          <p:cNvPr id="58" name="Google Shape;58;p62"/>
          <p:cNvSpPr txBox="1">
            <a:spLocks noGrp="1"/>
          </p:cNvSpPr>
          <p:nvPr>
            <p:ph type="body" idx="1"/>
          </p:nvPr>
        </p:nvSpPr>
        <p:spPr>
          <a:xfrm>
            <a:off x="1792288" y="4299942"/>
            <a:ext cx="5486400" cy="594000"/>
          </a:xfrm>
          <a:prstGeom prst="rect">
            <a:avLst/>
          </a:prstGeom>
          <a:noFill/>
          <a:ln>
            <a:noFill/>
          </a:ln>
        </p:spPr>
        <p:txBody>
          <a:bodyPr spcFirstLastPara="1" wrap="square" lIns="736550" tIns="34275" rIns="202500" bIns="34275" anchor="t" anchorCtr="0">
            <a:noAutofit/>
          </a:bodyPr>
          <a:lstStyle>
            <a:lvl1pPr marL="457200" lvl="0" indent="-228600" algn="l">
              <a:lnSpc>
                <a:spcPct val="100000"/>
              </a:lnSpc>
              <a:spcBef>
                <a:spcPts val="200"/>
              </a:spcBef>
              <a:spcAft>
                <a:spcPts val="0"/>
              </a:spcAft>
              <a:buClr>
                <a:schemeClr val="dk1"/>
              </a:buClr>
              <a:buSzPts val="1100"/>
              <a:buNone/>
              <a:defRPr sz="1100"/>
            </a:lvl1pPr>
            <a:lvl2pPr marL="914400" lvl="1" indent="-228600" algn="l">
              <a:lnSpc>
                <a:spcPct val="100000"/>
              </a:lnSpc>
              <a:spcBef>
                <a:spcPts val="200"/>
              </a:spcBef>
              <a:spcAft>
                <a:spcPts val="0"/>
              </a:spcAft>
              <a:buClr>
                <a:schemeClr val="dk1"/>
              </a:buClr>
              <a:buSzPts val="500"/>
              <a:buNone/>
              <a:defRPr sz="900"/>
            </a:lvl2pPr>
            <a:lvl3pPr marL="1371600" lvl="2" indent="-228600" algn="l">
              <a:lnSpc>
                <a:spcPct val="100000"/>
              </a:lnSpc>
              <a:spcBef>
                <a:spcPts val="200"/>
              </a:spcBef>
              <a:spcAft>
                <a:spcPts val="0"/>
              </a:spcAft>
              <a:buClr>
                <a:schemeClr val="dk1"/>
              </a:buClr>
              <a:buSzPts val="600"/>
              <a:buNone/>
              <a:defRPr sz="800"/>
            </a:lvl3pPr>
            <a:lvl4pPr marL="1828800" lvl="3" indent="-228600" algn="l">
              <a:lnSpc>
                <a:spcPct val="100000"/>
              </a:lnSpc>
              <a:spcBef>
                <a:spcPts val="100"/>
              </a:spcBef>
              <a:spcAft>
                <a:spcPts val="0"/>
              </a:spcAft>
              <a:buClr>
                <a:schemeClr val="dk1"/>
              </a:buClr>
              <a:buSzPts val="700"/>
              <a:buNone/>
              <a:defRPr sz="700"/>
            </a:lvl4pPr>
            <a:lvl5pPr marL="2286000" lvl="4" indent="-228600" algn="l">
              <a:lnSpc>
                <a:spcPct val="100000"/>
              </a:lnSpc>
              <a:spcBef>
                <a:spcPts val="100"/>
              </a:spcBef>
              <a:spcAft>
                <a:spcPts val="0"/>
              </a:spcAft>
              <a:buClr>
                <a:schemeClr val="dk1"/>
              </a:buClr>
              <a:buSzPts val="700"/>
              <a:buNone/>
              <a:defRPr sz="700"/>
            </a:lvl5pPr>
            <a:lvl6pPr marL="2743200" lvl="5" indent="-228600" algn="l">
              <a:lnSpc>
                <a:spcPct val="100000"/>
              </a:lnSpc>
              <a:spcBef>
                <a:spcPts val="100"/>
              </a:spcBef>
              <a:spcAft>
                <a:spcPts val="0"/>
              </a:spcAft>
              <a:buClr>
                <a:schemeClr val="dk1"/>
              </a:buClr>
              <a:buSzPts val="700"/>
              <a:buNone/>
              <a:defRPr sz="700"/>
            </a:lvl6pPr>
            <a:lvl7pPr marL="3200400" lvl="6" indent="-228600" algn="l">
              <a:lnSpc>
                <a:spcPct val="100000"/>
              </a:lnSpc>
              <a:spcBef>
                <a:spcPts val="100"/>
              </a:spcBef>
              <a:spcAft>
                <a:spcPts val="0"/>
              </a:spcAft>
              <a:buClr>
                <a:schemeClr val="dk1"/>
              </a:buClr>
              <a:buSzPts val="700"/>
              <a:buNone/>
              <a:defRPr sz="700"/>
            </a:lvl7pPr>
            <a:lvl8pPr marL="3657600" lvl="7" indent="-228600" algn="l">
              <a:lnSpc>
                <a:spcPct val="100000"/>
              </a:lnSpc>
              <a:spcBef>
                <a:spcPts val="100"/>
              </a:spcBef>
              <a:spcAft>
                <a:spcPts val="0"/>
              </a:spcAft>
              <a:buClr>
                <a:schemeClr val="dk1"/>
              </a:buClr>
              <a:buSzPts val="700"/>
              <a:buNone/>
              <a:defRPr sz="700"/>
            </a:lvl8pPr>
            <a:lvl9pPr marL="4114800" lvl="8" indent="-228600" algn="l">
              <a:lnSpc>
                <a:spcPct val="100000"/>
              </a:lnSpc>
              <a:spcBef>
                <a:spcPts val="100"/>
              </a:spcBef>
              <a:spcAft>
                <a:spcPts val="0"/>
              </a:spcAft>
              <a:buClr>
                <a:schemeClr val="dk1"/>
              </a:buClr>
              <a:buSzPts val="700"/>
              <a:buNone/>
              <a:defRPr sz="7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9"/>
        <p:cNvGrpSpPr/>
        <p:nvPr/>
      </p:nvGrpSpPr>
      <p:grpSpPr>
        <a:xfrm>
          <a:off x="0" y="0"/>
          <a:ext cx="0" cy="0"/>
          <a:chOff x="0" y="0"/>
          <a:chExt cx="0" cy="0"/>
        </a:xfrm>
      </p:grpSpPr>
      <p:sp>
        <p:nvSpPr>
          <p:cNvPr id="60" name="Google Shape;60;p63"/>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63"/>
          <p:cNvSpPr txBox="1">
            <a:spLocks noGrp="1"/>
          </p:cNvSpPr>
          <p:nvPr>
            <p:ph type="body" idx="1"/>
          </p:nvPr>
        </p:nvSpPr>
        <p:spPr>
          <a:xfrm rot="5400000">
            <a:off x="2639826" y="-1548016"/>
            <a:ext cx="3861300" cy="9140700"/>
          </a:xfrm>
          <a:prstGeom prst="rect">
            <a:avLst/>
          </a:prstGeom>
          <a:noFill/>
          <a:ln>
            <a:noFill/>
          </a:ln>
        </p:spPr>
        <p:txBody>
          <a:bodyPr spcFirstLastPara="1" wrap="square" lIns="736550" tIns="34275" rIns="202500" bIns="34275" anchor="t" anchorCtr="0">
            <a:noAutofit/>
          </a:bodyPr>
          <a:lstStyle>
            <a:lvl1pPr marL="457200" lvl="0" indent="-317500" algn="l">
              <a:lnSpc>
                <a:spcPct val="100000"/>
              </a:lnSpc>
              <a:spcBef>
                <a:spcPts val="300"/>
              </a:spcBef>
              <a:spcAft>
                <a:spcPts val="0"/>
              </a:spcAft>
              <a:buClr>
                <a:schemeClr val="dk1"/>
              </a:buClr>
              <a:buSzPts val="1400"/>
              <a:buChar char="›"/>
              <a:defRPr/>
            </a:lvl1pPr>
            <a:lvl2pPr marL="914400" lvl="1" indent="-273050" algn="l">
              <a:lnSpc>
                <a:spcPct val="100000"/>
              </a:lnSpc>
              <a:spcBef>
                <a:spcPts val="300"/>
              </a:spcBef>
              <a:spcAft>
                <a:spcPts val="0"/>
              </a:spcAft>
              <a:buClr>
                <a:schemeClr val="dk1"/>
              </a:buClr>
              <a:buSzPts val="700"/>
              <a:buChar char="▪"/>
              <a:defRPr/>
            </a:lvl2pPr>
            <a:lvl3pPr marL="1371600" lvl="2" indent="-298450" algn="l">
              <a:lnSpc>
                <a:spcPct val="100000"/>
              </a:lnSpc>
              <a:spcBef>
                <a:spcPts val="300"/>
              </a:spcBef>
              <a:spcAft>
                <a:spcPts val="0"/>
              </a:spcAft>
              <a:buClr>
                <a:schemeClr val="dk1"/>
              </a:buClr>
              <a:buSzPts val="11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64"/>
          <p:cNvSpPr txBox="1">
            <a:spLocks noGrp="1"/>
          </p:cNvSpPr>
          <p:nvPr>
            <p:ph type="title"/>
          </p:nvPr>
        </p:nvSpPr>
        <p:spPr>
          <a:xfrm rot="5400000">
            <a:off x="6046025" y="1816378"/>
            <a:ext cx="3905100" cy="22845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64"/>
          <p:cNvSpPr txBox="1">
            <a:spLocks noGrp="1"/>
          </p:cNvSpPr>
          <p:nvPr>
            <p:ph type="body" idx="1"/>
          </p:nvPr>
        </p:nvSpPr>
        <p:spPr>
          <a:xfrm rot="5400000">
            <a:off x="1399414" y="-393422"/>
            <a:ext cx="3905100" cy="6704100"/>
          </a:xfrm>
          <a:prstGeom prst="rect">
            <a:avLst/>
          </a:prstGeom>
          <a:noFill/>
          <a:ln>
            <a:noFill/>
          </a:ln>
        </p:spPr>
        <p:txBody>
          <a:bodyPr spcFirstLastPara="1" wrap="square" lIns="736550" tIns="34275" rIns="202500" bIns="34275" anchor="t" anchorCtr="0">
            <a:noAutofit/>
          </a:bodyPr>
          <a:lstStyle>
            <a:lvl1pPr marL="457200" lvl="0" indent="-317500" algn="l">
              <a:lnSpc>
                <a:spcPct val="100000"/>
              </a:lnSpc>
              <a:spcBef>
                <a:spcPts val="300"/>
              </a:spcBef>
              <a:spcAft>
                <a:spcPts val="0"/>
              </a:spcAft>
              <a:buClr>
                <a:schemeClr val="dk1"/>
              </a:buClr>
              <a:buSzPts val="1400"/>
              <a:buChar char="›"/>
              <a:defRPr/>
            </a:lvl1pPr>
            <a:lvl2pPr marL="914400" lvl="1" indent="-273050" algn="l">
              <a:lnSpc>
                <a:spcPct val="100000"/>
              </a:lnSpc>
              <a:spcBef>
                <a:spcPts val="300"/>
              </a:spcBef>
              <a:spcAft>
                <a:spcPts val="0"/>
              </a:spcAft>
              <a:buClr>
                <a:schemeClr val="dk1"/>
              </a:buClr>
              <a:buSzPts val="700"/>
              <a:buChar char="▪"/>
              <a:defRPr/>
            </a:lvl2pPr>
            <a:lvl3pPr marL="1371600" lvl="2" indent="-298450" algn="l">
              <a:lnSpc>
                <a:spcPct val="100000"/>
              </a:lnSpc>
              <a:spcBef>
                <a:spcPts val="300"/>
              </a:spcBef>
              <a:spcAft>
                <a:spcPts val="0"/>
              </a:spcAft>
              <a:buClr>
                <a:schemeClr val="dk1"/>
              </a:buClr>
              <a:buSzPts val="11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5"/>
        <p:cNvGrpSpPr/>
        <p:nvPr/>
      </p:nvGrpSpPr>
      <p:grpSpPr>
        <a:xfrm>
          <a:off x="0" y="0"/>
          <a:ext cx="0" cy="0"/>
          <a:chOff x="0" y="0"/>
          <a:chExt cx="0" cy="0"/>
        </a:xfrm>
      </p:grpSpPr>
      <p:sp>
        <p:nvSpPr>
          <p:cNvPr id="66" name="Google Shape;66;p65"/>
          <p:cNvSpPr txBox="1">
            <a:spLocks noGrp="1"/>
          </p:cNvSpPr>
          <p:nvPr>
            <p:ph type="title"/>
          </p:nvPr>
        </p:nvSpPr>
        <p:spPr>
          <a:xfrm>
            <a:off x="490250" y="450150"/>
            <a:ext cx="6367800" cy="40908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67" name="Google Shape;67;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elblad">
  <p:cSld name="Titelblad">
    <p:spTree>
      <p:nvGrpSpPr>
        <p:cNvPr id="1" name="Shape 68"/>
        <p:cNvGrpSpPr/>
        <p:nvPr/>
      </p:nvGrpSpPr>
      <p:grpSpPr>
        <a:xfrm>
          <a:off x="0" y="0"/>
          <a:ext cx="0" cy="0"/>
          <a:chOff x="0" y="0"/>
          <a:chExt cx="0" cy="0"/>
        </a:xfrm>
      </p:grpSpPr>
      <p:sp>
        <p:nvSpPr>
          <p:cNvPr id="69" name="Google Shape;69;p66"/>
          <p:cNvSpPr/>
          <p:nvPr/>
        </p:nvSpPr>
        <p:spPr>
          <a:xfrm>
            <a:off x="7743826" y="4266310"/>
            <a:ext cx="1400100" cy="877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0" name="Google Shape;70;p66"/>
          <p:cNvSpPr txBox="1">
            <a:spLocks noGrp="1"/>
          </p:cNvSpPr>
          <p:nvPr>
            <p:ph type="dt" idx="10"/>
          </p:nvPr>
        </p:nvSpPr>
        <p:spPr>
          <a:xfrm>
            <a:off x="5734280" y="5253028"/>
            <a:ext cx="2355300" cy="162600"/>
          </a:xfrm>
          <a:prstGeom prst="rect">
            <a:avLst/>
          </a:prstGeom>
          <a:noFill/>
          <a:ln>
            <a:noFill/>
          </a:ln>
        </p:spPr>
        <p:txBody>
          <a:bodyPr spcFirstLastPara="1" wrap="square" lIns="0" tIns="0" rIns="0" bIns="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1" name="Google Shape;71;p66"/>
          <p:cNvSpPr txBox="1">
            <a:spLocks noGrp="1"/>
          </p:cNvSpPr>
          <p:nvPr>
            <p:ph type="ftr" idx="11"/>
          </p:nvPr>
        </p:nvSpPr>
        <p:spPr>
          <a:xfrm>
            <a:off x="695182" y="5253028"/>
            <a:ext cx="5039100" cy="1626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2" name="Google Shape;72;p66"/>
          <p:cNvSpPr>
            <a:spLocks noGrp="1"/>
          </p:cNvSpPr>
          <p:nvPr>
            <p:ph type="pic" idx="2"/>
          </p:nvPr>
        </p:nvSpPr>
        <p:spPr>
          <a:xfrm>
            <a:off x="194298" y="195943"/>
            <a:ext cx="8752500" cy="4757700"/>
          </a:xfrm>
          <a:prstGeom prst="roundRect">
            <a:avLst>
              <a:gd name="adj" fmla="val 2210"/>
            </a:avLst>
          </a:prstGeom>
          <a:solidFill>
            <a:srgbClr val="D8D8D8"/>
          </a:solidFill>
          <a:ln>
            <a:noFill/>
          </a:ln>
        </p:spPr>
      </p:sp>
      <p:sp>
        <p:nvSpPr>
          <p:cNvPr id="73" name="Google Shape;73;p66"/>
          <p:cNvSpPr txBox="1"/>
          <p:nvPr/>
        </p:nvSpPr>
        <p:spPr>
          <a:xfrm>
            <a:off x="4074579" y="-664284"/>
            <a:ext cx="995100" cy="411000"/>
          </a:xfrm>
          <a:prstGeom prst="rect">
            <a:avLst/>
          </a:prstGeom>
          <a:solidFill>
            <a:schemeClr val="lt1"/>
          </a:solidFill>
          <a:ln>
            <a:noFill/>
          </a:ln>
        </p:spPr>
        <p:txBody>
          <a:bodyPr spcFirstLastPara="1" wrap="square" lIns="270000" tIns="135000" rIns="270000" bIns="1350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212121"/>
                </a:solidFill>
                <a:latin typeface="Calibri"/>
                <a:ea typeface="Calibri"/>
                <a:cs typeface="Calibri"/>
                <a:sym typeface="Calibri"/>
              </a:rPr>
              <a:t>Titelblad</a:t>
            </a:r>
            <a:endParaRPr sz="1100" b="0" i="0" u="none" strike="noStrike" cap="none">
              <a:solidFill>
                <a:srgbClr val="000000"/>
              </a:solidFill>
              <a:latin typeface="Arial"/>
              <a:ea typeface="Arial"/>
              <a:cs typeface="Arial"/>
              <a:sym typeface="Arial"/>
            </a:endParaRPr>
          </a:p>
        </p:txBody>
      </p:sp>
      <p:sp>
        <p:nvSpPr>
          <p:cNvPr id="74" name="Google Shape;74;p66"/>
          <p:cNvSpPr txBox="1">
            <a:spLocks noGrp="1"/>
          </p:cNvSpPr>
          <p:nvPr>
            <p:ph type="body" idx="1"/>
          </p:nvPr>
        </p:nvSpPr>
        <p:spPr>
          <a:xfrm>
            <a:off x="317576" y="393373"/>
            <a:ext cx="4167600" cy="1983900"/>
          </a:xfrm>
          <a:prstGeom prst="rect">
            <a:avLst/>
          </a:prstGeom>
          <a:blipFill rotWithShape="1">
            <a:blip r:embed="rId2" cstate="screen">
              <a:alphaModFix amt="90000"/>
              <a:extLst>
                <a:ext uri="{28A0092B-C50C-407E-A947-70E740481C1C}">
                  <a14:useLocalDpi xmlns:a14="http://schemas.microsoft.com/office/drawing/2010/main"/>
                </a:ext>
              </a:extLst>
            </a:blip>
            <a:stretch>
              <a:fillRect l="1571" r="1568"/>
            </a:stretch>
          </a:blipFill>
          <a:ln>
            <a:noFill/>
          </a:ln>
        </p:spPr>
        <p:txBody>
          <a:bodyPr spcFirstLastPara="1" wrap="square" lIns="675000" tIns="540000" rIns="216000" bIns="1350000" anchor="t" anchorCtr="0">
            <a:noAutofit/>
          </a:bodyPr>
          <a:lstStyle>
            <a:lvl1pPr marL="457200" marR="0" lvl="0" indent="-228600" algn="l">
              <a:lnSpc>
                <a:spcPct val="80000"/>
              </a:lnSpc>
              <a:spcBef>
                <a:spcPts val="500"/>
              </a:spcBef>
              <a:spcAft>
                <a:spcPts val="0"/>
              </a:spcAft>
              <a:buClr>
                <a:schemeClr val="accent1"/>
              </a:buClr>
              <a:buSzPts val="2600"/>
              <a:buFont typeface="Arial"/>
              <a:buNone/>
              <a:defRPr sz="2600" b="1" cap="none">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75" name="Google Shape;75;p66"/>
          <p:cNvSpPr txBox="1">
            <a:spLocks noGrp="1"/>
          </p:cNvSpPr>
          <p:nvPr>
            <p:ph type="body" idx="3"/>
          </p:nvPr>
        </p:nvSpPr>
        <p:spPr>
          <a:xfrm>
            <a:off x="759818" y="1637815"/>
            <a:ext cx="3656700" cy="730500"/>
          </a:xfrm>
          <a:prstGeom prst="rect">
            <a:avLst/>
          </a:prstGeom>
          <a:noFill/>
          <a:ln>
            <a:noFill/>
          </a:ln>
        </p:spPr>
        <p:txBody>
          <a:bodyPr spcFirstLastPara="1" wrap="square" lIns="243000" tIns="0" rIns="189000" bIns="0" anchor="t" anchorCtr="0">
            <a:noAutofit/>
          </a:bodyPr>
          <a:lstStyle>
            <a:lvl1pPr marL="457200" lvl="0" indent="-228600" algn="l">
              <a:lnSpc>
                <a:spcPct val="90000"/>
              </a:lnSpc>
              <a:spcBef>
                <a:spcPts val="100"/>
              </a:spcBef>
              <a:spcAft>
                <a:spcPts val="0"/>
              </a:spcAft>
              <a:buSzPts val="1400"/>
              <a:buFont typeface="Calibri"/>
              <a:buNone/>
              <a:defRPr sz="1400" b="0" cap="none">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76" name="Google Shape;76;p66"/>
          <p:cNvSpPr txBox="1">
            <a:spLocks noGrp="1"/>
          </p:cNvSpPr>
          <p:nvPr>
            <p:ph type="body" idx="4"/>
          </p:nvPr>
        </p:nvSpPr>
        <p:spPr>
          <a:xfrm>
            <a:off x="8018972" y="4389005"/>
            <a:ext cx="744000" cy="365100"/>
          </a:xfrm>
          <a:prstGeom prst="rect">
            <a:avLst/>
          </a:prstGeom>
          <a:blipFill rotWithShape="1">
            <a:blip r:embed="rId3" cstate="screen">
              <a:alphaModFix/>
              <a:extLst>
                <a:ext uri="{28A0092B-C50C-407E-A947-70E740481C1C}">
                  <a14:useLocalDpi xmlns:a14="http://schemas.microsoft.com/office/drawing/2010/main"/>
                </a:ext>
              </a:extLst>
            </a:blip>
            <a:stretch>
              <a:fillRect l="1571" r="1568"/>
            </a:stretch>
          </a:blipFill>
          <a:ln>
            <a:noFill/>
          </a:ln>
        </p:spPr>
        <p:txBody>
          <a:bodyPr spcFirstLastPara="1" wrap="square" lIns="0" tIns="0" rIns="0" bIns="0" anchor="t" anchorCtr="0">
            <a:noAutofit/>
          </a:bodyPr>
          <a:lstStyle>
            <a:lvl1pPr marL="457200" lvl="0" indent="-228600" algn="ctr">
              <a:lnSpc>
                <a:spcPct val="80000"/>
              </a:lnSpc>
              <a:spcBef>
                <a:spcPts val="500"/>
              </a:spcBef>
              <a:spcAft>
                <a:spcPts val="0"/>
              </a:spcAft>
              <a:buSzPts val="1200"/>
              <a:buFont typeface="Calibri"/>
              <a:buNone/>
              <a:defRPr sz="1200" b="0">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77" name="Google Shape;77;p66"/>
          <p:cNvSpPr txBox="1">
            <a:spLocks noGrp="1"/>
          </p:cNvSpPr>
          <p:nvPr>
            <p:ph type="body" idx="5"/>
          </p:nvPr>
        </p:nvSpPr>
        <p:spPr>
          <a:xfrm>
            <a:off x="7315552" y="0"/>
            <a:ext cx="1439400" cy="5143500"/>
          </a:xfrm>
          <a:prstGeom prst="rect">
            <a:avLst/>
          </a:prstGeom>
          <a:solidFill>
            <a:schemeClr val="accent1"/>
          </a:solidFill>
          <a:ln>
            <a:noFill/>
          </a:ln>
        </p:spPr>
        <p:txBody>
          <a:bodyPr spcFirstLastPara="1" wrap="square" lIns="0" tIns="0" rIns="0" bIns="0" anchor="t" anchorCtr="0">
            <a:noAutofit/>
          </a:bodyPr>
          <a:lstStyle>
            <a:lvl1pPr marL="457200" lvl="0" indent="-228600" algn="l">
              <a:lnSpc>
                <a:spcPct val="100000"/>
              </a:lnSpc>
              <a:spcBef>
                <a:spcPts val="500"/>
              </a:spcBef>
              <a:spcAft>
                <a:spcPts val="0"/>
              </a:spcAft>
              <a:buSzPts val="100"/>
              <a:buFont typeface="Calibri"/>
              <a:buNone/>
              <a:defRPr sz="100">
                <a:solidFill>
                  <a:schemeClr val="dk1"/>
                </a:solidFill>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78" name="Google Shape;78;p66"/>
          <p:cNvSpPr txBox="1">
            <a:spLocks noGrp="1"/>
          </p:cNvSpPr>
          <p:nvPr>
            <p:ph type="sldNum" idx="12"/>
          </p:nvPr>
        </p:nvSpPr>
        <p:spPr>
          <a:xfrm>
            <a:off x="387272" y="4782046"/>
            <a:ext cx="294600" cy="1626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OORSTELLEN">
  <p:cSld name="VOORSTELLEN">
    <p:spTree>
      <p:nvGrpSpPr>
        <p:cNvPr id="1" name="Shape 79"/>
        <p:cNvGrpSpPr/>
        <p:nvPr/>
      </p:nvGrpSpPr>
      <p:grpSpPr>
        <a:xfrm>
          <a:off x="0" y="0"/>
          <a:ext cx="0" cy="0"/>
          <a:chOff x="0" y="0"/>
          <a:chExt cx="0" cy="0"/>
        </a:xfrm>
      </p:grpSpPr>
      <p:sp>
        <p:nvSpPr>
          <p:cNvPr id="80" name="Google Shape;80;p67"/>
          <p:cNvSpPr txBox="1">
            <a:spLocks noGrp="1"/>
          </p:cNvSpPr>
          <p:nvPr>
            <p:ph type="dt" idx="10"/>
          </p:nvPr>
        </p:nvSpPr>
        <p:spPr>
          <a:xfrm>
            <a:off x="5734280" y="5246363"/>
            <a:ext cx="2355300" cy="162600"/>
          </a:xfrm>
          <a:prstGeom prst="rect">
            <a:avLst/>
          </a:prstGeom>
          <a:noFill/>
          <a:ln>
            <a:noFill/>
          </a:ln>
        </p:spPr>
        <p:txBody>
          <a:bodyPr spcFirstLastPara="1" wrap="square" lIns="0" tIns="0" rIns="0" bIns="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1" name="Google Shape;81;p67"/>
          <p:cNvSpPr txBox="1">
            <a:spLocks noGrp="1"/>
          </p:cNvSpPr>
          <p:nvPr>
            <p:ph type="ftr" idx="11"/>
          </p:nvPr>
        </p:nvSpPr>
        <p:spPr>
          <a:xfrm>
            <a:off x="695182" y="5246363"/>
            <a:ext cx="5395200" cy="1626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2" name="Google Shape;82;p67"/>
          <p:cNvSpPr txBox="1"/>
          <p:nvPr/>
        </p:nvSpPr>
        <p:spPr>
          <a:xfrm>
            <a:off x="3846730" y="-664284"/>
            <a:ext cx="1450500" cy="411000"/>
          </a:xfrm>
          <a:prstGeom prst="rect">
            <a:avLst/>
          </a:prstGeom>
          <a:solidFill>
            <a:schemeClr val="lt1"/>
          </a:solidFill>
          <a:ln>
            <a:noFill/>
          </a:ln>
        </p:spPr>
        <p:txBody>
          <a:bodyPr spcFirstLastPara="1" wrap="square" lIns="270000" tIns="135000" rIns="270000" bIns="1350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212121"/>
                </a:solidFill>
                <a:latin typeface="Calibri"/>
                <a:ea typeface="Calibri"/>
                <a:cs typeface="Calibri"/>
                <a:sym typeface="Calibri"/>
              </a:rPr>
              <a:t>VOORSTELLEN</a:t>
            </a:r>
            <a:endParaRPr sz="1100" b="0" i="0" u="none" strike="noStrike" cap="none">
              <a:solidFill>
                <a:srgbClr val="000000"/>
              </a:solidFill>
              <a:latin typeface="Arial"/>
              <a:ea typeface="Arial"/>
              <a:cs typeface="Arial"/>
              <a:sym typeface="Arial"/>
            </a:endParaRPr>
          </a:p>
        </p:txBody>
      </p:sp>
      <p:grpSp>
        <p:nvGrpSpPr>
          <p:cNvPr id="83" name="Google Shape;83;p67"/>
          <p:cNvGrpSpPr/>
          <p:nvPr/>
        </p:nvGrpSpPr>
        <p:grpSpPr>
          <a:xfrm>
            <a:off x="9293701" y="0"/>
            <a:ext cx="2542246" cy="3700720"/>
            <a:chOff x="12391601" y="0"/>
            <a:chExt cx="3389661" cy="4934293"/>
          </a:xfrm>
        </p:grpSpPr>
        <p:grpSp>
          <p:nvGrpSpPr>
            <p:cNvPr id="84" name="Google Shape;84;p67"/>
            <p:cNvGrpSpPr/>
            <p:nvPr/>
          </p:nvGrpSpPr>
          <p:grpSpPr>
            <a:xfrm>
              <a:off x="12757282" y="3250242"/>
              <a:ext cx="1499400" cy="678267"/>
              <a:chOff x="12757283" y="3120781"/>
              <a:chExt cx="1499400" cy="678267"/>
            </a:xfrm>
          </p:grpSpPr>
          <p:sp>
            <p:nvSpPr>
              <p:cNvPr id="85" name="Google Shape;85;p67"/>
              <p:cNvSpPr/>
              <p:nvPr/>
            </p:nvSpPr>
            <p:spPr>
              <a:xfrm>
                <a:off x="12757283" y="3120781"/>
                <a:ext cx="1499400" cy="580800"/>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81000" tIns="0" rIns="0" bIns="0" anchor="ctr" anchorCtr="0">
                <a:noAutofit/>
              </a:bodyPr>
              <a:lstStyle/>
              <a:p>
                <a:pPr marL="0" marR="0" lvl="0" indent="0" algn="l" rtl="0">
                  <a:lnSpc>
                    <a:spcPct val="90000"/>
                  </a:lnSpc>
                  <a:spcBef>
                    <a:spcPts val="0"/>
                  </a:spcBef>
                  <a:spcAft>
                    <a:spcPts val="0"/>
                  </a:spcAft>
                  <a:buClr>
                    <a:srgbClr val="000000"/>
                  </a:buClr>
                  <a:buSzPts val="600"/>
                  <a:buFont typeface="Arial"/>
                  <a:buNone/>
                </a:pPr>
                <a:endParaRPr sz="600" b="0" i="0" u="none" strike="noStrike" cap="none">
                  <a:solidFill>
                    <a:schemeClr val="dk1"/>
                  </a:solidFill>
                  <a:latin typeface="Arial"/>
                  <a:ea typeface="Arial"/>
                  <a:cs typeface="Arial"/>
                  <a:sym typeface="Arial"/>
                </a:endParaRPr>
              </a:p>
            </p:txBody>
          </p:sp>
          <p:sp>
            <p:nvSpPr>
              <p:cNvPr id="86" name="Google Shape;86;p67"/>
              <p:cNvSpPr/>
              <p:nvPr/>
            </p:nvSpPr>
            <p:spPr>
              <a:xfrm>
                <a:off x="12761843" y="3432170"/>
                <a:ext cx="1479000" cy="257100"/>
              </a:xfrm>
              <a:prstGeom prst="rect">
                <a:avLst/>
              </a:prstGeom>
              <a:solidFill>
                <a:srgbClr val="FCE4DC"/>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p:txBody>
          </p:sp>
          <p:sp>
            <p:nvSpPr>
              <p:cNvPr id="87" name="Google Shape;87;p67"/>
              <p:cNvSpPr txBox="1"/>
              <p:nvPr/>
            </p:nvSpPr>
            <p:spPr>
              <a:xfrm>
                <a:off x="12997648" y="3159891"/>
                <a:ext cx="957900" cy="2031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Naar voorgrond</a:t>
                </a:r>
                <a:endParaRPr sz="1100" b="0" i="0" u="none" strike="noStrike" cap="none">
                  <a:solidFill>
                    <a:srgbClr val="000000"/>
                  </a:solidFill>
                  <a:latin typeface="Arial"/>
                  <a:ea typeface="Arial"/>
                  <a:cs typeface="Arial"/>
                  <a:sym typeface="Arial"/>
                </a:endParaRPr>
              </a:p>
            </p:txBody>
          </p:sp>
          <p:sp>
            <p:nvSpPr>
              <p:cNvPr id="88" name="Google Shape;88;p67"/>
              <p:cNvSpPr txBox="1"/>
              <p:nvPr/>
            </p:nvSpPr>
            <p:spPr>
              <a:xfrm>
                <a:off x="12984219" y="3481017"/>
                <a:ext cx="1165500" cy="2031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Naar achtergrond</a:t>
                </a:r>
                <a:endParaRPr sz="1100" b="0" i="0" u="none" strike="noStrike" cap="none">
                  <a:solidFill>
                    <a:srgbClr val="000000"/>
                  </a:solidFill>
                  <a:latin typeface="Arial"/>
                  <a:ea typeface="Arial"/>
                  <a:cs typeface="Arial"/>
                  <a:sym typeface="Arial"/>
                </a:endParaRPr>
              </a:p>
            </p:txBody>
          </p:sp>
          <p:pic>
            <p:nvPicPr>
              <p:cNvPr id="89" name="Google Shape;89;p6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3938927" y="3567717"/>
                <a:ext cx="143086" cy="231331"/>
              </a:xfrm>
              <a:prstGeom prst="rect">
                <a:avLst/>
              </a:prstGeom>
              <a:noFill/>
              <a:ln>
                <a:noFill/>
              </a:ln>
            </p:spPr>
          </p:pic>
          <p:sp>
            <p:nvSpPr>
              <p:cNvPr id="90" name="Google Shape;90;p67"/>
              <p:cNvSpPr/>
              <p:nvPr/>
            </p:nvSpPr>
            <p:spPr>
              <a:xfrm rot="5400000">
                <a:off x="14094217" y="3549139"/>
                <a:ext cx="87000" cy="51000"/>
              </a:xfrm>
              <a:prstGeom prst="triangle">
                <a:avLst>
                  <a:gd name="adj" fmla="val 50000"/>
                </a:avLst>
              </a:prstGeom>
              <a:solidFill>
                <a:srgbClr val="00000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p:txBody>
          </p:sp>
          <p:grpSp>
            <p:nvGrpSpPr>
              <p:cNvPr id="91" name="Google Shape;91;p67"/>
              <p:cNvGrpSpPr/>
              <p:nvPr/>
            </p:nvGrpSpPr>
            <p:grpSpPr>
              <a:xfrm>
                <a:off x="12821748" y="3178386"/>
                <a:ext cx="182393" cy="163879"/>
                <a:chOff x="12832541" y="3162395"/>
                <a:chExt cx="219645" cy="197349"/>
              </a:xfrm>
            </p:grpSpPr>
            <p:sp>
              <p:nvSpPr>
                <p:cNvPr id="92" name="Google Shape;92;p67"/>
                <p:cNvSpPr/>
                <p:nvPr/>
              </p:nvSpPr>
              <p:spPr>
                <a:xfrm>
                  <a:off x="12832541" y="3162395"/>
                  <a:ext cx="81600" cy="81600"/>
                </a:xfrm>
                <a:prstGeom prst="rect">
                  <a:avLst/>
                </a:prstGeom>
                <a:solidFill>
                  <a:schemeClr val="lt1"/>
                </a:solidFill>
                <a:ln w="12700" cap="flat" cmpd="sng">
                  <a:solidFill>
                    <a:schemeClr val="dk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67"/>
                <p:cNvSpPr/>
                <p:nvPr/>
              </p:nvSpPr>
              <p:spPr>
                <a:xfrm>
                  <a:off x="12970586" y="3278144"/>
                  <a:ext cx="81600" cy="81600"/>
                </a:xfrm>
                <a:prstGeom prst="rect">
                  <a:avLst/>
                </a:prstGeom>
                <a:solidFill>
                  <a:schemeClr val="lt1"/>
                </a:solidFill>
                <a:ln w="12700" cap="flat" cmpd="sng">
                  <a:solidFill>
                    <a:schemeClr val="dk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4" name="Google Shape;94;p67"/>
                <p:cNvSpPr/>
                <p:nvPr/>
              </p:nvSpPr>
              <p:spPr>
                <a:xfrm>
                  <a:off x="12873284" y="3191991"/>
                  <a:ext cx="138000" cy="138000"/>
                </a:xfrm>
                <a:prstGeom prst="rect">
                  <a:avLst/>
                </a:prstGeom>
                <a:solidFill>
                  <a:srgbClr val="EABE76"/>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grpSp>
            <p:nvGrpSpPr>
              <p:cNvPr id="95" name="Google Shape;95;p67"/>
              <p:cNvGrpSpPr/>
              <p:nvPr/>
            </p:nvGrpSpPr>
            <p:grpSpPr>
              <a:xfrm>
                <a:off x="12821748" y="3480204"/>
                <a:ext cx="182393" cy="163879"/>
                <a:chOff x="12832541" y="3162395"/>
                <a:chExt cx="219645" cy="197349"/>
              </a:xfrm>
            </p:grpSpPr>
            <p:sp>
              <p:nvSpPr>
                <p:cNvPr id="96" name="Google Shape;96;p67"/>
                <p:cNvSpPr/>
                <p:nvPr/>
              </p:nvSpPr>
              <p:spPr>
                <a:xfrm>
                  <a:off x="12873284" y="3191991"/>
                  <a:ext cx="138000" cy="138000"/>
                </a:xfrm>
                <a:prstGeom prst="rect">
                  <a:avLst/>
                </a:prstGeom>
                <a:solidFill>
                  <a:srgbClr val="EABE76"/>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7" name="Google Shape;97;p67"/>
                <p:cNvSpPr/>
                <p:nvPr/>
              </p:nvSpPr>
              <p:spPr>
                <a:xfrm>
                  <a:off x="12832541" y="3162395"/>
                  <a:ext cx="81600" cy="81600"/>
                </a:xfrm>
                <a:prstGeom prst="rect">
                  <a:avLst/>
                </a:prstGeom>
                <a:solidFill>
                  <a:schemeClr val="lt1"/>
                </a:solidFill>
                <a:ln w="12700" cap="flat" cmpd="sng">
                  <a:solidFill>
                    <a:schemeClr val="dk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8" name="Google Shape;98;p67"/>
                <p:cNvSpPr/>
                <p:nvPr/>
              </p:nvSpPr>
              <p:spPr>
                <a:xfrm>
                  <a:off x="12970586" y="3278144"/>
                  <a:ext cx="81600" cy="81600"/>
                </a:xfrm>
                <a:prstGeom prst="rect">
                  <a:avLst/>
                </a:prstGeom>
                <a:solidFill>
                  <a:schemeClr val="lt1"/>
                </a:solidFill>
                <a:ln w="12700" cap="flat" cmpd="sng">
                  <a:solidFill>
                    <a:schemeClr val="dk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grpSp>
        <p:grpSp>
          <p:nvGrpSpPr>
            <p:cNvPr id="99" name="Google Shape;99;p67"/>
            <p:cNvGrpSpPr/>
            <p:nvPr/>
          </p:nvGrpSpPr>
          <p:grpSpPr>
            <a:xfrm>
              <a:off x="12396764" y="4151020"/>
              <a:ext cx="3178420" cy="783273"/>
              <a:chOff x="-3741486" y="3386444"/>
              <a:chExt cx="3178420" cy="783273"/>
            </a:xfrm>
          </p:grpSpPr>
          <p:sp>
            <p:nvSpPr>
              <p:cNvPr id="100" name="Google Shape;100;p67"/>
              <p:cNvSpPr/>
              <p:nvPr/>
            </p:nvSpPr>
            <p:spPr>
              <a:xfrm>
                <a:off x="-3741486" y="3386444"/>
                <a:ext cx="255753" cy="255753"/>
              </a:xfrm>
              <a:custGeom>
                <a:avLst/>
                <a:gdLst/>
                <a:ahLst/>
                <a:cxnLst/>
                <a:rect l="l" t="t" r="r" b="b"/>
                <a:pathLst>
                  <a:path w="292" h="292" extrusionOk="0">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dk1"/>
                  </a:solidFill>
                  <a:latin typeface="Calibri"/>
                  <a:ea typeface="Calibri"/>
                  <a:cs typeface="Calibri"/>
                  <a:sym typeface="Calibri"/>
                </a:endParaRPr>
              </a:p>
            </p:txBody>
          </p:sp>
          <p:sp>
            <p:nvSpPr>
              <p:cNvPr id="101" name="Google Shape;101;p67"/>
              <p:cNvSpPr/>
              <p:nvPr/>
            </p:nvSpPr>
            <p:spPr>
              <a:xfrm>
                <a:off x="-3380966" y="3458473"/>
                <a:ext cx="2817900" cy="5922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800"/>
                  <a:buFont typeface="Calibri"/>
                  <a:buNone/>
                </a:pPr>
                <a:r>
                  <a:rPr lang="en" sz="800" b="0" i="0" u="none" strike="noStrike" cap="none">
                    <a:solidFill>
                      <a:srgbClr val="000000"/>
                    </a:solidFill>
                    <a:latin typeface="Calibri"/>
                    <a:ea typeface="Calibri"/>
                    <a:cs typeface="Calibri"/>
                    <a:sym typeface="Calibri"/>
                  </a:rPr>
                  <a:t>Meer weten?</a:t>
                </a:r>
                <a:br>
                  <a:rPr lang="en" sz="800" b="0" i="0" u="none" strike="noStrike" cap="none">
                    <a:solidFill>
                      <a:srgbClr val="000000"/>
                    </a:solidFill>
                    <a:latin typeface="Calibri"/>
                    <a:ea typeface="Calibri"/>
                    <a:cs typeface="Calibri"/>
                    <a:sym typeface="Calibri"/>
                  </a:rPr>
                </a:br>
                <a:r>
                  <a:rPr lang="en" sz="800" b="0" i="0" u="none" strike="noStrike" cap="none">
                    <a:solidFill>
                      <a:srgbClr val="000000"/>
                    </a:solidFill>
                    <a:latin typeface="Calibri"/>
                    <a:ea typeface="Calibri"/>
                    <a:cs typeface="Calibri"/>
                    <a:sym typeface="Calibri"/>
                  </a:rPr>
                  <a:t>Ga naar dia </a:t>
                </a:r>
                <a:r>
                  <a:rPr lang="en" sz="800" b="1" i="0" u="none" strike="noStrike" cap="none">
                    <a:solidFill>
                      <a:srgbClr val="000000"/>
                    </a:solidFill>
                    <a:latin typeface="Calibri"/>
                    <a:ea typeface="Calibri"/>
                    <a:cs typeface="Calibri"/>
                    <a:sym typeface="Calibri"/>
                  </a:rPr>
                  <a:t>‘Instructie dia: YouTube links’</a:t>
                </a:r>
                <a:r>
                  <a:rPr lang="en" sz="800" b="0" i="0" u="none" strike="noStrike" cap="none">
                    <a:solidFill>
                      <a:srgbClr val="000000"/>
                    </a:solidFill>
                    <a:latin typeface="Calibri"/>
                    <a:ea typeface="Calibri"/>
                    <a:cs typeface="Calibri"/>
                    <a:sym typeface="Calibri"/>
                  </a:rPr>
                  <a:t>, open deze in de diavoorstelling en klik op de gewenste video link.</a:t>
                </a:r>
                <a:endParaRPr sz="1100" b="0" i="0" u="none" strike="noStrike" cap="none">
                  <a:solidFill>
                    <a:srgbClr val="000000"/>
                  </a:solidFill>
                  <a:latin typeface="Arial"/>
                  <a:ea typeface="Arial"/>
                  <a:cs typeface="Arial"/>
                  <a:sym typeface="Arial"/>
                </a:endParaRPr>
              </a:p>
            </p:txBody>
          </p:sp>
          <p:cxnSp>
            <p:nvCxnSpPr>
              <p:cNvPr id="102" name="Google Shape;102;p67"/>
              <p:cNvCxnSpPr/>
              <p:nvPr/>
            </p:nvCxnSpPr>
            <p:spPr>
              <a:xfrm>
                <a:off x="-3740987" y="4169717"/>
                <a:ext cx="3177900" cy="0"/>
              </a:xfrm>
              <a:prstGeom prst="straightConnector1">
                <a:avLst/>
              </a:prstGeom>
              <a:noFill/>
              <a:ln w="9525" cap="flat" cmpd="sng">
                <a:solidFill>
                  <a:schemeClr val="accent1"/>
                </a:solidFill>
                <a:prstDash val="solid"/>
                <a:round/>
                <a:headEnd type="none" w="sm" len="sm"/>
                <a:tailEnd type="none" w="sm" len="sm"/>
              </a:ln>
            </p:spPr>
          </p:cxnSp>
        </p:grpSp>
        <p:sp>
          <p:nvSpPr>
            <p:cNvPr id="103" name="Google Shape;103;p67"/>
            <p:cNvSpPr/>
            <p:nvPr/>
          </p:nvSpPr>
          <p:spPr>
            <a:xfrm>
              <a:off x="12397262" y="0"/>
              <a:ext cx="3384000" cy="191700"/>
            </a:xfrm>
            <a:prstGeom prst="rect">
              <a:avLst/>
            </a:prstGeom>
            <a:noFill/>
            <a:ln>
              <a:noFill/>
            </a:ln>
          </p:spPr>
          <p:txBody>
            <a:bodyPr spcFirstLastPara="1" wrap="square" lIns="0" tIns="0" rIns="0" bIns="0" anchor="ctr" anchorCtr="0">
              <a:noAutofit/>
            </a:bodyPr>
            <a:lstStyle/>
            <a:p>
              <a:pPr marL="0" marR="0" lvl="0" indent="0" algn="l" rtl="0">
                <a:lnSpc>
                  <a:spcPct val="80000"/>
                </a:lnSpc>
                <a:spcBef>
                  <a:spcPts val="0"/>
                </a:spcBef>
                <a:spcAft>
                  <a:spcPts val="0"/>
                </a:spcAft>
                <a:buClr>
                  <a:schemeClr val="accent1"/>
                </a:buClr>
                <a:buSzPts val="1100"/>
                <a:buFont typeface="Calibri"/>
                <a:buNone/>
              </a:pPr>
              <a:r>
                <a:rPr lang="en" sz="1100" b="1" i="0" u="none" strike="noStrike" cap="none">
                  <a:solidFill>
                    <a:schemeClr val="accent1"/>
                  </a:solidFill>
                  <a:latin typeface="Calibri"/>
                  <a:ea typeface="Calibri"/>
                  <a:cs typeface="Calibri"/>
                  <a:sym typeface="Calibri"/>
                </a:rPr>
                <a:t>AFBEELDING INVOEGEN/VERANDEREN</a:t>
              </a:r>
              <a:endParaRPr sz="1100" b="0" i="0" u="none" strike="noStrike" cap="none">
                <a:solidFill>
                  <a:srgbClr val="000000"/>
                </a:solidFill>
                <a:latin typeface="Arial"/>
                <a:ea typeface="Arial"/>
                <a:cs typeface="Arial"/>
                <a:sym typeface="Arial"/>
              </a:endParaRPr>
            </a:p>
          </p:txBody>
        </p:sp>
        <p:sp>
          <p:nvSpPr>
            <p:cNvPr id="104" name="Google Shape;104;p67"/>
            <p:cNvSpPr/>
            <p:nvPr/>
          </p:nvSpPr>
          <p:spPr>
            <a:xfrm>
              <a:off x="12391601" y="366490"/>
              <a:ext cx="261000" cy="259800"/>
            </a:xfrm>
            <a:prstGeom prst="ellipse">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800"/>
                <a:buFont typeface="Calibri"/>
                <a:buNone/>
              </a:pPr>
              <a:r>
                <a:rPr lang="en" sz="800" b="0" i="0" u="none" strike="noStrike" cap="none">
                  <a:solidFill>
                    <a:schemeClr val="lt1"/>
                  </a:solidFill>
                  <a:latin typeface="Calibri"/>
                  <a:ea typeface="Calibri"/>
                  <a:cs typeface="Calibri"/>
                  <a:sym typeface="Calibri"/>
                </a:rPr>
                <a:t>1</a:t>
              </a:r>
              <a:endParaRPr sz="1100" b="0" i="0" u="none" strike="noStrike" cap="none">
                <a:solidFill>
                  <a:srgbClr val="000000"/>
                </a:solidFill>
                <a:latin typeface="Arial"/>
                <a:ea typeface="Arial"/>
                <a:cs typeface="Arial"/>
                <a:sym typeface="Arial"/>
              </a:endParaRPr>
            </a:p>
          </p:txBody>
        </p:sp>
        <p:cxnSp>
          <p:nvCxnSpPr>
            <p:cNvPr id="105" name="Google Shape;105;p67"/>
            <p:cNvCxnSpPr/>
            <p:nvPr/>
          </p:nvCxnSpPr>
          <p:spPr>
            <a:xfrm>
              <a:off x="12397261" y="241635"/>
              <a:ext cx="3177900" cy="0"/>
            </a:xfrm>
            <a:prstGeom prst="straightConnector1">
              <a:avLst/>
            </a:prstGeom>
            <a:noFill/>
            <a:ln w="9525" cap="flat" cmpd="sng">
              <a:solidFill>
                <a:schemeClr val="accent1"/>
              </a:solidFill>
              <a:prstDash val="solid"/>
              <a:round/>
              <a:headEnd type="none" w="sm" len="sm"/>
              <a:tailEnd type="none" w="sm" len="sm"/>
            </a:ln>
          </p:spPr>
        </p:cxnSp>
        <p:cxnSp>
          <p:nvCxnSpPr>
            <p:cNvPr id="106" name="Google Shape;106;p67"/>
            <p:cNvCxnSpPr/>
            <p:nvPr/>
          </p:nvCxnSpPr>
          <p:spPr>
            <a:xfrm>
              <a:off x="12397261" y="1728059"/>
              <a:ext cx="3177900" cy="0"/>
            </a:xfrm>
            <a:prstGeom prst="straightConnector1">
              <a:avLst/>
            </a:prstGeom>
            <a:noFill/>
            <a:ln w="9525" cap="flat" cmpd="sng">
              <a:solidFill>
                <a:schemeClr val="accent1"/>
              </a:solidFill>
              <a:prstDash val="solid"/>
              <a:round/>
              <a:headEnd type="none" w="sm" len="sm"/>
              <a:tailEnd type="none" w="sm" len="sm"/>
            </a:ln>
          </p:spPr>
        </p:cxnSp>
        <p:sp>
          <p:nvSpPr>
            <p:cNvPr id="107" name="Google Shape;107;p67"/>
            <p:cNvSpPr/>
            <p:nvPr/>
          </p:nvSpPr>
          <p:spPr>
            <a:xfrm>
              <a:off x="12757282" y="432552"/>
              <a:ext cx="2817900" cy="7386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accent1"/>
                </a:buClr>
                <a:buSzPts val="800"/>
                <a:buFont typeface="Arial"/>
                <a:buNone/>
              </a:pPr>
              <a:r>
                <a:rPr lang="en" sz="800" b="0" i="0" u="none" strike="noStrike" cap="none">
                  <a:solidFill>
                    <a:srgbClr val="000000"/>
                  </a:solidFill>
                  <a:latin typeface="Calibri"/>
                  <a:ea typeface="Calibri"/>
                  <a:cs typeface="Calibri"/>
                  <a:sym typeface="Calibri"/>
                </a:rPr>
                <a:t>Wanneer nodig, verwijder de bestaande afbeelding d.m.v. de </a:t>
              </a:r>
              <a:r>
                <a:rPr lang="en" sz="800" b="1" i="0" u="none" strike="noStrike" cap="none">
                  <a:solidFill>
                    <a:srgbClr val="000000"/>
                  </a:solidFill>
                  <a:latin typeface="Calibri"/>
                  <a:ea typeface="Calibri"/>
                  <a:cs typeface="Calibri"/>
                  <a:sym typeface="Calibri"/>
                </a:rPr>
                <a:t>‘Delete’-knop</a:t>
              </a:r>
              <a:r>
                <a:rPr lang="en" sz="800" b="0" i="0" u="none" strike="noStrike" cap="none">
                  <a:solidFill>
                    <a:srgbClr val="000000"/>
                  </a:solidFill>
                  <a:latin typeface="Calibri"/>
                  <a:ea typeface="Calibri"/>
                  <a:cs typeface="Calibri"/>
                  <a:sym typeface="Calibri"/>
                </a:rPr>
                <a:t>. Klik op het pictogram om een nieuwe afbeelding in te voegen.</a:t>
              </a:r>
              <a:br>
                <a:rPr lang="en" sz="800" b="0" i="0" u="none" strike="noStrike" cap="none">
                  <a:solidFill>
                    <a:srgbClr val="000000"/>
                  </a:solidFill>
                  <a:latin typeface="Calibri"/>
                  <a:ea typeface="Calibri"/>
                  <a:cs typeface="Calibri"/>
                  <a:sym typeface="Calibri"/>
                </a:rPr>
              </a:br>
              <a:r>
                <a:rPr lang="en" sz="800" b="0" i="1" u="none" strike="noStrike" cap="none">
                  <a:solidFill>
                    <a:srgbClr val="000000"/>
                  </a:solidFill>
                  <a:latin typeface="Calibri"/>
                  <a:ea typeface="Calibri"/>
                  <a:cs typeface="Calibri"/>
                  <a:sym typeface="Calibri"/>
                </a:rPr>
                <a:t>(zie onderstaand voorbeeld).</a:t>
              </a:r>
              <a:endParaRPr sz="800" b="0" i="0" u="none" strike="noStrike" cap="none">
                <a:solidFill>
                  <a:srgbClr val="000000"/>
                </a:solidFill>
                <a:latin typeface="Calibri"/>
                <a:ea typeface="Calibri"/>
                <a:cs typeface="Calibri"/>
                <a:sym typeface="Calibri"/>
              </a:endParaRPr>
            </a:p>
          </p:txBody>
        </p:sp>
        <p:cxnSp>
          <p:nvCxnSpPr>
            <p:cNvPr id="108" name="Google Shape;108;p67"/>
            <p:cNvCxnSpPr/>
            <p:nvPr/>
          </p:nvCxnSpPr>
          <p:spPr>
            <a:xfrm>
              <a:off x="12397261" y="4033137"/>
              <a:ext cx="3177900" cy="0"/>
            </a:xfrm>
            <a:prstGeom prst="straightConnector1">
              <a:avLst/>
            </a:prstGeom>
            <a:noFill/>
            <a:ln w="9525" cap="flat" cmpd="sng">
              <a:solidFill>
                <a:schemeClr val="accent1"/>
              </a:solidFill>
              <a:prstDash val="solid"/>
              <a:round/>
              <a:headEnd type="none" w="sm" len="sm"/>
              <a:tailEnd type="none" w="sm" len="sm"/>
            </a:ln>
          </p:spPr>
        </p:cxnSp>
        <p:sp>
          <p:nvSpPr>
            <p:cNvPr id="109" name="Google Shape;109;p67"/>
            <p:cNvSpPr/>
            <p:nvPr/>
          </p:nvSpPr>
          <p:spPr>
            <a:xfrm>
              <a:off x="12391601" y="1856524"/>
              <a:ext cx="261000" cy="259800"/>
            </a:xfrm>
            <a:prstGeom prst="ellipse">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800"/>
                <a:buFont typeface="Calibri"/>
                <a:buNone/>
              </a:pPr>
              <a:r>
                <a:rPr lang="en" sz="8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p:txBody>
        </p:sp>
        <p:sp>
          <p:nvSpPr>
            <p:cNvPr id="110" name="Google Shape;110;p67"/>
            <p:cNvSpPr/>
            <p:nvPr/>
          </p:nvSpPr>
          <p:spPr>
            <a:xfrm>
              <a:off x="12757282" y="1922587"/>
              <a:ext cx="2817900" cy="318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accent1"/>
                </a:buClr>
                <a:buSzPts val="800"/>
                <a:buFont typeface="Arial"/>
                <a:buNone/>
              </a:pPr>
              <a:r>
                <a:rPr lang="en" sz="800" b="0" i="0" u="none" strike="noStrike" cap="none">
                  <a:solidFill>
                    <a:srgbClr val="000000"/>
                  </a:solidFill>
                  <a:latin typeface="Calibri"/>
                  <a:ea typeface="Calibri"/>
                  <a:cs typeface="Calibri"/>
                  <a:sym typeface="Calibri"/>
                </a:rPr>
                <a:t>Selecteer de gewenste afbeelding</a:t>
              </a:r>
              <a:br>
                <a:rPr lang="en" sz="800" b="0" i="0" u="none" strike="noStrike" cap="none">
                  <a:solidFill>
                    <a:srgbClr val="000000"/>
                  </a:solidFill>
                  <a:latin typeface="Calibri"/>
                  <a:ea typeface="Calibri"/>
                  <a:cs typeface="Calibri"/>
                  <a:sym typeface="Calibri"/>
                </a:rPr>
              </a:br>
              <a:r>
                <a:rPr lang="en" sz="800" b="0" i="0" u="none" strike="noStrike" cap="none">
                  <a:solidFill>
                    <a:srgbClr val="000000"/>
                  </a:solidFill>
                  <a:latin typeface="Calibri"/>
                  <a:ea typeface="Calibri"/>
                  <a:cs typeface="Calibri"/>
                  <a:sym typeface="Calibri"/>
                </a:rPr>
                <a:t>en klik op </a:t>
              </a:r>
              <a:r>
                <a:rPr lang="en" sz="800" b="1" i="0" u="none" strike="noStrike" cap="none">
                  <a:solidFill>
                    <a:srgbClr val="000000"/>
                  </a:solidFill>
                  <a:latin typeface="Calibri"/>
                  <a:ea typeface="Calibri"/>
                  <a:cs typeface="Calibri"/>
                  <a:sym typeface="Calibri"/>
                </a:rPr>
                <a:t>‘Invoegen’</a:t>
              </a:r>
              <a:r>
                <a:rPr lang="en" sz="800" b="0" i="0" u="none" strike="noStrike" cap="none">
                  <a:solidFill>
                    <a:srgbClr val="000000"/>
                  </a:solidFill>
                  <a:latin typeface="Calibri"/>
                  <a:ea typeface="Calibri"/>
                  <a:cs typeface="Calibri"/>
                  <a:sym typeface="Calibri"/>
                </a:rPr>
                <a:t>.</a:t>
              </a:r>
              <a:endParaRPr sz="800" b="1" i="0" u="none" strike="noStrike" cap="none">
                <a:solidFill>
                  <a:srgbClr val="000000"/>
                </a:solidFill>
                <a:latin typeface="Calibri"/>
                <a:ea typeface="Calibri"/>
                <a:cs typeface="Calibri"/>
                <a:sym typeface="Calibri"/>
              </a:endParaRPr>
            </a:p>
          </p:txBody>
        </p:sp>
        <p:grpSp>
          <p:nvGrpSpPr>
            <p:cNvPr id="111" name="Google Shape;111;p67"/>
            <p:cNvGrpSpPr/>
            <p:nvPr/>
          </p:nvGrpSpPr>
          <p:grpSpPr>
            <a:xfrm>
              <a:off x="12756982" y="1291733"/>
              <a:ext cx="294817" cy="346796"/>
              <a:chOff x="14466489" y="1001522"/>
              <a:chExt cx="290661" cy="341907"/>
            </a:xfrm>
          </p:grpSpPr>
          <p:sp>
            <p:nvSpPr>
              <p:cNvPr id="112" name="Google Shape;112;p67"/>
              <p:cNvSpPr/>
              <p:nvPr/>
            </p:nvSpPr>
            <p:spPr>
              <a:xfrm>
                <a:off x="14466489" y="1001522"/>
                <a:ext cx="258000" cy="254100"/>
              </a:xfrm>
              <a:prstGeom prst="rect">
                <a:avLst/>
              </a:prstGeom>
              <a:solidFill>
                <a:schemeClr val="lt1"/>
              </a:solidFill>
              <a:ln w="12700" cap="flat" cmpd="sng">
                <a:solidFill>
                  <a:srgbClr val="C0C0C0"/>
                </a:solidFill>
                <a:prstDash val="solid"/>
                <a:miter lim="800000"/>
                <a:headEnd type="none" w="sm" len="sm"/>
                <a:tailEnd type="none" w="sm" len="sm"/>
              </a:ln>
            </p:spPr>
            <p:txBody>
              <a:bodyPr spcFirstLastPara="1" wrap="square" lIns="81000" tIns="0" rIns="0" bIns="0" anchor="ctr" anchorCtr="0">
                <a:noAutofit/>
              </a:bodyPr>
              <a:lstStyle/>
              <a:p>
                <a:pPr marL="0" marR="0" lvl="0" indent="0" algn="l" rtl="0">
                  <a:lnSpc>
                    <a:spcPct val="90000"/>
                  </a:lnSpc>
                  <a:spcBef>
                    <a:spcPts val="0"/>
                  </a:spcBef>
                  <a:spcAft>
                    <a:spcPts val="0"/>
                  </a:spcAft>
                  <a:buClr>
                    <a:srgbClr val="000000"/>
                  </a:buClr>
                  <a:buSzPts val="600"/>
                  <a:buFont typeface="Arial"/>
                  <a:buNone/>
                </a:pPr>
                <a:endParaRPr sz="600" b="0" i="0" u="none" strike="noStrike" cap="none">
                  <a:solidFill>
                    <a:schemeClr val="dk1"/>
                  </a:solidFill>
                  <a:latin typeface="Arial"/>
                  <a:ea typeface="Arial"/>
                  <a:cs typeface="Arial"/>
                  <a:sym typeface="Arial"/>
                </a:endParaRPr>
              </a:p>
            </p:txBody>
          </p:sp>
          <p:sp>
            <p:nvSpPr>
              <p:cNvPr id="113" name="Google Shape;113;p67"/>
              <p:cNvSpPr/>
              <p:nvPr/>
            </p:nvSpPr>
            <p:spPr>
              <a:xfrm>
                <a:off x="14623627" y="1033630"/>
                <a:ext cx="71100" cy="71100"/>
              </a:xfrm>
              <a:prstGeom prst="ellipse">
                <a:avLst/>
              </a:prstGeom>
              <a:solidFill>
                <a:srgbClr val="F1D8A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p:txBody>
          </p:sp>
          <p:sp>
            <p:nvSpPr>
              <p:cNvPr id="114" name="Google Shape;114;p67"/>
              <p:cNvSpPr/>
              <p:nvPr/>
            </p:nvSpPr>
            <p:spPr>
              <a:xfrm rot="2700000">
                <a:off x="14498835" y="1157867"/>
                <a:ext cx="168652" cy="147541"/>
              </a:xfrm>
              <a:custGeom>
                <a:avLst/>
                <a:gdLst/>
                <a:ahLst/>
                <a:cxnLst/>
                <a:rect l="l" t="t" r="r" b="b"/>
                <a:pathLst>
                  <a:path w="168558" h="147459" extrusionOk="0">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p:txBody>
          </p:sp>
          <p:sp>
            <p:nvSpPr>
              <p:cNvPr id="115" name="Google Shape;115;p67"/>
              <p:cNvSpPr/>
              <p:nvPr/>
            </p:nvSpPr>
            <p:spPr>
              <a:xfrm>
                <a:off x="14601150" y="1145314"/>
                <a:ext cx="156000" cy="116700"/>
              </a:xfrm>
              <a:prstGeom prst="roundRect">
                <a:avLst>
                  <a:gd name="adj" fmla="val 16667"/>
                </a:avLst>
              </a:prstGeom>
              <a:solidFill>
                <a:schemeClr val="lt1"/>
              </a:solidFill>
              <a:ln w="19050" cap="flat" cmpd="sng">
                <a:solidFill>
                  <a:srgbClr val="8AADD0"/>
                </a:solidFill>
                <a:prstDash val="solid"/>
                <a:miter lim="800000"/>
                <a:headEnd type="none" w="sm" len="sm"/>
                <a:tailEnd type="none" w="sm" len="sm"/>
              </a:ln>
            </p:spPr>
            <p:txBody>
              <a:bodyPr spcFirstLastPara="1" wrap="square" lIns="81000" tIns="0" rIns="0" bIns="0" anchor="ctr" anchorCtr="0">
                <a:noAutofit/>
              </a:bodyPr>
              <a:lstStyle/>
              <a:p>
                <a:pPr marL="0" marR="0" lvl="0" indent="0" algn="l" rtl="0">
                  <a:lnSpc>
                    <a:spcPct val="90000"/>
                  </a:lnSpc>
                  <a:spcBef>
                    <a:spcPts val="0"/>
                  </a:spcBef>
                  <a:spcAft>
                    <a:spcPts val="0"/>
                  </a:spcAft>
                  <a:buClr>
                    <a:srgbClr val="000000"/>
                  </a:buClr>
                  <a:buSzPts val="600"/>
                  <a:buFont typeface="Arial"/>
                  <a:buNone/>
                </a:pPr>
                <a:endParaRPr sz="600" b="0" i="0" u="none" strike="noStrike" cap="none">
                  <a:solidFill>
                    <a:schemeClr val="dk1"/>
                  </a:solidFill>
                  <a:latin typeface="Arial"/>
                  <a:ea typeface="Arial"/>
                  <a:cs typeface="Arial"/>
                  <a:sym typeface="Arial"/>
                </a:endParaRPr>
              </a:p>
            </p:txBody>
          </p:sp>
          <p:cxnSp>
            <p:nvCxnSpPr>
              <p:cNvPr id="116" name="Google Shape;116;p67"/>
              <p:cNvCxnSpPr/>
              <p:nvPr/>
            </p:nvCxnSpPr>
            <p:spPr>
              <a:xfrm>
                <a:off x="14637491" y="1308665"/>
                <a:ext cx="83400" cy="0"/>
              </a:xfrm>
              <a:prstGeom prst="straightConnector1">
                <a:avLst/>
              </a:prstGeom>
              <a:solidFill>
                <a:schemeClr val="lt1"/>
              </a:solidFill>
              <a:ln w="19050" cap="flat" cmpd="sng">
                <a:solidFill>
                  <a:srgbClr val="8AADD0"/>
                </a:solidFill>
                <a:prstDash val="solid"/>
                <a:miter lim="800000"/>
                <a:headEnd type="none" w="sm" len="sm"/>
                <a:tailEnd type="none" w="sm" len="sm"/>
              </a:ln>
            </p:spPr>
          </p:cxnSp>
          <p:cxnSp>
            <p:nvCxnSpPr>
              <p:cNvPr id="117" name="Google Shape;117;p67"/>
              <p:cNvCxnSpPr>
                <a:stCxn id="115" idx="2"/>
              </p:cNvCxnSpPr>
              <p:nvPr/>
            </p:nvCxnSpPr>
            <p:spPr>
              <a:xfrm flipH="1">
                <a:off x="14678850" y="1262014"/>
                <a:ext cx="300" cy="43500"/>
              </a:xfrm>
              <a:prstGeom prst="straightConnector1">
                <a:avLst/>
              </a:prstGeom>
              <a:solidFill>
                <a:schemeClr val="lt1"/>
              </a:solidFill>
              <a:ln w="19050" cap="flat" cmpd="sng">
                <a:solidFill>
                  <a:srgbClr val="8AADD0"/>
                </a:solidFill>
                <a:prstDash val="solid"/>
                <a:miter lim="800000"/>
                <a:headEnd type="none" w="sm" len="sm"/>
                <a:tailEnd type="none" w="sm" len="sm"/>
              </a:ln>
            </p:spPr>
          </p:cxnSp>
        </p:grpSp>
        <p:sp>
          <p:nvSpPr>
            <p:cNvPr id="118" name="Google Shape;118;p67"/>
            <p:cNvSpPr/>
            <p:nvPr/>
          </p:nvSpPr>
          <p:spPr>
            <a:xfrm>
              <a:off x="12391601" y="2768077"/>
              <a:ext cx="261000" cy="259800"/>
            </a:xfrm>
            <a:prstGeom prst="ellipse">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800"/>
                <a:buFont typeface="Calibri"/>
                <a:buNone/>
              </a:pPr>
              <a:r>
                <a:rPr lang="en" sz="800" b="0" i="0" u="none" strike="noStrike" cap="none">
                  <a:solidFill>
                    <a:schemeClr val="lt1"/>
                  </a:solidFill>
                  <a:latin typeface="Calibri"/>
                  <a:ea typeface="Calibri"/>
                  <a:cs typeface="Calibri"/>
                  <a:sym typeface="Calibri"/>
                </a:rPr>
                <a:t>3</a:t>
              </a:r>
              <a:endParaRPr sz="1100" b="0" i="0" u="none" strike="noStrike" cap="none">
                <a:solidFill>
                  <a:srgbClr val="000000"/>
                </a:solidFill>
                <a:latin typeface="Arial"/>
                <a:ea typeface="Arial"/>
                <a:cs typeface="Arial"/>
                <a:sym typeface="Arial"/>
              </a:endParaRPr>
            </a:p>
          </p:txBody>
        </p:sp>
        <p:sp>
          <p:nvSpPr>
            <p:cNvPr id="119" name="Google Shape;119;p67"/>
            <p:cNvSpPr/>
            <p:nvPr/>
          </p:nvSpPr>
          <p:spPr>
            <a:xfrm>
              <a:off x="12757283" y="2834141"/>
              <a:ext cx="2817900" cy="3165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accent1"/>
                </a:buClr>
                <a:buSzPts val="800"/>
                <a:buFont typeface="Arial"/>
                <a:buNone/>
              </a:pPr>
              <a:r>
                <a:rPr lang="en" sz="800" b="0" i="0" u="none" strike="noStrike" cap="none">
                  <a:solidFill>
                    <a:srgbClr val="000000"/>
                  </a:solidFill>
                  <a:latin typeface="Calibri"/>
                  <a:ea typeface="Calibri"/>
                  <a:cs typeface="Calibri"/>
                  <a:sym typeface="Calibri"/>
                </a:rPr>
                <a:t>Klik met de rechter muisknop op de afbeelding en kies </a:t>
              </a:r>
              <a:r>
                <a:rPr lang="en" sz="800" b="1" i="0" u="none" strike="noStrike" cap="none">
                  <a:solidFill>
                    <a:srgbClr val="000000"/>
                  </a:solidFill>
                  <a:latin typeface="Calibri"/>
                  <a:ea typeface="Calibri"/>
                  <a:cs typeface="Calibri"/>
                  <a:sym typeface="Calibri"/>
                </a:rPr>
                <a:t>´Naar achtergrond´</a:t>
              </a:r>
              <a:r>
                <a:rPr lang="en" sz="800" b="0" i="0" u="none" strike="noStrike" cap="none">
                  <a:solidFill>
                    <a:srgbClr val="000000"/>
                  </a:solidFill>
                  <a:latin typeface="Calibri"/>
                  <a:ea typeface="Calibri"/>
                  <a:cs typeface="Calibri"/>
                  <a:sym typeface="Calibri"/>
                </a:rPr>
                <a:t>.</a:t>
              </a:r>
              <a:endParaRPr sz="800" b="1" i="0" u="none" strike="noStrike" cap="none">
                <a:solidFill>
                  <a:srgbClr val="000000"/>
                </a:solidFill>
                <a:latin typeface="Calibri"/>
                <a:ea typeface="Calibri"/>
                <a:cs typeface="Calibri"/>
                <a:sym typeface="Calibri"/>
              </a:endParaRPr>
            </a:p>
          </p:txBody>
        </p:sp>
        <p:cxnSp>
          <p:nvCxnSpPr>
            <p:cNvPr id="120" name="Google Shape;120;p67"/>
            <p:cNvCxnSpPr/>
            <p:nvPr/>
          </p:nvCxnSpPr>
          <p:spPr>
            <a:xfrm>
              <a:off x="12397261" y="2649915"/>
              <a:ext cx="3177900" cy="0"/>
            </a:xfrm>
            <a:prstGeom prst="straightConnector1">
              <a:avLst/>
            </a:prstGeom>
            <a:noFill/>
            <a:ln w="9525" cap="flat" cmpd="sng">
              <a:solidFill>
                <a:schemeClr val="accent1"/>
              </a:solidFill>
              <a:prstDash val="solid"/>
              <a:round/>
              <a:headEnd type="none" w="sm" len="sm"/>
              <a:tailEnd type="none" w="sm" len="sm"/>
            </a:ln>
          </p:spPr>
        </p:cxnSp>
        <p:grpSp>
          <p:nvGrpSpPr>
            <p:cNvPr id="121" name="Google Shape;121;p67"/>
            <p:cNvGrpSpPr/>
            <p:nvPr/>
          </p:nvGrpSpPr>
          <p:grpSpPr>
            <a:xfrm>
              <a:off x="12757281" y="2296644"/>
              <a:ext cx="825600" cy="209400"/>
              <a:chOff x="13504623" y="2444818"/>
              <a:chExt cx="825600" cy="209400"/>
            </a:xfrm>
          </p:grpSpPr>
          <p:sp>
            <p:nvSpPr>
              <p:cNvPr id="122" name="Google Shape;122;p67"/>
              <p:cNvSpPr/>
              <p:nvPr/>
            </p:nvSpPr>
            <p:spPr>
              <a:xfrm>
                <a:off x="13504623" y="2444818"/>
                <a:ext cx="825600" cy="209400"/>
              </a:xfrm>
              <a:prstGeom prst="rect">
                <a:avLst/>
              </a:prstGeom>
              <a:solidFill>
                <a:srgbClr val="FFFFFF"/>
              </a:solidFill>
              <a:ln w="12700" cap="flat" cmpd="sng">
                <a:solidFill>
                  <a:srgbClr val="D1D1D1"/>
                </a:solidFill>
                <a:prstDash val="solid"/>
                <a:miter lim="800000"/>
                <a:headEnd type="none" w="sm" len="sm"/>
                <a:tailEnd type="none" w="sm" len="sm"/>
              </a:ln>
            </p:spPr>
            <p:txBody>
              <a:bodyPr spcFirstLastPara="1" wrap="square" lIns="81000" tIns="0" rIns="0" bIns="0" anchor="ctr" anchorCtr="0">
                <a:noAutofit/>
              </a:bodyPr>
              <a:lstStyle/>
              <a:p>
                <a:pPr marL="0" marR="0" lvl="0" indent="0" algn="l" rtl="0">
                  <a:lnSpc>
                    <a:spcPct val="9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Invoegen</a:t>
                </a:r>
                <a:endParaRPr sz="1100" b="0" i="0" u="none" strike="noStrike" cap="none">
                  <a:solidFill>
                    <a:srgbClr val="000000"/>
                  </a:solidFill>
                  <a:latin typeface="Arial"/>
                  <a:ea typeface="Arial"/>
                  <a:cs typeface="Arial"/>
                  <a:sym typeface="Arial"/>
                </a:endParaRPr>
              </a:p>
            </p:txBody>
          </p:sp>
          <p:cxnSp>
            <p:nvCxnSpPr>
              <p:cNvPr id="123" name="Google Shape;123;p67"/>
              <p:cNvCxnSpPr/>
              <p:nvPr/>
            </p:nvCxnSpPr>
            <p:spPr>
              <a:xfrm>
                <a:off x="14155269" y="2477218"/>
                <a:ext cx="0" cy="142800"/>
              </a:xfrm>
              <a:prstGeom prst="straightConnector1">
                <a:avLst/>
              </a:prstGeom>
              <a:noFill/>
              <a:ln w="9525" cap="flat" cmpd="sng">
                <a:solidFill>
                  <a:srgbClr val="44546A"/>
                </a:solidFill>
                <a:prstDash val="solid"/>
                <a:round/>
                <a:headEnd type="none" w="sm" len="sm"/>
                <a:tailEnd type="none" w="sm" len="sm"/>
              </a:ln>
            </p:spPr>
          </p:cxnSp>
          <p:sp>
            <p:nvSpPr>
              <p:cNvPr id="124" name="Google Shape;124;p67"/>
              <p:cNvSpPr/>
              <p:nvPr/>
            </p:nvSpPr>
            <p:spPr>
              <a:xfrm rot="10800000">
                <a:off x="14195955" y="2529019"/>
                <a:ext cx="87000" cy="51000"/>
              </a:xfrm>
              <a:prstGeom prst="triangle">
                <a:avLst>
                  <a:gd name="adj" fmla="val 50000"/>
                </a:avLst>
              </a:prstGeom>
              <a:solidFill>
                <a:srgbClr val="00000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p:txBody>
          </p:sp>
        </p:grpSp>
      </p:grpSp>
      <p:sp>
        <p:nvSpPr>
          <p:cNvPr id="125" name="Google Shape;125;p67"/>
          <p:cNvSpPr>
            <a:spLocks noGrp="1"/>
          </p:cNvSpPr>
          <p:nvPr>
            <p:ph type="pic" idx="2"/>
          </p:nvPr>
        </p:nvSpPr>
        <p:spPr>
          <a:xfrm>
            <a:off x="393933" y="1041521"/>
            <a:ext cx="1951800" cy="2165700"/>
          </a:xfrm>
          <a:prstGeom prst="roundRect">
            <a:avLst>
              <a:gd name="adj" fmla="val 2713"/>
            </a:avLst>
          </a:prstGeom>
          <a:solidFill>
            <a:srgbClr val="F2F2F2"/>
          </a:solidFill>
          <a:ln>
            <a:noFill/>
          </a:ln>
        </p:spPr>
      </p:sp>
      <p:sp>
        <p:nvSpPr>
          <p:cNvPr id="126" name="Google Shape;126;p67"/>
          <p:cNvSpPr>
            <a:spLocks noGrp="1"/>
          </p:cNvSpPr>
          <p:nvPr>
            <p:ph type="pic" idx="3"/>
          </p:nvPr>
        </p:nvSpPr>
        <p:spPr>
          <a:xfrm>
            <a:off x="2533465" y="1041521"/>
            <a:ext cx="1951800" cy="2165700"/>
          </a:xfrm>
          <a:prstGeom prst="roundRect">
            <a:avLst>
              <a:gd name="adj" fmla="val 2713"/>
            </a:avLst>
          </a:prstGeom>
          <a:solidFill>
            <a:srgbClr val="F2F2F2"/>
          </a:solidFill>
          <a:ln>
            <a:noFill/>
          </a:ln>
        </p:spPr>
      </p:sp>
      <p:sp>
        <p:nvSpPr>
          <p:cNvPr id="127" name="Google Shape;127;p67"/>
          <p:cNvSpPr>
            <a:spLocks noGrp="1"/>
          </p:cNvSpPr>
          <p:nvPr>
            <p:ph type="pic" idx="4"/>
          </p:nvPr>
        </p:nvSpPr>
        <p:spPr>
          <a:xfrm>
            <a:off x="4669591" y="1041521"/>
            <a:ext cx="1951800" cy="2165700"/>
          </a:xfrm>
          <a:prstGeom prst="roundRect">
            <a:avLst>
              <a:gd name="adj" fmla="val 2713"/>
            </a:avLst>
          </a:prstGeom>
          <a:solidFill>
            <a:srgbClr val="F2F2F2"/>
          </a:solidFill>
          <a:ln>
            <a:noFill/>
          </a:ln>
        </p:spPr>
      </p:sp>
      <p:sp>
        <p:nvSpPr>
          <p:cNvPr id="128" name="Google Shape;128;p67"/>
          <p:cNvSpPr>
            <a:spLocks noGrp="1"/>
          </p:cNvSpPr>
          <p:nvPr>
            <p:ph type="pic" idx="5"/>
          </p:nvPr>
        </p:nvSpPr>
        <p:spPr>
          <a:xfrm>
            <a:off x="6805716" y="1041521"/>
            <a:ext cx="1951800" cy="2165700"/>
          </a:xfrm>
          <a:prstGeom prst="roundRect">
            <a:avLst>
              <a:gd name="adj" fmla="val 2713"/>
            </a:avLst>
          </a:prstGeom>
          <a:solidFill>
            <a:srgbClr val="F2F2F2"/>
          </a:solidFill>
          <a:ln>
            <a:noFill/>
          </a:ln>
        </p:spPr>
      </p:sp>
      <p:sp>
        <p:nvSpPr>
          <p:cNvPr id="129" name="Google Shape;129;p67"/>
          <p:cNvSpPr txBox="1">
            <a:spLocks noGrp="1"/>
          </p:cNvSpPr>
          <p:nvPr>
            <p:ph type="body" idx="1"/>
          </p:nvPr>
        </p:nvSpPr>
        <p:spPr>
          <a:xfrm>
            <a:off x="393933" y="3398130"/>
            <a:ext cx="1959000" cy="992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500"/>
              </a:spcBef>
              <a:spcAft>
                <a:spcPts val="0"/>
              </a:spcAft>
              <a:buSzPts val="1500"/>
              <a:buFont typeface="Calibri"/>
              <a:buNone/>
              <a:defRPr b="0"/>
            </a:lvl1pPr>
            <a:lvl2pPr marL="914400" lvl="1" indent="-323850" algn="l">
              <a:lnSpc>
                <a:spcPct val="100000"/>
              </a:lnSpc>
              <a:spcBef>
                <a:spcPts val="500"/>
              </a:spcBef>
              <a:spcAft>
                <a:spcPts val="0"/>
              </a:spcAft>
              <a:buSzPts val="1500"/>
              <a:buFont typeface="Calibri"/>
              <a:buChar char="▪"/>
              <a:defRPr/>
            </a:lvl2pPr>
            <a:lvl3pPr marL="1371600" lvl="2" indent="-323850" algn="l">
              <a:lnSpc>
                <a:spcPct val="100000"/>
              </a:lnSpc>
              <a:spcBef>
                <a:spcPts val="500"/>
              </a:spcBef>
              <a:spcAft>
                <a:spcPts val="0"/>
              </a:spcAft>
              <a:buClr>
                <a:schemeClr val="dk1"/>
              </a:buClr>
              <a:buSzPts val="1500"/>
              <a:buFont typeface="Calibri"/>
              <a:buChar char="-"/>
              <a:defRPr/>
            </a:lvl3pPr>
            <a:lvl4pPr marL="1828800" lvl="3" indent="-323850" algn="l">
              <a:lnSpc>
                <a:spcPct val="100000"/>
              </a:lnSpc>
              <a:spcBef>
                <a:spcPts val="500"/>
              </a:spcBef>
              <a:spcAft>
                <a:spcPts val="0"/>
              </a:spcAft>
              <a:buClr>
                <a:schemeClr val="dk1"/>
              </a:buClr>
              <a:buSzPts val="1500"/>
              <a:buFont typeface="Calibri"/>
              <a:buChar char="-"/>
              <a:defRPr/>
            </a:lvl4pPr>
            <a:lvl5pPr marL="2286000" lvl="4" indent="-323850" algn="l">
              <a:lnSpc>
                <a:spcPct val="100000"/>
              </a:lnSpc>
              <a:spcBef>
                <a:spcPts val="500"/>
              </a:spcBef>
              <a:spcAft>
                <a:spcPts val="0"/>
              </a:spcAft>
              <a:buSzPts val="1500"/>
              <a:buChar char="-"/>
              <a:defRPr/>
            </a:lvl5pPr>
            <a:lvl6pPr marL="2743200" lvl="5" indent="-323850" algn="ctr">
              <a:lnSpc>
                <a:spcPct val="100000"/>
              </a:lnSpc>
              <a:spcBef>
                <a:spcPts val="500"/>
              </a:spcBef>
              <a:spcAft>
                <a:spcPts val="0"/>
              </a:spcAft>
              <a:buSzPts val="1500"/>
              <a:buChar char="-"/>
              <a:defRPr/>
            </a:lvl6pPr>
            <a:lvl7pPr marL="3200400" lvl="6" indent="-323850" algn="l">
              <a:lnSpc>
                <a:spcPct val="100000"/>
              </a:lnSpc>
              <a:spcBef>
                <a:spcPts val="500"/>
              </a:spcBef>
              <a:spcAft>
                <a:spcPts val="0"/>
              </a:spcAft>
              <a:buClr>
                <a:schemeClr val="dk1"/>
              </a:buClr>
              <a:buSzPts val="1500"/>
              <a:buChar char="-"/>
              <a:defRPr/>
            </a:lvl7pPr>
            <a:lvl8pPr marL="3657600" lvl="7" indent="-323850" algn="l">
              <a:lnSpc>
                <a:spcPct val="100000"/>
              </a:lnSpc>
              <a:spcBef>
                <a:spcPts val="500"/>
              </a:spcBef>
              <a:spcAft>
                <a:spcPts val="0"/>
              </a:spcAft>
              <a:buClr>
                <a:schemeClr val="dk1"/>
              </a:buClr>
              <a:buSzPts val="1500"/>
              <a:buChar char="-"/>
              <a:defRPr/>
            </a:lvl8pPr>
            <a:lvl9pPr marL="4114800" lvl="8" indent="-323850" algn="l">
              <a:lnSpc>
                <a:spcPct val="100000"/>
              </a:lnSpc>
              <a:spcBef>
                <a:spcPts val="500"/>
              </a:spcBef>
              <a:spcAft>
                <a:spcPts val="500"/>
              </a:spcAft>
              <a:buClr>
                <a:schemeClr val="dk1"/>
              </a:buClr>
              <a:buSzPts val="1500"/>
              <a:buChar char="-"/>
              <a:defRPr/>
            </a:lvl9pPr>
          </a:lstStyle>
          <a:p>
            <a:endParaRPr/>
          </a:p>
        </p:txBody>
      </p:sp>
      <p:sp>
        <p:nvSpPr>
          <p:cNvPr id="130" name="Google Shape;130;p67"/>
          <p:cNvSpPr txBox="1">
            <a:spLocks noGrp="1"/>
          </p:cNvSpPr>
          <p:nvPr>
            <p:ph type="body" idx="6"/>
          </p:nvPr>
        </p:nvSpPr>
        <p:spPr>
          <a:xfrm>
            <a:off x="2526652" y="3398130"/>
            <a:ext cx="1959000" cy="992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500"/>
              </a:spcBef>
              <a:spcAft>
                <a:spcPts val="0"/>
              </a:spcAft>
              <a:buSzPts val="1500"/>
              <a:buFont typeface="Calibri"/>
              <a:buNone/>
              <a:defRPr b="0"/>
            </a:lvl1pPr>
            <a:lvl2pPr marL="914400" lvl="1" indent="-323850" algn="l">
              <a:lnSpc>
                <a:spcPct val="100000"/>
              </a:lnSpc>
              <a:spcBef>
                <a:spcPts val="500"/>
              </a:spcBef>
              <a:spcAft>
                <a:spcPts val="0"/>
              </a:spcAft>
              <a:buSzPts val="1500"/>
              <a:buFont typeface="Calibri"/>
              <a:buChar char="▪"/>
              <a:defRPr/>
            </a:lvl2pPr>
            <a:lvl3pPr marL="1371600" lvl="2" indent="-323850" algn="l">
              <a:lnSpc>
                <a:spcPct val="100000"/>
              </a:lnSpc>
              <a:spcBef>
                <a:spcPts val="500"/>
              </a:spcBef>
              <a:spcAft>
                <a:spcPts val="0"/>
              </a:spcAft>
              <a:buClr>
                <a:schemeClr val="dk1"/>
              </a:buClr>
              <a:buSzPts val="1500"/>
              <a:buFont typeface="Calibri"/>
              <a:buChar char="-"/>
              <a:defRPr/>
            </a:lvl3pPr>
            <a:lvl4pPr marL="1828800" lvl="3" indent="-323850" algn="l">
              <a:lnSpc>
                <a:spcPct val="100000"/>
              </a:lnSpc>
              <a:spcBef>
                <a:spcPts val="500"/>
              </a:spcBef>
              <a:spcAft>
                <a:spcPts val="0"/>
              </a:spcAft>
              <a:buClr>
                <a:schemeClr val="dk1"/>
              </a:buClr>
              <a:buSzPts val="1500"/>
              <a:buFont typeface="Calibri"/>
              <a:buChar char="-"/>
              <a:defRPr/>
            </a:lvl4pPr>
            <a:lvl5pPr marL="2286000" lvl="4" indent="-323850" algn="l">
              <a:lnSpc>
                <a:spcPct val="100000"/>
              </a:lnSpc>
              <a:spcBef>
                <a:spcPts val="500"/>
              </a:spcBef>
              <a:spcAft>
                <a:spcPts val="0"/>
              </a:spcAft>
              <a:buSzPts val="1500"/>
              <a:buChar char="-"/>
              <a:defRPr/>
            </a:lvl5pPr>
            <a:lvl6pPr marL="2743200" lvl="5" indent="-323850" algn="ctr">
              <a:lnSpc>
                <a:spcPct val="100000"/>
              </a:lnSpc>
              <a:spcBef>
                <a:spcPts val="500"/>
              </a:spcBef>
              <a:spcAft>
                <a:spcPts val="0"/>
              </a:spcAft>
              <a:buSzPts val="1500"/>
              <a:buChar char="-"/>
              <a:defRPr/>
            </a:lvl6pPr>
            <a:lvl7pPr marL="3200400" lvl="6" indent="-323850" algn="l">
              <a:lnSpc>
                <a:spcPct val="100000"/>
              </a:lnSpc>
              <a:spcBef>
                <a:spcPts val="500"/>
              </a:spcBef>
              <a:spcAft>
                <a:spcPts val="0"/>
              </a:spcAft>
              <a:buClr>
                <a:schemeClr val="dk1"/>
              </a:buClr>
              <a:buSzPts val="1500"/>
              <a:buChar char="-"/>
              <a:defRPr/>
            </a:lvl7pPr>
            <a:lvl8pPr marL="3657600" lvl="7" indent="-323850" algn="l">
              <a:lnSpc>
                <a:spcPct val="100000"/>
              </a:lnSpc>
              <a:spcBef>
                <a:spcPts val="500"/>
              </a:spcBef>
              <a:spcAft>
                <a:spcPts val="0"/>
              </a:spcAft>
              <a:buClr>
                <a:schemeClr val="dk1"/>
              </a:buClr>
              <a:buSzPts val="1500"/>
              <a:buChar char="-"/>
              <a:defRPr/>
            </a:lvl8pPr>
            <a:lvl9pPr marL="4114800" lvl="8" indent="-323850" algn="l">
              <a:lnSpc>
                <a:spcPct val="100000"/>
              </a:lnSpc>
              <a:spcBef>
                <a:spcPts val="500"/>
              </a:spcBef>
              <a:spcAft>
                <a:spcPts val="500"/>
              </a:spcAft>
              <a:buClr>
                <a:schemeClr val="dk1"/>
              </a:buClr>
              <a:buSzPts val="1500"/>
              <a:buChar char="-"/>
              <a:defRPr/>
            </a:lvl9pPr>
          </a:lstStyle>
          <a:p>
            <a:endParaRPr/>
          </a:p>
        </p:txBody>
      </p:sp>
      <p:sp>
        <p:nvSpPr>
          <p:cNvPr id="131" name="Google Shape;131;p67"/>
          <p:cNvSpPr txBox="1">
            <a:spLocks noGrp="1"/>
          </p:cNvSpPr>
          <p:nvPr>
            <p:ph type="body" idx="7"/>
          </p:nvPr>
        </p:nvSpPr>
        <p:spPr>
          <a:xfrm>
            <a:off x="4662778" y="3398130"/>
            <a:ext cx="1959000" cy="992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500"/>
              </a:spcBef>
              <a:spcAft>
                <a:spcPts val="0"/>
              </a:spcAft>
              <a:buSzPts val="1500"/>
              <a:buFont typeface="Calibri"/>
              <a:buNone/>
              <a:defRPr b="0"/>
            </a:lvl1pPr>
            <a:lvl2pPr marL="914400" lvl="1" indent="-323850" algn="l">
              <a:lnSpc>
                <a:spcPct val="100000"/>
              </a:lnSpc>
              <a:spcBef>
                <a:spcPts val="500"/>
              </a:spcBef>
              <a:spcAft>
                <a:spcPts val="0"/>
              </a:spcAft>
              <a:buSzPts val="1500"/>
              <a:buFont typeface="Calibri"/>
              <a:buChar char="▪"/>
              <a:defRPr/>
            </a:lvl2pPr>
            <a:lvl3pPr marL="1371600" lvl="2" indent="-323850" algn="l">
              <a:lnSpc>
                <a:spcPct val="100000"/>
              </a:lnSpc>
              <a:spcBef>
                <a:spcPts val="500"/>
              </a:spcBef>
              <a:spcAft>
                <a:spcPts val="0"/>
              </a:spcAft>
              <a:buClr>
                <a:schemeClr val="dk1"/>
              </a:buClr>
              <a:buSzPts val="1500"/>
              <a:buFont typeface="Calibri"/>
              <a:buChar char="-"/>
              <a:defRPr/>
            </a:lvl3pPr>
            <a:lvl4pPr marL="1828800" lvl="3" indent="-323850" algn="l">
              <a:lnSpc>
                <a:spcPct val="100000"/>
              </a:lnSpc>
              <a:spcBef>
                <a:spcPts val="500"/>
              </a:spcBef>
              <a:spcAft>
                <a:spcPts val="0"/>
              </a:spcAft>
              <a:buClr>
                <a:schemeClr val="dk1"/>
              </a:buClr>
              <a:buSzPts val="1500"/>
              <a:buFont typeface="Calibri"/>
              <a:buChar char="-"/>
              <a:defRPr/>
            </a:lvl4pPr>
            <a:lvl5pPr marL="2286000" lvl="4" indent="-323850" algn="l">
              <a:lnSpc>
                <a:spcPct val="100000"/>
              </a:lnSpc>
              <a:spcBef>
                <a:spcPts val="500"/>
              </a:spcBef>
              <a:spcAft>
                <a:spcPts val="0"/>
              </a:spcAft>
              <a:buSzPts val="1500"/>
              <a:buChar char="-"/>
              <a:defRPr/>
            </a:lvl5pPr>
            <a:lvl6pPr marL="2743200" lvl="5" indent="-323850" algn="ctr">
              <a:lnSpc>
                <a:spcPct val="100000"/>
              </a:lnSpc>
              <a:spcBef>
                <a:spcPts val="500"/>
              </a:spcBef>
              <a:spcAft>
                <a:spcPts val="0"/>
              </a:spcAft>
              <a:buSzPts val="1500"/>
              <a:buChar char="-"/>
              <a:defRPr/>
            </a:lvl6pPr>
            <a:lvl7pPr marL="3200400" lvl="6" indent="-323850" algn="l">
              <a:lnSpc>
                <a:spcPct val="100000"/>
              </a:lnSpc>
              <a:spcBef>
                <a:spcPts val="500"/>
              </a:spcBef>
              <a:spcAft>
                <a:spcPts val="0"/>
              </a:spcAft>
              <a:buClr>
                <a:schemeClr val="dk1"/>
              </a:buClr>
              <a:buSzPts val="1500"/>
              <a:buChar char="-"/>
              <a:defRPr/>
            </a:lvl7pPr>
            <a:lvl8pPr marL="3657600" lvl="7" indent="-323850" algn="l">
              <a:lnSpc>
                <a:spcPct val="100000"/>
              </a:lnSpc>
              <a:spcBef>
                <a:spcPts val="500"/>
              </a:spcBef>
              <a:spcAft>
                <a:spcPts val="0"/>
              </a:spcAft>
              <a:buClr>
                <a:schemeClr val="dk1"/>
              </a:buClr>
              <a:buSzPts val="1500"/>
              <a:buChar char="-"/>
              <a:defRPr/>
            </a:lvl8pPr>
            <a:lvl9pPr marL="4114800" lvl="8" indent="-323850" algn="l">
              <a:lnSpc>
                <a:spcPct val="100000"/>
              </a:lnSpc>
              <a:spcBef>
                <a:spcPts val="500"/>
              </a:spcBef>
              <a:spcAft>
                <a:spcPts val="500"/>
              </a:spcAft>
              <a:buClr>
                <a:schemeClr val="dk1"/>
              </a:buClr>
              <a:buSzPts val="1500"/>
              <a:buChar char="-"/>
              <a:defRPr/>
            </a:lvl9pPr>
          </a:lstStyle>
          <a:p>
            <a:endParaRPr/>
          </a:p>
        </p:txBody>
      </p:sp>
      <p:sp>
        <p:nvSpPr>
          <p:cNvPr id="132" name="Google Shape;132;p67"/>
          <p:cNvSpPr txBox="1">
            <a:spLocks noGrp="1"/>
          </p:cNvSpPr>
          <p:nvPr>
            <p:ph type="body" idx="8"/>
          </p:nvPr>
        </p:nvSpPr>
        <p:spPr>
          <a:xfrm>
            <a:off x="6802310" y="3398130"/>
            <a:ext cx="1959000" cy="992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500"/>
              </a:spcBef>
              <a:spcAft>
                <a:spcPts val="0"/>
              </a:spcAft>
              <a:buSzPts val="1500"/>
              <a:buFont typeface="Calibri"/>
              <a:buNone/>
              <a:defRPr b="0"/>
            </a:lvl1pPr>
            <a:lvl2pPr marL="914400" lvl="1" indent="-323850" algn="l">
              <a:lnSpc>
                <a:spcPct val="100000"/>
              </a:lnSpc>
              <a:spcBef>
                <a:spcPts val="500"/>
              </a:spcBef>
              <a:spcAft>
                <a:spcPts val="0"/>
              </a:spcAft>
              <a:buSzPts val="1500"/>
              <a:buFont typeface="Calibri"/>
              <a:buChar char="▪"/>
              <a:defRPr/>
            </a:lvl2pPr>
            <a:lvl3pPr marL="1371600" lvl="2" indent="-323850" algn="l">
              <a:lnSpc>
                <a:spcPct val="100000"/>
              </a:lnSpc>
              <a:spcBef>
                <a:spcPts val="500"/>
              </a:spcBef>
              <a:spcAft>
                <a:spcPts val="0"/>
              </a:spcAft>
              <a:buClr>
                <a:schemeClr val="dk1"/>
              </a:buClr>
              <a:buSzPts val="1500"/>
              <a:buFont typeface="Calibri"/>
              <a:buChar char="-"/>
              <a:defRPr/>
            </a:lvl3pPr>
            <a:lvl4pPr marL="1828800" lvl="3" indent="-323850" algn="l">
              <a:lnSpc>
                <a:spcPct val="100000"/>
              </a:lnSpc>
              <a:spcBef>
                <a:spcPts val="500"/>
              </a:spcBef>
              <a:spcAft>
                <a:spcPts val="0"/>
              </a:spcAft>
              <a:buClr>
                <a:schemeClr val="dk1"/>
              </a:buClr>
              <a:buSzPts val="1500"/>
              <a:buFont typeface="Calibri"/>
              <a:buChar char="-"/>
              <a:defRPr/>
            </a:lvl4pPr>
            <a:lvl5pPr marL="2286000" lvl="4" indent="-323850" algn="l">
              <a:lnSpc>
                <a:spcPct val="100000"/>
              </a:lnSpc>
              <a:spcBef>
                <a:spcPts val="500"/>
              </a:spcBef>
              <a:spcAft>
                <a:spcPts val="0"/>
              </a:spcAft>
              <a:buSzPts val="1500"/>
              <a:buChar char="-"/>
              <a:defRPr/>
            </a:lvl5pPr>
            <a:lvl6pPr marL="2743200" lvl="5" indent="-323850" algn="ctr">
              <a:lnSpc>
                <a:spcPct val="100000"/>
              </a:lnSpc>
              <a:spcBef>
                <a:spcPts val="500"/>
              </a:spcBef>
              <a:spcAft>
                <a:spcPts val="0"/>
              </a:spcAft>
              <a:buSzPts val="1500"/>
              <a:buChar char="-"/>
              <a:defRPr/>
            </a:lvl6pPr>
            <a:lvl7pPr marL="3200400" lvl="6" indent="-323850" algn="l">
              <a:lnSpc>
                <a:spcPct val="100000"/>
              </a:lnSpc>
              <a:spcBef>
                <a:spcPts val="500"/>
              </a:spcBef>
              <a:spcAft>
                <a:spcPts val="0"/>
              </a:spcAft>
              <a:buClr>
                <a:schemeClr val="dk1"/>
              </a:buClr>
              <a:buSzPts val="1500"/>
              <a:buChar char="-"/>
              <a:defRPr/>
            </a:lvl7pPr>
            <a:lvl8pPr marL="3657600" lvl="7" indent="-323850" algn="l">
              <a:lnSpc>
                <a:spcPct val="100000"/>
              </a:lnSpc>
              <a:spcBef>
                <a:spcPts val="500"/>
              </a:spcBef>
              <a:spcAft>
                <a:spcPts val="0"/>
              </a:spcAft>
              <a:buClr>
                <a:schemeClr val="dk1"/>
              </a:buClr>
              <a:buSzPts val="1500"/>
              <a:buChar char="-"/>
              <a:defRPr/>
            </a:lvl8pPr>
            <a:lvl9pPr marL="4114800" lvl="8" indent="-323850" algn="l">
              <a:lnSpc>
                <a:spcPct val="100000"/>
              </a:lnSpc>
              <a:spcBef>
                <a:spcPts val="500"/>
              </a:spcBef>
              <a:spcAft>
                <a:spcPts val="500"/>
              </a:spcAft>
              <a:buClr>
                <a:schemeClr val="dk1"/>
              </a:buClr>
              <a:buSzPts val="1500"/>
              <a:buChar char="-"/>
              <a:defRPr/>
            </a:lvl9pPr>
          </a:lstStyle>
          <a:p>
            <a:endParaRPr/>
          </a:p>
        </p:txBody>
      </p:sp>
      <p:sp>
        <p:nvSpPr>
          <p:cNvPr id="133" name="Google Shape;133;p67"/>
          <p:cNvSpPr txBox="1">
            <a:spLocks noGrp="1"/>
          </p:cNvSpPr>
          <p:nvPr>
            <p:ph type="title"/>
          </p:nvPr>
        </p:nvSpPr>
        <p:spPr>
          <a:xfrm>
            <a:off x="382922" y="204133"/>
            <a:ext cx="8374800" cy="450600"/>
          </a:xfrm>
          <a:prstGeom prst="rect">
            <a:avLst/>
          </a:prstGeom>
          <a:noFill/>
          <a:ln>
            <a:noFill/>
          </a:ln>
        </p:spPr>
        <p:txBody>
          <a:bodyPr spcFirstLastPara="1" wrap="square" lIns="0" tIns="54000" rIns="0" bIns="0" anchor="t" anchorCtr="0">
            <a:noAutofit/>
          </a:bodyPr>
          <a:lstStyle>
            <a:lvl1pPr lvl="0" algn="l">
              <a:lnSpc>
                <a:spcPct val="80000"/>
              </a:lnSpc>
              <a:spcBef>
                <a:spcPts val="0"/>
              </a:spcBef>
              <a:spcAft>
                <a:spcPts val="0"/>
              </a:spcAft>
              <a:buClr>
                <a:schemeClr val="dk1"/>
              </a:buClr>
              <a:buSzPts val="24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4" name="Google Shape;134;p67"/>
          <p:cNvSpPr/>
          <p:nvPr/>
        </p:nvSpPr>
        <p:spPr>
          <a:xfrm>
            <a:off x="-1880" y="5089455"/>
            <a:ext cx="9144000" cy="576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5" name="Google Shape;135;p67"/>
          <p:cNvSpPr txBox="1">
            <a:spLocks noGrp="1"/>
          </p:cNvSpPr>
          <p:nvPr>
            <p:ph type="sldNum" idx="12"/>
          </p:nvPr>
        </p:nvSpPr>
        <p:spPr>
          <a:xfrm>
            <a:off x="387272" y="4782046"/>
            <a:ext cx="294600" cy="1626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elblad">
  <p:cSld name="1_Titelblad">
    <p:spTree>
      <p:nvGrpSpPr>
        <p:cNvPr id="1" name="Shape 136"/>
        <p:cNvGrpSpPr/>
        <p:nvPr/>
      </p:nvGrpSpPr>
      <p:grpSpPr>
        <a:xfrm>
          <a:off x="0" y="0"/>
          <a:ext cx="0" cy="0"/>
          <a:chOff x="0" y="0"/>
          <a:chExt cx="0" cy="0"/>
        </a:xfrm>
      </p:grpSpPr>
      <p:sp>
        <p:nvSpPr>
          <p:cNvPr id="137" name="Google Shape;137;p68"/>
          <p:cNvSpPr/>
          <p:nvPr/>
        </p:nvSpPr>
        <p:spPr>
          <a:xfrm>
            <a:off x="7743826" y="4266310"/>
            <a:ext cx="1400100" cy="877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8" name="Google Shape;138;p68"/>
          <p:cNvSpPr txBox="1">
            <a:spLocks noGrp="1"/>
          </p:cNvSpPr>
          <p:nvPr>
            <p:ph type="dt" idx="10"/>
          </p:nvPr>
        </p:nvSpPr>
        <p:spPr>
          <a:xfrm>
            <a:off x="5734280" y="5253028"/>
            <a:ext cx="2355300" cy="162600"/>
          </a:xfrm>
          <a:prstGeom prst="rect">
            <a:avLst/>
          </a:prstGeom>
          <a:noFill/>
          <a:ln>
            <a:noFill/>
          </a:ln>
        </p:spPr>
        <p:txBody>
          <a:bodyPr spcFirstLastPara="1" wrap="square" lIns="0" tIns="0" rIns="0" bIns="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9" name="Google Shape;139;p68"/>
          <p:cNvSpPr txBox="1">
            <a:spLocks noGrp="1"/>
          </p:cNvSpPr>
          <p:nvPr>
            <p:ph type="ftr" idx="11"/>
          </p:nvPr>
        </p:nvSpPr>
        <p:spPr>
          <a:xfrm>
            <a:off x="695182" y="5253028"/>
            <a:ext cx="5039100" cy="1626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0" name="Google Shape;140;p68"/>
          <p:cNvSpPr>
            <a:spLocks noGrp="1"/>
          </p:cNvSpPr>
          <p:nvPr>
            <p:ph type="pic" idx="2"/>
          </p:nvPr>
        </p:nvSpPr>
        <p:spPr>
          <a:xfrm>
            <a:off x="194298" y="195943"/>
            <a:ext cx="8752500" cy="4757700"/>
          </a:xfrm>
          <a:prstGeom prst="roundRect">
            <a:avLst>
              <a:gd name="adj" fmla="val 2210"/>
            </a:avLst>
          </a:prstGeom>
          <a:solidFill>
            <a:srgbClr val="D8D8D8"/>
          </a:solidFill>
          <a:ln>
            <a:noFill/>
          </a:ln>
        </p:spPr>
      </p:sp>
      <p:sp>
        <p:nvSpPr>
          <p:cNvPr id="141" name="Google Shape;141;p68"/>
          <p:cNvSpPr txBox="1">
            <a:spLocks noGrp="1"/>
          </p:cNvSpPr>
          <p:nvPr>
            <p:ph type="body" idx="1"/>
          </p:nvPr>
        </p:nvSpPr>
        <p:spPr>
          <a:xfrm>
            <a:off x="317576" y="393373"/>
            <a:ext cx="4167600" cy="1983900"/>
          </a:xfrm>
          <a:prstGeom prst="rect">
            <a:avLst/>
          </a:prstGeom>
          <a:blipFill rotWithShape="1">
            <a:blip r:embed="rId2" cstate="screen">
              <a:alphaModFix amt="90000"/>
              <a:extLst>
                <a:ext uri="{28A0092B-C50C-407E-A947-70E740481C1C}">
                  <a14:useLocalDpi xmlns:a14="http://schemas.microsoft.com/office/drawing/2010/main"/>
                </a:ext>
              </a:extLst>
            </a:blip>
            <a:stretch>
              <a:fillRect l="1571" r="1568"/>
            </a:stretch>
          </a:blipFill>
          <a:ln>
            <a:noFill/>
          </a:ln>
        </p:spPr>
        <p:txBody>
          <a:bodyPr spcFirstLastPara="1" wrap="square" lIns="675000" tIns="540000" rIns="216000" bIns="1350000" anchor="t" anchorCtr="0">
            <a:noAutofit/>
          </a:bodyPr>
          <a:lstStyle>
            <a:lvl1pPr marL="457200" marR="0" lvl="0" indent="-228600" algn="l">
              <a:lnSpc>
                <a:spcPct val="80000"/>
              </a:lnSpc>
              <a:spcBef>
                <a:spcPts val="500"/>
              </a:spcBef>
              <a:spcAft>
                <a:spcPts val="0"/>
              </a:spcAft>
              <a:buClr>
                <a:schemeClr val="accent1"/>
              </a:buClr>
              <a:buSzPts val="2600"/>
              <a:buFont typeface="Arial"/>
              <a:buNone/>
              <a:defRPr sz="2600" b="1" cap="none">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142" name="Google Shape;142;p68"/>
          <p:cNvSpPr txBox="1">
            <a:spLocks noGrp="1"/>
          </p:cNvSpPr>
          <p:nvPr>
            <p:ph type="body" idx="3"/>
          </p:nvPr>
        </p:nvSpPr>
        <p:spPr>
          <a:xfrm>
            <a:off x="759818" y="1637815"/>
            <a:ext cx="3656700" cy="730500"/>
          </a:xfrm>
          <a:prstGeom prst="rect">
            <a:avLst/>
          </a:prstGeom>
          <a:noFill/>
          <a:ln>
            <a:noFill/>
          </a:ln>
        </p:spPr>
        <p:txBody>
          <a:bodyPr spcFirstLastPara="1" wrap="square" lIns="243000" tIns="0" rIns="189000" bIns="0" anchor="t" anchorCtr="0">
            <a:noAutofit/>
          </a:bodyPr>
          <a:lstStyle>
            <a:lvl1pPr marL="457200" lvl="0" indent="-228600" algn="l">
              <a:lnSpc>
                <a:spcPct val="90000"/>
              </a:lnSpc>
              <a:spcBef>
                <a:spcPts val="100"/>
              </a:spcBef>
              <a:spcAft>
                <a:spcPts val="0"/>
              </a:spcAft>
              <a:buSzPts val="1400"/>
              <a:buFont typeface="Calibri"/>
              <a:buNone/>
              <a:defRPr sz="1400" b="0" cap="none">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143" name="Google Shape;143;p68"/>
          <p:cNvSpPr txBox="1">
            <a:spLocks noGrp="1"/>
          </p:cNvSpPr>
          <p:nvPr>
            <p:ph type="body" idx="4"/>
          </p:nvPr>
        </p:nvSpPr>
        <p:spPr>
          <a:xfrm>
            <a:off x="7315552" y="0"/>
            <a:ext cx="1439400" cy="5143500"/>
          </a:xfrm>
          <a:prstGeom prst="rect">
            <a:avLst/>
          </a:prstGeom>
          <a:solidFill>
            <a:schemeClr val="accent1"/>
          </a:solidFill>
          <a:ln>
            <a:noFill/>
          </a:ln>
        </p:spPr>
        <p:txBody>
          <a:bodyPr spcFirstLastPara="1" wrap="square" lIns="0" tIns="0" rIns="0" bIns="0" anchor="t" anchorCtr="0">
            <a:noAutofit/>
          </a:bodyPr>
          <a:lstStyle>
            <a:lvl1pPr marL="457200" lvl="0" indent="-228600" algn="l">
              <a:lnSpc>
                <a:spcPct val="100000"/>
              </a:lnSpc>
              <a:spcBef>
                <a:spcPts val="500"/>
              </a:spcBef>
              <a:spcAft>
                <a:spcPts val="0"/>
              </a:spcAft>
              <a:buSzPts val="100"/>
              <a:buFont typeface="Calibri"/>
              <a:buNone/>
              <a:defRPr sz="100">
                <a:solidFill>
                  <a:schemeClr val="dk1"/>
                </a:solidFill>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144" name="Google Shape;144;p68"/>
          <p:cNvSpPr txBox="1">
            <a:spLocks noGrp="1"/>
          </p:cNvSpPr>
          <p:nvPr>
            <p:ph type="sldNum" idx="12"/>
          </p:nvPr>
        </p:nvSpPr>
        <p:spPr>
          <a:xfrm>
            <a:off x="387272" y="4782046"/>
            <a:ext cx="294600" cy="1626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45" name="Google Shape;145;p6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65220" y="4397340"/>
            <a:ext cx="750652" cy="380330"/>
          </a:xfrm>
          <a:prstGeom prst="rect">
            <a:avLst/>
          </a:prstGeom>
          <a:noFill/>
          <a:ln>
            <a:noFill/>
          </a:ln>
        </p:spPr>
      </p:pic>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fsluiting (2)">
  <p:cSld name="Afsluiting (2)">
    <p:spTree>
      <p:nvGrpSpPr>
        <p:cNvPr id="1" name="Shape 146"/>
        <p:cNvGrpSpPr/>
        <p:nvPr/>
      </p:nvGrpSpPr>
      <p:grpSpPr>
        <a:xfrm>
          <a:off x="0" y="0"/>
          <a:ext cx="0" cy="0"/>
          <a:chOff x="0" y="0"/>
          <a:chExt cx="0" cy="0"/>
        </a:xfrm>
      </p:grpSpPr>
      <p:sp>
        <p:nvSpPr>
          <p:cNvPr id="147" name="Google Shape;147;p69"/>
          <p:cNvSpPr/>
          <p:nvPr/>
        </p:nvSpPr>
        <p:spPr>
          <a:xfrm>
            <a:off x="0" y="0"/>
            <a:ext cx="91440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 name="Google Shape;148;p69"/>
          <p:cNvSpPr txBox="1">
            <a:spLocks noGrp="1"/>
          </p:cNvSpPr>
          <p:nvPr>
            <p:ph type="body" idx="1"/>
          </p:nvPr>
        </p:nvSpPr>
        <p:spPr>
          <a:xfrm>
            <a:off x="8018972" y="4389005"/>
            <a:ext cx="744000" cy="365100"/>
          </a:xfrm>
          <a:prstGeom prst="rect">
            <a:avLst/>
          </a:prstGeom>
          <a:blipFill rotWithShape="1">
            <a:blip r:embed="rId2" cstate="screen">
              <a:alphaModFix/>
              <a:extLst>
                <a:ext uri="{28A0092B-C50C-407E-A947-70E740481C1C}">
                  <a14:useLocalDpi xmlns:a14="http://schemas.microsoft.com/office/drawing/2010/main"/>
                </a:ext>
              </a:extLst>
            </a:blip>
            <a:stretch>
              <a:fillRect l="1571" r="1568"/>
            </a:stretch>
          </a:blipFill>
          <a:ln>
            <a:noFill/>
          </a:ln>
        </p:spPr>
        <p:txBody>
          <a:bodyPr spcFirstLastPara="1" wrap="square" lIns="0" tIns="0" rIns="0" bIns="0" anchor="t" anchorCtr="0">
            <a:noAutofit/>
          </a:bodyPr>
          <a:lstStyle>
            <a:lvl1pPr marL="457200" lvl="0" indent="-228600" algn="ctr">
              <a:lnSpc>
                <a:spcPct val="80000"/>
              </a:lnSpc>
              <a:spcBef>
                <a:spcPts val="500"/>
              </a:spcBef>
              <a:spcAft>
                <a:spcPts val="0"/>
              </a:spcAft>
              <a:buSzPts val="1200"/>
              <a:buFont typeface="Calibri"/>
              <a:buNone/>
              <a:defRPr sz="1200" b="0">
                <a:solidFill>
                  <a:schemeClr val="dk1"/>
                </a:solidFill>
                <a:latin typeface="Calibri"/>
                <a:ea typeface="Calibri"/>
                <a:cs typeface="Calibri"/>
                <a:sym typeface="Calibri"/>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149" name="Google Shape;149;p69"/>
          <p:cNvSpPr txBox="1"/>
          <p:nvPr/>
        </p:nvSpPr>
        <p:spPr>
          <a:xfrm>
            <a:off x="3998476" y="-664284"/>
            <a:ext cx="1147200" cy="411000"/>
          </a:xfrm>
          <a:prstGeom prst="rect">
            <a:avLst/>
          </a:prstGeom>
          <a:solidFill>
            <a:schemeClr val="lt1"/>
          </a:solidFill>
          <a:ln>
            <a:noFill/>
          </a:ln>
        </p:spPr>
        <p:txBody>
          <a:bodyPr spcFirstLastPara="1" wrap="square" lIns="270000" tIns="135000" rIns="270000" bIns="1350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212121"/>
                </a:solidFill>
                <a:latin typeface="Calibri"/>
                <a:ea typeface="Calibri"/>
                <a:cs typeface="Calibri"/>
                <a:sym typeface="Calibri"/>
              </a:rPr>
              <a:t>AFSLUITING</a:t>
            </a:r>
            <a:endParaRPr sz="1100" b="0" i="0" u="none" strike="noStrike" cap="none">
              <a:solidFill>
                <a:srgbClr val="000000"/>
              </a:solidFill>
              <a:latin typeface="Arial"/>
              <a:ea typeface="Arial"/>
              <a:cs typeface="Arial"/>
              <a:sym typeface="Arial"/>
            </a:endParaRPr>
          </a:p>
        </p:txBody>
      </p:sp>
      <p:sp>
        <p:nvSpPr>
          <p:cNvPr id="150" name="Google Shape;150;p69"/>
          <p:cNvSpPr txBox="1">
            <a:spLocks noGrp="1"/>
          </p:cNvSpPr>
          <p:nvPr>
            <p:ph type="body" idx="2"/>
          </p:nvPr>
        </p:nvSpPr>
        <p:spPr>
          <a:xfrm>
            <a:off x="7315552" y="0"/>
            <a:ext cx="1439400" cy="5143500"/>
          </a:xfrm>
          <a:prstGeom prst="rect">
            <a:avLst/>
          </a:prstGeom>
          <a:solidFill>
            <a:schemeClr val="lt1"/>
          </a:solidFill>
          <a:ln>
            <a:noFill/>
          </a:ln>
        </p:spPr>
        <p:txBody>
          <a:bodyPr spcFirstLastPara="1" wrap="square" lIns="0" tIns="0" rIns="0" bIns="0" anchor="t" anchorCtr="0">
            <a:noAutofit/>
          </a:bodyPr>
          <a:lstStyle>
            <a:lvl1pPr marL="457200" lvl="0" indent="-228600" algn="l">
              <a:lnSpc>
                <a:spcPct val="100000"/>
              </a:lnSpc>
              <a:spcBef>
                <a:spcPts val="500"/>
              </a:spcBef>
              <a:spcAft>
                <a:spcPts val="0"/>
              </a:spcAft>
              <a:buSzPts val="100"/>
              <a:buFont typeface="Calibri"/>
              <a:buNone/>
              <a:defRPr sz="100">
                <a:solidFill>
                  <a:schemeClr val="dk1"/>
                </a:solidFill>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
        <p:nvSpPr>
          <p:cNvPr id="151" name="Google Shape;151;p69"/>
          <p:cNvSpPr txBox="1">
            <a:spLocks noGrp="1"/>
          </p:cNvSpPr>
          <p:nvPr>
            <p:ph type="body" idx="3"/>
          </p:nvPr>
        </p:nvSpPr>
        <p:spPr>
          <a:xfrm>
            <a:off x="662653" y="4261039"/>
            <a:ext cx="6329400" cy="4473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500"/>
              </a:spcBef>
              <a:spcAft>
                <a:spcPts val="0"/>
              </a:spcAft>
              <a:buSzPts val="3000"/>
              <a:buFont typeface="Arial"/>
              <a:buNone/>
              <a:defRPr sz="3000" b="1">
                <a:solidFill>
                  <a:schemeClr val="lt1"/>
                </a:solidFill>
              </a:defRPr>
            </a:lvl1pPr>
            <a:lvl2pPr marL="914400" lvl="1" indent="-317500" algn="l">
              <a:lnSpc>
                <a:spcPct val="100000"/>
              </a:lnSpc>
              <a:spcBef>
                <a:spcPts val="500"/>
              </a:spcBef>
              <a:spcAft>
                <a:spcPts val="0"/>
              </a:spcAft>
              <a:buSzPts val="1400"/>
              <a:buChar char="▪"/>
              <a:defRPr/>
            </a:lvl2pPr>
            <a:lvl3pPr marL="1371600" lvl="2" indent="-317500" algn="l">
              <a:lnSpc>
                <a:spcPct val="100000"/>
              </a:lnSpc>
              <a:spcBef>
                <a:spcPts val="500"/>
              </a:spcBef>
              <a:spcAft>
                <a:spcPts val="0"/>
              </a:spcAft>
              <a:buClr>
                <a:schemeClr val="dk1"/>
              </a:buClr>
              <a:buSzPts val="1400"/>
              <a:buChar char="-"/>
              <a:defRPr/>
            </a:lvl3pPr>
            <a:lvl4pPr marL="1828800" lvl="3" indent="-317500" algn="l">
              <a:lnSpc>
                <a:spcPct val="100000"/>
              </a:lnSpc>
              <a:spcBef>
                <a:spcPts val="500"/>
              </a:spcBef>
              <a:spcAft>
                <a:spcPts val="0"/>
              </a:spcAft>
              <a:buClr>
                <a:schemeClr val="dk1"/>
              </a:buClr>
              <a:buSzPts val="1400"/>
              <a:buChar char="-"/>
              <a:defRPr/>
            </a:lvl4pPr>
            <a:lvl5pPr marL="2286000" lvl="4" indent="-317500" algn="l">
              <a:lnSpc>
                <a:spcPct val="100000"/>
              </a:lnSpc>
              <a:spcBef>
                <a:spcPts val="500"/>
              </a:spcBef>
              <a:spcAft>
                <a:spcPts val="0"/>
              </a:spcAft>
              <a:buSzPts val="1400"/>
              <a:buChar char="-"/>
              <a:defRPr/>
            </a:lvl5pPr>
            <a:lvl6pPr marL="2743200" lvl="5" indent="-317500" algn="l">
              <a:lnSpc>
                <a:spcPct val="100000"/>
              </a:lnSpc>
              <a:spcBef>
                <a:spcPts val="500"/>
              </a:spcBef>
              <a:spcAft>
                <a:spcPts val="0"/>
              </a:spcAft>
              <a:buSzPts val="1400"/>
              <a:buChar char="-"/>
              <a:defRPr/>
            </a:lvl6pPr>
            <a:lvl7pPr marL="3200400" lvl="6" indent="-317500" algn="l">
              <a:lnSpc>
                <a:spcPct val="100000"/>
              </a:lnSpc>
              <a:spcBef>
                <a:spcPts val="500"/>
              </a:spcBef>
              <a:spcAft>
                <a:spcPts val="0"/>
              </a:spcAft>
              <a:buClr>
                <a:schemeClr val="dk1"/>
              </a:buClr>
              <a:buSzPts val="1400"/>
              <a:buChar char="-"/>
              <a:defRPr/>
            </a:lvl7pPr>
            <a:lvl8pPr marL="3657600" lvl="7" indent="-317500" algn="l">
              <a:lnSpc>
                <a:spcPct val="100000"/>
              </a:lnSpc>
              <a:spcBef>
                <a:spcPts val="500"/>
              </a:spcBef>
              <a:spcAft>
                <a:spcPts val="0"/>
              </a:spcAft>
              <a:buClr>
                <a:schemeClr val="dk1"/>
              </a:buClr>
              <a:buSzPts val="1400"/>
              <a:buChar char="-"/>
              <a:defRPr/>
            </a:lvl8pPr>
            <a:lvl9pPr marL="4114800" lvl="8" indent="-317500" algn="l">
              <a:lnSpc>
                <a:spcPct val="100000"/>
              </a:lnSpc>
              <a:spcBef>
                <a:spcPts val="500"/>
              </a:spcBef>
              <a:spcAft>
                <a:spcPts val="500"/>
              </a:spcAft>
              <a:buClr>
                <a:schemeClr val="dk1"/>
              </a:buClr>
              <a:buSzPts val="1400"/>
              <a:buChar char="-"/>
              <a:defRPr/>
            </a:lvl9pPr>
          </a:lstStyle>
          <a:p>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ext" type="tx">
  <p:cSld name="TITLE_AND_BODY">
    <p:spTree>
      <p:nvGrpSpPr>
        <p:cNvPr id="1" name="Shape 19"/>
        <p:cNvGrpSpPr/>
        <p:nvPr/>
      </p:nvGrpSpPr>
      <p:grpSpPr>
        <a:xfrm>
          <a:off x="0" y="0"/>
          <a:ext cx="0" cy="0"/>
          <a:chOff x="0" y="0"/>
          <a:chExt cx="0" cy="0"/>
        </a:xfrm>
      </p:grpSpPr>
      <p:sp>
        <p:nvSpPr>
          <p:cNvPr id="20" name="Google Shape;20;p50"/>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p50"/>
          <p:cNvSpPr txBox="1">
            <a:spLocks noGrp="1"/>
          </p:cNvSpPr>
          <p:nvPr>
            <p:ph type="body" idx="1"/>
          </p:nvPr>
        </p:nvSpPr>
        <p:spPr>
          <a:xfrm>
            <a:off x="1" y="1091684"/>
            <a:ext cx="9140700" cy="3861300"/>
          </a:xfrm>
          <a:prstGeom prst="rect">
            <a:avLst/>
          </a:prstGeom>
          <a:noFill/>
          <a:ln>
            <a:noFill/>
          </a:ln>
        </p:spPr>
        <p:txBody>
          <a:bodyPr spcFirstLastPara="1" wrap="square" lIns="736550" tIns="34275" rIns="202500" bIns="34275" anchor="t" anchorCtr="0">
            <a:noAutofit/>
          </a:bodyPr>
          <a:lstStyle>
            <a:lvl1pPr marL="457200" lvl="0" indent="-317500" algn="l">
              <a:lnSpc>
                <a:spcPct val="100000"/>
              </a:lnSpc>
              <a:spcBef>
                <a:spcPts val="300"/>
              </a:spcBef>
              <a:spcAft>
                <a:spcPts val="0"/>
              </a:spcAft>
              <a:buClr>
                <a:schemeClr val="dk1"/>
              </a:buClr>
              <a:buSzPts val="1400"/>
              <a:buChar char="›"/>
              <a:defRPr/>
            </a:lvl1pPr>
            <a:lvl2pPr marL="914400" lvl="1" indent="-273050" algn="l">
              <a:lnSpc>
                <a:spcPct val="100000"/>
              </a:lnSpc>
              <a:spcBef>
                <a:spcPts val="300"/>
              </a:spcBef>
              <a:spcAft>
                <a:spcPts val="0"/>
              </a:spcAft>
              <a:buClr>
                <a:schemeClr val="dk1"/>
              </a:buClr>
              <a:buSzPts val="700"/>
              <a:buChar char="▪"/>
              <a:defRPr/>
            </a:lvl2pPr>
            <a:lvl3pPr marL="1371600" lvl="2" indent="-298450" algn="l">
              <a:lnSpc>
                <a:spcPct val="100000"/>
              </a:lnSpc>
              <a:spcBef>
                <a:spcPts val="300"/>
              </a:spcBef>
              <a:spcAft>
                <a:spcPts val="0"/>
              </a:spcAft>
              <a:buClr>
                <a:schemeClr val="dk1"/>
              </a:buClr>
              <a:buSzPts val="11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57"/>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 name="Google Shape;24;p57"/>
          <p:cNvSpPr txBox="1">
            <a:spLocks noGrp="1"/>
          </p:cNvSpPr>
          <p:nvPr>
            <p:ph type="body" idx="1"/>
          </p:nvPr>
        </p:nvSpPr>
        <p:spPr>
          <a:xfrm>
            <a:off x="1" y="1091684"/>
            <a:ext cx="9140700" cy="3861300"/>
          </a:xfrm>
          <a:prstGeom prst="rect">
            <a:avLst/>
          </a:prstGeom>
          <a:noFill/>
          <a:ln>
            <a:noFill/>
          </a:ln>
        </p:spPr>
        <p:txBody>
          <a:bodyPr spcFirstLastPara="1" wrap="square" lIns="736550" tIns="34275" rIns="202500" bIns="34275" anchor="t" anchorCtr="0">
            <a:noAutofit/>
          </a:bodyPr>
          <a:lstStyle>
            <a:lvl1pPr marL="457200" lvl="0" indent="-317500" algn="l">
              <a:lnSpc>
                <a:spcPct val="100000"/>
              </a:lnSpc>
              <a:spcBef>
                <a:spcPts val="300"/>
              </a:spcBef>
              <a:spcAft>
                <a:spcPts val="0"/>
              </a:spcAft>
              <a:buClr>
                <a:schemeClr val="dk1"/>
              </a:buClr>
              <a:buSzPts val="1400"/>
              <a:buChar char="›"/>
              <a:defRPr/>
            </a:lvl1pPr>
            <a:lvl2pPr marL="914400" lvl="1" indent="-273050" algn="l">
              <a:lnSpc>
                <a:spcPct val="100000"/>
              </a:lnSpc>
              <a:spcBef>
                <a:spcPts val="300"/>
              </a:spcBef>
              <a:spcAft>
                <a:spcPts val="0"/>
              </a:spcAft>
              <a:buClr>
                <a:schemeClr val="dk1"/>
              </a:buClr>
              <a:buSzPts val="700"/>
              <a:buChar char="▪"/>
              <a:defRPr/>
            </a:lvl2pPr>
            <a:lvl3pPr marL="1371600" lvl="2" indent="-298450" algn="l">
              <a:lnSpc>
                <a:spcPct val="100000"/>
              </a:lnSpc>
              <a:spcBef>
                <a:spcPts val="300"/>
              </a:spcBef>
              <a:spcAft>
                <a:spcPts val="0"/>
              </a:spcAft>
              <a:buClr>
                <a:schemeClr val="dk1"/>
              </a:buClr>
              <a:buSzPts val="1100"/>
              <a:buChar char="-"/>
              <a:defRPr/>
            </a:lvl3pPr>
            <a:lvl4pPr marL="1828800" lvl="3" indent="-317500" algn="l">
              <a:lnSpc>
                <a:spcPct val="100000"/>
              </a:lnSpc>
              <a:spcBef>
                <a:spcPts val="300"/>
              </a:spcBef>
              <a:spcAft>
                <a:spcPts val="0"/>
              </a:spcAft>
              <a:buClr>
                <a:schemeClr val="dk1"/>
              </a:buClr>
              <a:buSzPts val="1400"/>
              <a:buChar char="-"/>
              <a:defRPr/>
            </a:lvl4pPr>
            <a:lvl5pPr marL="2286000" lvl="4" indent="-317500" algn="l">
              <a:lnSpc>
                <a:spcPct val="100000"/>
              </a:lnSpc>
              <a:spcBef>
                <a:spcPts val="300"/>
              </a:spcBef>
              <a:spcAft>
                <a:spcPts val="0"/>
              </a:spcAft>
              <a:buClr>
                <a:schemeClr val="dk1"/>
              </a:buClr>
              <a:buSzPts val="1400"/>
              <a:buChar char="-"/>
              <a:defRPr/>
            </a:lvl5pPr>
            <a:lvl6pPr marL="2743200" lvl="5" indent="-317500" algn="l">
              <a:lnSpc>
                <a:spcPct val="100000"/>
              </a:lnSpc>
              <a:spcBef>
                <a:spcPts val="300"/>
              </a:spcBef>
              <a:spcAft>
                <a:spcPts val="0"/>
              </a:spcAft>
              <a:buClr>
                <a:schemeClr val="dk1"/>
              </a:buClr>
              <a:buSzPts val="1400"/>
              <a:buChar char="-"/>
              <a:defRPr/>
            </a:lvl6pPr>
            <a:lvl7pPr marL="3200400" lvl="6" indent="-317500" algn="l">
              <a:lnSpc>
                <a:spcPct val="100000"/>
              </a:lnSpc>
              <a:spcBef>
                <a:spcPts val="300"/>
              </a:spcBef>
              <a:spcAft>
                <a:spcPts val="0"/>
              </a:spcAft>
              <a:buClr>
                <a:schemeClr val="dk1"/>
              </a:buClr>
              <a:buSzPts val="1400"/>
              <a:buChar char="-"/>
              <a:defRPr/>
            </a:lvl7pPr>
            <a:lvl8pPr marL="3657600" lvl="7" indent="-317500" algn="l">
              <a:lnSpc>
                <a:spcPct val="100000"/>
              </a:lnSpc>
              <a:spcBef>
                <a:spcPts val="300"/>
              </a:spcBef>
              <a:spcAft>
                <a:spcPts val="0"/>
              </a:spcAft>
              <a:buClr>
                <a:schemeClr val="dk1"/>
              </a:buClr>
              <a:buSzPts val="1400"/>
              <a:buChar char="-"/>
              <a:defRPr/>
            </a:lvl8pPr>
            <a:lvl9pPr marL="4114800" lvl="8" indent="-317500" algn="l">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
        <p:cNvGrpSpPr/>
        <p:nvPr/>
      </p:nvGrpSpPr>
      <p:grpSpPr>
        <a:xfrm>
          <a:off x="0" y="0"/>
          <a:ext cx="0" cy="0"/>
          <a:chOff x="0" y="0"/>
          <a:chExt cx="0" cy="0"/>
        </a:xfrm>
      </p:grpSpPr>
      <p:sp>
        <p:nvSpPr>
          <p:cNvPr id="26" name="Google Shape;26;p49"/>
          <p:cNvSpPr/>
          <p:nvPr/>
        </p:nvSpPr>
        <p:spPr>
          <a:xfrm>
            <a:off x="0" y="0"/>
            <a:ext cx="9144000" cy="763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 name="Google Shape;27;p49"/>
          <p:cNvSpPr/>
          <p:nvPr/>
        </p:nvSpPr>
        <p:spPr>
          <a:xfrm>
            <a:off x="0" y="0"/>
            <a:ext cx="12600" cy="763200"/>
          </a:xfrm>
          <a:prstGeom prst="rect">
            <a:avLst/>
          </a:prstGeom>
          <a:gradFill>
            <a:gsLst>
              <a:gs pos="0">
                <a:srgbClr val="FFFFFF"/>
              </a:gs>
              <a:gs pos="100000">
                <a:srgbClr val="757575">
                  <a:alpha val="0"/>
                </a:srgbClr>
              </a:gs>
            </a:gsLst>
            <a:lin ang="0" scaled="0"/>
          </a:gra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 name="Google Shape;28;p49"/>
          <p:cNvSpPr/>
          <p:nvPr/>
        </p:nvSpPr>
        <p:spPr>
          <a:xfrm>
            <a:off x="0" y="0"/>
            <a:ext cx="126900" cy="763200"/>
          </a:xfrm>
          <a:prstGeom prst="rect">
            <a:avLst/>
          </a:pr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9" name="Google Shape;29;p49"/>
          <p:cNvSpPr txBox="1">
            <a:spLocks noGrp="1"/>
          </p:cNvSpPr>
          <p:nvPr>
            <p:ph type="ctrTitle"/>
          </p:nvPr>
        </p:nvSpPr>
        <p:spPr>
          <a:xfrm>
            <a:off x="0" y="955800"/>
            <a:ext cx="9144000" cy="810000"/>
          </a:xfrm>
          <a:prstGeom prst="rect">
            <a:avLst/>
          </a:prstGeom>
          <a:solidFill>
            <a:srgbClr val="505050"/>
          </a:solidFill>
          <a:ln>
            <a:noFill/>
          </a:ln>
        </p:spPr>
        <p:txBody>
          <a:bodyPr spcFirstLastPara="1" wrap="square" lIns="736475" tIns="162000" rIns="201200" bIns="162000" anchor="t" anchorCtr="0">
            <a:noAutofit/>
          </a:bodyPr>
          <a:lstStyle>
            <a:lvl1pPr lvl="0" algn="l">
              <a:lnSpc>
                <a:spcPct val="100000"/>
              </a:lnSpc>
              <a:spcBef>
                <a:spcPts val="0"/>
              </a:spcBef>
              <a:spcAft>
                <a:spcPts val="0"/>
              </a:spcAft>
              <a:buSzPts val="1100"/>
              <a:buNone/>
              <a:defRPr sz="3200">
                <a:solidFill>
                  <a:srgbClr val="FFFFFF"/>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 name="Google Shape;30;p49"/>
          <p:cNvSpPr txBox="1">
            <a:spLocks noGrp="1"/>
          </p:cNvSpPr>
          <p:nvPr>
            <p:ph type="subTitle" idx="1"/>
          </p:nvPr>
        </p:nvSpPr>
        <p:spPr>
          <a:xfrm>
            <a:off x="1" y="3024000"/>
            <a:ext cx="9140700" cy="1431000"/>
          </a:xfrm>
          <a:prstGeom prst="rect">
            <a:avLst/>
          </a:prstGeom>
          <a:noFill/>
          <a:ln>
            <a:noFill/>
          </a:ln>
        </p:spPr>
        <p:txBody>
          <a:bodyPr spcFirstLastPara="1" wrap="square" lIns="736550" tIns="34275" rIns="200875" bIns="34275" anchor="t" anchorCtr="0">
            <a:noAutofit/>
          </a:bodyPr>
          <a:lstStyle>
            <a:lvl1pPr lvl="0" algn="l">
              <a:lnSpc>
                <a:spcPct val="100000"/>
              </a:lnSpc>
              <a:spcBef>
                <a:spcPts val="300"/>
              </a:spcBef>
              <a:spcAft>
                <a:spcPts val="0"/>
              </a:spcAft>
              <a:buClr>
                <a:schemeClr val="dk1"/>
              </a:buClr>
              <a:buSzPts val="1400"/>
              <a:buFont typeface="Verdana"/>
              <a:buNone/>
              <a:defRPr sz="1400"/>
            </a:lvl1pPr>
            <a:lvl2pPr lvl="1" algn="l">
              <a:lnSpc>
                <a:spcPct val="100000"/>
              </a:lnSpc>
              <a:spcBef>
                <a:spcPts val="300"/>
              </a:spcBef>
              <a:spcAft>
                <a:spcPts val="0"/>
              </a:spcAft>
              <a:buClr>
                <a:schemeClr val="dk1"/>
              </a:buClr>
              <a:buSzPts val="700"/>
              <a:buChar char="▪"/>
              <a:defRPr/>
            </a:lvl2pPr>
            <a:lvl3pPr lvl="2" algn="l">
              <a:lnSpc>
                <a:spcPct val="100000"/>
              </a:lnSpc>
              <a:spcBef>
                <a:spcPts val="300"/>
              </a:spcBef>
              <a:spcAft>
                <a:spcPts val="0"/>
              </a:spcAft>
              <a:buClr>
                <a:schemeClr val="dk1"/>
              </a:buClr>
              <a:buSzPts val="1100"/>
              <a:buChar char="-"/>
              <a:defRPr/>
            </a:lvl3pPr>
            <a:lvl4pPr lvl="3" algn="l">
              <a:lnSpc>
                <a:spcPct val="100000"/>
              </a:lnSpc>
              <a:spcBef>
                <a:spcPts val="300"/>
              </a:spcBef>
              <a:spcAft>
                <a:spcPts val="0"/>
              </a:spcAft>
              <a:buClr>
                <a:schemeClr val="dk1"/>
              </a:buClr>
              <a:buSzPts val="1400"/>
              <a:buChar char="-"/>
              <a:defRPr/>
            </a:lvl4pPr>
            <a:lvl5pPr lvl="4" algn="l">
              <a:lnSpc>
                <a:spcPct val="100000"/>
              </a:lnSpc>
              <a:spcBef>
                <a:spcPts val="300"/>
              </a:spcBef>
              <a:spcAft>
                <a:spcPts val="0"/>
              </a:spcAft>
              <a:buClr>
                <a:schemeClr val="dk1"/>
              </a:buClr>
              <a:buSzPts val="1400"/>
              <a:buChar char="-"/>
              <a:defRPr/>
            </a:lvl5pPr>
            <a:lvl6pPr lvl="5" algn="l">
              <a:lnSpc>
                <a:spcPct val="100000"/>
              </a:lnSpc>
              <a:spcBef>
                <a:spcPts val="300"/>
              </a:spcBef>
              <a:spcAft>
                <a:spcPts val="0"/>
              </a:spcAft>
              <a:buClr>
                <a:schemeClr val="dk1"/>
              </a:buClr>
              <a:buSzPts val="1400"/>
              <a:buChar char="-"/>
              <a:defRPr/>
            </a:lvl6pPr>
            <a:lvl7pPr lvl="6" algn="l">
              <a:lnSpc>
                <a:spcPct val="100000"/>
              </a:lnSpc>
              <a:spcBef>
                <a:spcPts val="300"/>
              </a:spcBef>
              <a:spcAft>
                <a:spcPts val="0"/>
              </a:spcAft>
              <a:buClr>
                <a:schemeClr val="dk1"/>
              </a:buClr>
              <a:buSzPts val="1400"/>
              <a:buChar char="-"/>
              <a:defRPr/>
            </a:lvl7pPr>
            <a:lvl8pPr lvl="7" algn="l">
              <a:lnSpc>
                <a:spcPct val="100000"/>
              </a:lnSpc>
              <a:spcBef>
                <a:spcPts val="300"/>
              </a:spcBef>
              <a:spcAft>
                <a:spcPts val="0"/>
              </a:spcAft>
              <a:buClr>
                <a:schemeClr val="dk1"/>
              </a:buClr>
              <a:buSzPts val="1400"/>
              <a:buChar char="-"/>
              <a:defRPr/>
            </a:lvl8pPr>
            <a:lvl9pPr lvl="8" algn="l">
              <a:lnSpc>
                <a:spcPct val="100000"/>
              </a:lnSpc>
              <a:spcBef>
                <a:spcPts val="300"/>
              </a:spcBef>
              <a:spcAft>
                <a:spcPts val="0"/>
              </a:spcAft>
              <a:buClr>
                <a:schemeClr val="dk1"/>
              </a:buClr>
              <a:buSzPts val="1400"/>
              <a:buChar char="-"/>
              <a:defRPr/>
            </a:lvl9pPr>
          </a:lstStyle>
          <a:p>
            <a:endParaRPr/>
          </a:p>
        </p:txBody>
      </p:sp>
      <p:sp>
        <p:nvSpPr>
          <p:cNvPr id="31" name="Google Shape;31;p49"/>
          <p:cNvSpPr/>
          <p:nvPr/>
        </p:nvSpPr>
        <p:spPr>
          <a:xfrm>
            <a:off x="-1" y="763191"/>
            <a:ext cx="9144000" cy="200100"/>
          </a:xfrm>
          <a:prstGeom prst="rect">
            <a:avLst/>
          </a:prstGeom>
          <a:solidFill>
            <a:srgbClr val="CC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2" name="Google Shape;32;p49"/>
          <p:cNvSpPr/>
          <p:nvPr/>
        </p:nvSpPr>
        <p:spPr>
          <a:xfrm>
            <a:off x="8035925" y="809626"/>
            <a:ext cx="142800" cy="1038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n" sz="700" b="0" i="0" u="none" strike="noStrike" cap="none">
                <a:solidFill>
                  <a:srgbClr val="FFFFFF"/>
                </a:solidFill>
                <a:latin typeface="Arial"/>
                <a:ea typeface="Arial"/>
                <a:cs typeface="Arial"/>
                <a:sym typeface="Arial"/>
              </a:rPr>
              <a:t>‹#›</a:t>
            </a:fld>
            <a:endParaRPr sz="700" b="0" i="0" u="none" strike="noStrike" cap="none">
              <a:solidFill>
                <a:srgbClr val="FFFFFF"/>
              </a:solidFill>
              <a:latin typeface="Arial"/>
              <a:ea typeface="Arial"/>
              <a:cs typeface="Arial"/>
              <a:sym typeface="Arial"/>
            </a:endParaRPr>
          </a:p>
        </p:txBody>
      </p:sp>
      <p:sp>
        <p:nvSpPr>
          <p:cNvPr id="33" name="Google Shape;33;p49"/>
          <p:cNvSpPr txBox="1"/>
          <p:nvPr/>
        </p:nvSpPr>
        <p:spPr>
          <a:xfrm>
            <a:off x="7997825" y="809626"/>
            <a:ext cx="39600" cy="10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rgbClr val="FFFFFF"/>
                </a:solidFill>
                <a:latin typeface="Verdana"/>
                <a:ea typeface="Verdana"/>
                <a:cs typeface="Verdana"/>
                <a:sym typeface="Verdana"/>
              </a:rPr>
              <a:t>|</a:t>
            </a:r>
            <a:endParaRPr sz="1100" b="0" i="0" u="none" strike="noStrike" cap="none">
              <a:solidFill>
                <a:srgbClr val="000000"/>
              </a:solidFill>
              <a:latin typeface="Arial"/>
              <a:ea typeface="Arial"/>
              <a:cs typeface="Arial"/>
              <a:sym typeface="Arial"/>
            </a:endParaRPr>
          </a:p>
        </p:txBody>
      </p:sp>
      <p:pic>
        <p:nvPicPr>
          <p:cNvPr id="34" name="Google Shape;34;p4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5288" y="153924"/>
            <a:ext cx="1799253" cy="495300"/>
          </a:xfrm>
          <a:prstGeom prst="rect">
            <a:avLst/>
          </a:prstGeom>
          <a:noFill/>
          <a:ln>
            <a:noFill/>
          </a:ln>
        </p:spPr>
      </p:pic>
      <p:sp>
        <p:nvSpPr>
          <p:cNvPr id="35" name="Google Shape;35;p49"/>
          <p:cNvSpPr txBox="1"/>
          <p:nvPr/>
        </p:nvSpPr>
        <p:spPr>
          <a:xfrm>
            <a:off x="2765823" y="254794"/>
            <a:ext cx="0" cy="115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CC0000"/>
              </a:solidFill>
              <a:latin typeface="georgia"/>
              <a:ea typeface="georgia"/>
              <a:cs typeface="georgia"/>
              <a:sym typeface="georgia"/>
            </a:endParaRPr>
          </a:p>
        </p:txBody>
      </p:sp>
      <p:sp>
        <p:nvSpPr>
          <p:cNvPr id="36" name="Google Shape;36;p49"/>
          <p:cNvSpPr txBox="1"/>
          <p:nvPr/>
        </p:nvSpPr>
        <p:spPr>
          <a:xfrm>
            <a:off x="4358878" y="255985"/>
            <a:ext cx="1800300" cy="313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CC0000"/>
              </a:solidFill>
              <a:latin typeface="georgia"/>
              <a:ea typeface="georgia"/>
              <a:cs typeface="georgia"/>
              <a:sym typeface="georgia"/>
            </a:endParaRPr>
          </a:p>
        </p:txBody>
      </p:sp>
      <p:sp>
        <p:nvSpPr>
          <p:cNvPr id="37" name="Google Shape;37;p49"/>
          <p:cNvSpPr txBox="1"/>
          <p:nvPr/>
        </p:nvSpPr>
        <p:spPr>
          <a:xfrm>
            <a:off x="7378700" y="809626"/>
            <a:ext cx="571500" cy="1038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700"/>
              <a:buFont typeface="Arial"/>
              <a:buNone/>
            </a:pPr>
            <a:endParaRPr sz="700" b="0" i="0" u="none" strike="noStrike" cap="none">
              <a:solidFill>
                <a:srgbClr val="FFFFFF"/>
              </a:solidFill>
              <a:latin typeface="Verdana"/>
              <a:ea typeface="Verdana"/>
              <a:cs typeface="Verdana"/>
              <a:sym typeface="Verdan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56"/>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56"/>
          <p:cNvSpPr txBox="1">
            <a:spLocks noGrp="1"/>
          </p:cNvSpPr>
          <p:nvPr>
            <p:ph type="body" idx="1"/>
          </p:nvPr>
        </p:nvSpPr>
        <p:spPr>
          <a:xfrm>
            <a:off x="1" y="1672829"/>
            <a:ext cx="4494300" cy="3238500"/>
          </a:xfrm>
          <a:prstGeom prst="rect">
            <a:avLst/>
          </a:prstGeom>
          <a:noFill/>
          <a:ln>
            <a:noFill/>
          </a:ln>
        </p:spPr>
        <p:txBody>
          <a:bodyPr spcFirstLastPara="1" wrap="square" lIns="736550" tIns="34275" rIns="202500" bIns="34275" anchor="t" anchorCtr="0">
            <a:noAutofit/>
          </a:bodyPr>
          <a:lstStyle>
            <a:lvl1pPr marL="457200" lvl="0" indent="-361950" algn="l">
              <a:lnSpc>
                <a:spcPct val="100000"/>
              </a:lnSpc>
              <a:spcBef>
                <a:spcPts val="400"/>
              </a:spcBef>
              <a:spcAft>
                <a:spcPts val="0"/>
              </a:spcAft>
              <a:buClr>
                <a:schemeClr val="dk1"/>
              </a:buClr>
              <a:buSzPts val="2100"/>
              <a:buChar char="›"/>
              <a:defRPr sz="2100"/>
            </a:lvl1pPr>
            <a:lvl2pPr marL="914400" lvl="1" indent="-285750" algn="l">
              <a:lnSpc>
                <a:spcPct val="100000"/>
              </a:lnSpc>
              <a:spcBef>
                <a:spcPts val="400"/>
              </a:spcBef>
              <a:spcAft>
                <a:spcPts val="0"/>
              </a:spcAft>
              <a:buClr>
                <a:schemeClr val="dk1"/>
              </a:buClr>
              <a:buSzPts val="900"/>
              <a:buChar char="▪"/>
              <a:defRPr sz="1800"/>
            </a:lvl2pPr>
            <a:lvl3pPr marL="1371600" lvl="2" indent="-311150" algn="l">
              <a:lnSpc>
                <a:spcPct val="100000"/>
              </a:lnSpc>
              <a:spcBef>
                <a:spcPts val="300"/>
              </a:spcBef>
              <a:spcAft>
                <a:spcPts val="0"/>
              </a:spcAft>
              <a:buClr>
                <a:schemeClr val="dk1"/>
              </a:buClr>
              <a:buSzPts val="1300"/>
              <a:buChar char="-"/>
              <a:defRPr sz="1500"/>
            </a:lvl3pPr>
            <a:lvl4pPr marL="1828800" lvl="3" indent="-317500" algn="l">
              <a:lnSpc>
                <a:spcPct val="100000"/>
              </a:lnSpc>
              <a:spcBef>
                <a:spcPts val="300"/>
              </a:spcBef>
              <a:spcAft>
                <a:spcPts val="0"/>
              </a:spcAft>
              <a:buClr>
                <a:schemeClr val="dk1"/>
              </a:buClr>
              <a:buSzPts val="1400"/>
              <a:buChar char="-"/>
              <a:defRPr sz="1400"/>
            </a:lvl4pPr>
            <a:lvl5pPr marL="2286000" lvl="4" indent="-317500" algn="l">
              <a:lnSpc>
                <a:spcPct val="100000"/>
              </a:lnSpc>
              <a:spcBef>
                <a:spcPts val="300"/>
              </a:spcBef>
              <a:spcAft>
                <a:spcPts val="0"/>
              </a:spcAft>
              <a:buClr>
                <a:schemeClr val="dk1"/>
              </a:buClr>
              <a:buSzPts val="1400"/>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41" name="Google Shape;41;p56"/>
          <p:cNvSpPr txBox="1">
            <a:spLocks noGrp="1"/>
          </p:cNvSpPr>
          <p:nvPr>
            <p:ph type="body" idx="2"/>
          </p:nvPr>
        </p:nvSpPr>
        <p:spPr>
          <a:xfrm>
            <a:off x="4646613" y="1672829"/>
            <a:ext cx="4494300" cy="3238500"/>
          </a:xfrm>
          <a:prstGeom prst="rect">
            <a:avLst/>
          </a:prstGeom>
          <a:noFill/>
          <a:ln>
            <a:noFill/>
          </a:ln>
        </p:spPr>
        <p:txBody>
          <a:bodyPr spcFirstLastPara="1" wrap="square" lIns="736550" tIns="34275" rIns="202500" bIns="34275" anchor="t" anchorCtr="0">
            <a:noAutofit/>
          </a:bodyPr>
          <a:lstStyle>
            <a:lvl1pPr marL="457200" lvl="0" indent="-361950" algn="l">
              <a:lnSpc>
                <a:spcPct val="100000"/>
              </a:lnSpc>
              <a:spcBef>
                <a:spcPts val="400"/>
              </a:spcBef>
              <a:spcAft>
                <a:spcPts val="0"/>
              </a:spcAft>
              <a:buClr>
                <a:schemeClr val="dk1"/>
              </a:buClr>
              <a:buSzPts val="2100"/>
              <a:buChar char="›"/>
              <a:defRPr sz="2100"/>
            </a:lvl1pPr>
            <a:lvl2pPr marL="914400" lvl="1" indent="-285750" algn="l">
              <a:lnSpc>
                <a:spcPct val="100000"/>
              </a:lnSpc>
              <a:spcBef>
                <a:spcPts val="400"/>
              </a:spcBef>
              <a:spcAft>
                <a:spcPts val="0"/>
              </a:spcAft>
              <a:buClr>
                <a:schemeClr val="dk1"/>
              </a:buClr>
              <a:buSzPts val="900"/>
              <a:buChar char="▪"/>
              <a:defRPr sz="1800"/>
            </a:lvl2pPr>
            <a:lvl3pPr marL="1371600" lvl="2" indent="-311150" algn="l">
              <a:lnSpc>
                <a:spcPct val="100000"/>
              </a:lnSpc>
              <a:spcBef>
                <a:spcPts val="300"/>
              </a:spcBef>
              <a:spcAft>
                <a:spcPts val="0"/>
              </a:spcAft>
              <a:buClr>
                <a:schemeClr val="dk1"/>
              </a:buClr>
              <a:buSzPts val="1300"/>
              <a:buChar char="-"/>
              <a:defRPr sz="1500"/>
            </a:lvl3pPr>
            <a:lvl4pPr marL="1828800" lvl="3" indent="-317500" algn="l">
              <a:lnSpc>
                <a:spcPct val="100000"/>
              </a:lnSpc>
              <a:spcBef>
                <a:spcPts val="300"/>
              </a:spcBef>
              <a:spcAft>
                <a:spcPts val="0"/>
              </a:spcAft>
              <a:buClr>
                <a:schemeClr val="dk1"/>
              </a:buClr>
              <a:buSzPts val="1400"/>
              <a:buChar char="-"/>
              <a:defRPr sz="1400"/>
            </a:lvl4pPr>
            <a:lvl5pPr marL="2286000" lvl="4" indent="-317500" algn="l">
              <a:lnSpc>
                <a:spcPct val="100000"/>
              </a:lnSpc>
              <a:spcBef>
                <a:spcPts val="300"/>
              </a:spcBef>
              <a:spcAft>
                <a:spcPts val="0"/>
              </a:spcAft>
              <a:buClr>
                <a:schemeClr val="dk1"/>
              </a:buClr>
              <a:buSzPts val="1400"/>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58"/>
          <p:cNvSpPr txBox="1">
            <a:spLocks noGrp="1"/>
          </p:cNvSpPr>
          <p:nvPr>
            <p:ph type="title"/>
          </p:nvPr>
        </p:nvSpPr>
        <p:spPr>
          <a:xfrm>
            <a:off x="0" y="438150"/>
            <a:ext cx="9144000" cy="4791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 name="Google Shape;44;p58"/>
          <p:cNvSpPr txBox="1">
            <a:spLocks noGrp="1"/>
          </p:cNvSpPr>
          <p:nvPr>
            <p:ph type="body" idx="1"/>
          </p:nvPr>
        </p:nvSpPr>
        <p:spPr>
          <a:xfrm>
            <a:off x="467544" y="1599642"/>
            <a:ext cx="4040100" cy="479700"/>
          </a:xfrm>
          <a:prstGeom prst="rect">
            <a:avLst/>
          </a:prstGeom>
          <a:noFill/>
          <a:ln>
            <a:noFill/>
          </a:ln>
        </p:spPr>
        <p:txBody>
          <a:bodyPr spcFirstLastPara="1" wrap="square" lIns="736550" tIns="34275" rIns="202500" bIns="34275" anchor="b" anchorCtr="0">
            <a:noAutofit/>
          </a:bodyPr>
          <a:lstStyle>
            <a:lvl1pPr marL="457200" lvl="0" indent="-228600" algn="l">
              <a:lnSpc>
                <a:spcPct val="100000"/>
              </a:lnSpc>
              <a:spcBef>
                <a:spcPts val="400"/>
              </a:spcBef>
              <a:spcAft>
                <a:spcPts val="0"/>
              </a:spcAft>
              <a:buClr>
                <a:schemeClr val="dk1"/>
              </a:buClr>
              <a:buSzPts val="1800"/>
              <a:buNone/>
              <a:defRPr sz="1800" b="1"/>
            </a:lvl1pPr>
            <a:lvl2pPr marL="914400" lvl="1" indent="-228600" algn="l">
              <a:lnSpc>
                <a:spcPct val="100000"/>
              </a:lnSpc>
              <a:spcBef>
                <a:spcPts val="300"/>
              </a:spcBef>
              <a:spcAft>
                <a:spcPts val="0"/>
              </a:spcAft>
              <a:buClr>
                <a:schemeClr val="dk1"/>
              </a:buClr>
              <a:buSzPts val="800"/>
              <a:buNone/>
              <a:defRPr sz="1500" b="1"/>
            </a:lvl2pPr>
            <a:lvl3pPr marL="1371600" lvl="2" indent="-228600" algn="l">
              <a:lnSpc>
                <a:spcPct val="100000"/>
              </a:lnSpc>
              <a:spcBef>
                <a:spcPts val="300"/>
              </a:spcBef>
              <a:spcAft>
                <a:spcPts val="0"/>
              </a:spcAft>
              <a:buClr>
                <a:schemeClr val="dk1"/>
              </a:buClr>
              <a:buSzPts val="1100"/>
              <a:buNone/>
              <a:defRPr sz="1400" b="1"/>
            </a:lvl3pPr>
            <a:lvl4pPr marL="1828800" lvl="3" indent="-228600" algn="l">
              <a:lnSpc>
                <a:spcPct val="100000"/>
              </a:lnSpc>
              <a:spcBef>
                <a:spcPts val="200"/>
              </a:spcBef>
              <a:spcAft>
                <a:spcPts val="0"/>
              </a:spcAft>
              <a:buClr>
                <a:schemeClr val="dk1"/>
              </a:buClr>
              <a:buSzPts val="1200"/>
              <a:buNone/>
              <a:defRPr sz="1200" b="1"/>
            </a:lvl4pPr>
            <a:lvl5pPr marL="2286000" lvl="4" indent="-228600" algn="l">
              <a:lnSpc>
                <a:spcPct val="100000"/>
              </a:lnSpc>
              <a:spcBef>
                <a:spcPts val="200"/>
              </a:spcBef>
              <a:spcAft>
                <a:spcPts val="0"/>
              </a:spcAft>
              <a:buClr>
                <a:schemeClr val="dk1"/>
              </a:buClr>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45" name="Google Shape;45;p58"/>
          <p:cNvSpPr txBox="1">
            <a:spLocks noGrp="1"/>
          </p:cNvSpPr>
          <p:nvPr>
            <p:ph type="body" idx="2"/>
          </p:nvPr>
        </p:nvSpPr>
        <p:spPr>
          <a:xfrm>
            <a:off x="457200" y="2085697"/>
            <a:ext cx="4040100" cy="2808300"/>
          </a:xfrm>
          <a:prstGeom prst="rect">
            <a:avLst/>
          </a:prstGeom>
          <a:noFill/>
          <a:ln>
            <a:noFill/>
          </a:ln>
        </p:spPr>
        <p:txBody>
          <a:bodyPr spcFirstLastPara="1" wrap="square" lIns="736550" tIns="34275" rIns="202500" bIns="34275" anchor="t" anchorCtr="0">
            <a:noAutofit/>
          </a:bodyPr>
          <a:lstStyle>
            <a:lvl1pPr marL="457200" lvl="0" indent="-342900" algn="l">
              <a:lnSpc>
                <a:spcPct val="100000"/>
              </a:lnSpc>
              <a:spcBef>
                <a:spcPts val="400"/>
              </a:spcBef>
              <a:spcAft>
                <a:spcPts val="0"/>
              </a:spcAft>
              <a:buClr>
                <a:schemeClr val="dk1"/>
              </a:buClr>
              <a:buSzPts val="1800"/>
              <a:buChar char="›"/>
              <a:defRPr sz="1800"/>
            </a:lvl1pPr>
            <a:lvl2pPr marL="914400" lvl="1" indent="-279400" algn="l">
              <a:lnSpc>
                <a:spcPct val="100000"/>
              </a:lnSpc>
              <a:spcBef>
                <a:spcPts val="300"/>
              </a:spcBef>
              <a:spcAft>
                <a:spcPts val="0"/>
              </a:spcAft>
              <a:buClr>
                <a:schemeClr val="dk1"/>
              </a:buClr>
              <a:buSzPts val="800"/>
              <a:buChar char="▪"/>
              <a:defRPr sz="1500"/>
            </a:lvl2pPr>
            <a:lvl3pPr marL="1371600" lvl="2" indent="-298450" algn="l">
              <a:lnSpc>
                <a:spcPct val="100000"/>
              </a:lnSpc>
              <a:spcBef>
                <a:spcPts val="300"/>
              </a:spcBef>
              <a:spcAft>
                <a:spcPts val="0"/>
              </a:spcAft>
              <a:buClr>
                <a:schemeClr val="dk1"/>
              </a:buClr>
              <a:buSzPts val="1100"/>
              <a:buChar char="-"/>
              <a:defRPr sz="14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46" name="Google Shape;46;p58"/>
          <p:cNvSpPr txBox="1">
            <a:spLocks noGrp="1"/>
          </p:cNvSpPr>
          <p:nvPr>
            <p:ph type="body" idx="3"/>
          </p:nvPr>
        </p:nvSpPr>
        <p:spPr>
          <a:xfrm>
            <a:off x="4645026" y="1599643"/>
            <a:ext cx="4041900" cy="486000"/>
          </a:xfrm>
          <a:prstGeom prst="rect">
            <a:avLst/>
          </a:prstGeom>
          <a:noFill/>
          <a:ln>
            <a:noFill/>
          </a:ln>
        </p:spPr>
        <p:txBody>
          <a:bodyPr spcFirstLastPara="1" wrap="square" lIns="736550" tIns="34275" rIns="202500" bIns="34275" anchor="b" anchorCtr="0">
            <a:noAutofit/>
          </a:bodyPr>
          <a:lstStyle>
            <a:lvl1pPr marL="457200" lvl="0" indent="-228600" algn="l">
              <a:lnSpc>
                <a:spcPct val="100000"/>
              </a:lnSpc>
              <a:spcBef>
                <a:spcPts val="400"/>
              </a:spcBef>
              <a:spcAft>
                <a:spcPts val="0"/>
              </a:spcAft>
              <a:buClr>
                <a:schemeClr val="dk1"/>
              </a:buClr>
              <a:buSzPts val="1800"/>
              <a:buNone/>
              <a:defRPr sz="1800" b="1"/>
            </a:lvl1pPr>
            <a:lvl2pPr marL="914400" lvl="1" indent="-228600" algn="l">
              <a:lnSpc>
                <a:spcPct val="100000"/>
              </a:lnSpc>
              <a:spcBef>
                <a:spcPts val="300"/>
              </a:spcBef>
              <a:spcAft>
                <a:spcPts val="0"/>
              </a:spcAft>
              <a:buClr>
                <a:schemeClr val="dk1"/>
              </a:buClr>
              <a:buSzPts val="800"/>
              <a:buNone/>
              <a:defRPr sz="1500" b="1"/>
            </a:lvl2pPr>
            <a:lvl3pPr marL="1371600" lvl="2" indent="-228600" algn="l">
              <a:lnSpc>
                <a:spcPct val="100000"/>
              </a:lnSpc>
              <a:spcBef>
                <a:spcPts val="300"/>
              </a:spcBef>
              <a:spcAft>
                <a:spcPts val="0"/>
              </a:spcAft>
              <a:buClr>
                <a:schemeClr val="dk1"/>
              </a:buClr>
              <a:buSzPts val="1100"/>
              <a:buNone/>
              <a:defRPr sz="1400" b="1"/>
            </a:lvl3pPr>
            <a:lvl4pPr marL="1828800" lvl="3" indent="-228600" algn="l">
              <a:lnSpc>
                <a:spcPct val="100000"/>
              </a:lnSpc>
              <a:spcBef>
                <a:spcPts val="200"/>
              </a:spcBef>
              <a:spcAft>
                <a:spcPts val="0"/>
              </a:spcAft>
              <a:buClr>
                <a:schemeClr val="dk1"/>
              </a:buClr>
              <a:buSzPts val="1200"/>
              <a:buNone/>
              <a:defRPr sz="1200" b="1"/>
            </a:lvl4pPr>
            <a:lvl5pPr marL="2286000" lvl="4" indent="-228600" algn="l">
              <a:lnSpc>
                <a:spcPct val="100000"/>
              </a:lnSpc>
              <a:spcBef>
                <a:spcPts val="200"/>
              </a:spcBef>
              <a:spcAft>
                <a:spcPts val="0"/>
              </a:spcAft>
              <a:buClr>
                <a:schemeClr val="dk1"/>
              </a:buClr>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47" name="Google Shape;47;p58"/>
          <p:cNvSpPr txBox="1">
            <a:spLocks noGrp="1"/>
          </p:cNvSpPr>
          <p:nvPr>
            <p:ph type="body" idx="4"/>
          </p:nvPr>
        </p:nvSpPr>
        <p:spPr>
          <a:xfrm>
            <a:off x="4645026" y="2085697"/>
            <a:ext cx="4041900" cy="2808300"/>
          </a:xfrm>
          <a:prstGeom prst="rect">
            <a:avLst/>
          </a:prstGeom>
          <a:noFill/>
          <a:ln>
            <a:noFill/>
          </a:ln>
        </p:spPr>
        <p:txBody>
          <a:bodyPr spcFirstLastPara="1" wrap="square" lIns="736550" tIns="34275" rIns="202500" bIns="34275" anchor="t" anchorCtr="0">
            <a:noAutofit/>
          </a:bodyPr>
          <a:lstStyle>
            <a:lvl1pPr marL="457200" lvl="0" indent="-342900" algn="l">
              <a:lnSpc>
                <a:spcPct val="100000"/>
              </a:lnSpc>
              <a:spcBef>
                <a:spcPts val="400"/>
              </a:spcBef>
              <a:spcAft>
                <a:spcPts val="0"/>
              </a:spcAft>
              <a:buClr>
                <a:schemeClr val="dk1"/>
              </a:buClr>
              <a:buSzPts val="1800"/>
              <a:buChar char="›"/>
              <a:defRPr sz="1800"/>
            </a:lvl1pPr>
            <a:lvl2pPr marL="914400" lvl="1" indent="-279400" algn="l">
              <a:lnSpc>
                <a:spcPct val="100000"/>
              </a:lnSpc>
              <a:spcBef>
                <a:spcPts val="300"/>
              </a:spcBef>
              <a:spcAft>
                <a:spcPts val="0"/>
              </a:spcAft>
              <a:buClr>
                <a:schemeClr val="dk1"/>
              </a:buClr>
              <a:buSzPts val="800"/>
              <a:buChar char="▪"/>
              <a:defRPr sz="1500"/>
            </a:lvl2pPr>
            <a:lvl3pPr marL="1371600" lvl="2" indent="-298450" algn="l">
              <a:lnSpc>
                <a:spcPct val="100000"/>
              </a:lnSpc>
              <a:spcBef>
                <a:spcPts val="300"/>
              </a:spcBef>
              <a:spcAft>
                <a:spcPts val="0"/>
              </a:spcAft>
              <a:buClr>
                <a:schemeClr val="dk1"/>
              </a:buClr>
              <a:buSzPts val="1100"/>
              <a:buChar char="-"/>
              <a:defRPr sz="14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59"/>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1"/>
        <p:cNvGrpSpPr/>
        <p:nvPr/>
      </p:nvGrpSpPr>
      <p:grpSpPr>
        <a:xfrm>
          <a:off x="0" y="0"/>
          <a:ext cx="0" cy="0"/>
          <a:chOff x="0" y="0"/>
          <a:chExt cx="0" cy="0"/>
        </a:xfrm>
      </p:grpSpPr>
      <p:sp>
        <p:nvSpPr>
          <p:cNvPr id="52" name="Google Shape;52;p61"/>
          <p:cNvSpPr txBox="1">
            <a:spLocks noGrp="1"/>
          </p:cNvSpPr>
          <p:nvPr>
            <p:ph type="title"/>
          </p:nvPr>
        </p:nvSpPr>
        <p:spPr>
          <a:xfrm>
            <a:off x="251521" y="1005576"/>
            <a:ext cx="3213900" cy="648000"/>
          </a:xfrm>
          <a:prstGeom prst="rect">
            <a:avLst/>
          </a:prstGeom>
          <a:noFill/>
          <a:ln>
            <a:noFill/>
          </a:ln>
        </p:spPr>
        <p:txBody>
          <a:bodyPr spcFirstLastPara="1" wrap="square" lIns="737100" tIns="35100" rIns="202500" bIns="35100" anchor="b" anchorCtr="0">
            <a:noAutofit/>
          </a:bodyPr>
          <a:lstStyle>
            <a:lvl1pPr lvl="0" algn="l">
              <a:lnSpc>
                <a:spcPct val="100000"/>
              </a:lnSpc>
              <a:spcBef>
                <a:spcPts val="0"/>
              </a:spcBef>
              <a:spcAft>
                <a:spcPts val="0"/>
              </a:spcAft>
              <a:buSzPts val="1100"/>
              <a:buNone/>
              <a:defRPr sz="1500"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61"/>
          <p:cNvSpPr txBox="1">
            <a:spLocks noGrp="1"/>
          </p:cNvSpPr>
          <p:nvPr>
            <p:ph type="body" idx="1"/>
          </p:nvPr>
        </p:nvSpPr>
        <p:spPr>
          <a:xfrm>
            <a:off x="3575050" y="1005576"/>
            <a:ext cx="5111700" cy="3888300"/>
          </a:xfrm>
          <a:prstGeom prst="rect">
            <a:avLst/>
          </a:prstGeom>
          <a:noFill/>
          <a:ln>
            <a:noFill/>
          </a:ln>
        </p:spPr>
        <p:txBody>
          <a:bodyPr spcFirstLastPara="1" wrap="square" lIns="736550" tIns="34275" rIns="202500" bIns="34275" anchor="t" anchorCtr="0">
            <a:noAutofit/>
          </a:bodyPr>
          <a:lstStyle>
            <a:lvl1pPr marL="457200" lvl="0" indent="-381000" algn="l">
              <a:lnSpc>
                <a:spcPct val="100000"/>
              </a:lnSpc>
              <a:spcBef>
                <a:spcPts val="500"/>
              </a:spcBef>
              <a:spcAft>
                <a:spcPts val="0"/>
              </a:spcAft>
              <a:buClr>
                <a:schemeClr val="dk1"/>
              </a:buClr>
              <a:buSzPts val="2400"/>
              <a:buChar char="›"/>
              <a:defRPr sz="2400"/>
            </a:lvl1pPr>
            <a:lvl2pPr marL="914400" lvl="1" indent="-298450" algn="l">
              <a:lnSpc>
                <a:spcPct val="100000"/>
              </a:lnSpc>
              <a:spcBef>
                <a:spcPts val="400"/>
              </a:spcBef>
              <a:spcAft>
                <a:spcPts val="0"/>
              </a:spcAft>
              <a:buClr>
                <a:schemeClr val="dk1"/>
              </a:buClr>
              <a:buSzPts val="1100"/>
              <a:buChar char="▪"/>
              <a:defRPr sz="2100"/>
            </a:lvl2pPr>
            <a:lvl3pPr marL="1371600" lvl="2" indent="-323850" algn="l">
              <a:lnSpc>
                <a:spcPct val="100000"/>
              </a:lnSpc>
              <a:spcBef>
                <a:spcPts val="400"/>
              </a:spcBef>
              <a:spcAft>
                <a:spcPts val="0"/>
              </a:spcAft>
              <a:buClr>
                <a:schemeClr val="dk1"/>
              </a:buClr>
              <a:buSzPts val="1500"/>
              <a:buChar char="-"/>
              <a:defRPr sz="1800"/>
            </a:lvl3pPr>
            <a:lvl4pPr marL="1828800" lvl="3" indent="-323850" algn="l">
              <a:lnSpc>
                <a:spcPct val="100000"/>
              </a:lnSpc>
              <a:spcBef>
                <a:spcPts val="300"/>
              </a:spcBef>
              <a:spcAft>
                <a:spcPts val="0"/>
              </a:spcAft>
              <a:buClr>
                <a:schemeClr val="dk1"/>
              </a:buClr>
              <a:buSzPts val="1500"/>
              <a:buChar char="-"/>
              <a:defRPr sz="1500"/>
            </a:lvl4pPr>
            <a:lvl5pPr marL="2286000" lvl="4" indent="-323850" algn="l">
              <a:lnSpc>
                <a:spcPct val="100000"/>
              </a:lnSpc>
              <a:spcBef>
                <a:spcPts val="300"/>
              </a:spcBef>
              <a:spcAft>
                <a:spcPts val="0"/>
              </a:spcAft>
              <a:buClr>
                <a:schemeClr val="dk1"/>
              </a:buClr>
              <a:buSzPts val="1500"/>
              <a:buChar char="-"/>
              <a:defRPr sz="1500"/>
            </a:lvl5pPr>
            <a:lvl6pPr marL="2743200" lvl="5" indent="-323850" algn="l">
              <a:lnSpc>
                <a:spcPct val="100000"/>
              </a:lnSpc>
              <a:spcBef>
                <a:spcPts val="300"/>
              </a:spcBef>
              <a:spcAft>
                <a:spcPts val="0"/>
              </a:spcAft>
              <a:buClr>
                <a:schemeClr val="dk1"/>
              </a:buClr>
              <a:buSzPts val="1500"/>
              <a:buChar char="-"/>
              <a:defRPr sz="1500"/>
            </a:lvl6pPr>
            <a:lvl7pPr marL="3200400" lvl="6" indent="-323850" algn="l">
              <a:lnSpc>
                <a:spcPct val="100000"/>
              </a:lnSpc>
              <a:spcBef>
                <a:spcPts val="300"/>
              </a:spcBef>
              <a:spcAft>
                <a:spcPts val="0"/>
              </a:spcAft>
              <a:buClr>
                <a:schemeClr val="dk1"/>
              </a:buClr>
              <a:buSzPts val="1500"/>
              <a:buChar char="-"/>
              <a:defRPr sz="1500"/>
            </a:lvl7pPr>
            <a:lvl8pPr marL="3657600" lvl="7" indent="-323850" algn="l">
              <a:lnSpc>
                <a:spcPct val="100000"/>
              </a:lnSpc>
              <a:spcBef>
                <a:spcPts val="300"/>
              </a:spcBef>
              <a:spcAft>
                <a:spcPts val="0"/>
              </a:spcAft>
              <a:buClr>
                <a:schemeClr val="dk1"/>
              </a:buClr>
              <a:buSzPts val="1500"/>
              <a:buChar char="-"/>
              <a:defRPr sz="1500"/>
            </a:lvl8pPr>
            <a:lvl9pPr marL="4114800" lvl="8" indent="-323850" algn="l">
              <a:lnSpc>
                <a:spcPct val="100000"/>
              </a:lnSpc>
              <a:spcBef>
                <a:spcPts val="300"/>
              </a:spcBef>
              <a:spcAft>
                <a:spcPts val="0"/>
              </a:spcAft>
              <a:buClr>
                <a:schemeClr val="dk1"/>
              </a:buClr>
              <a:buSzPts val="1500"/>
              <a:buChar char="-"/>
              <a:defRPr sz="1500"/>
            </a:lvl9pPr>
          </a:lstStyle>
          <a:p>
            <a:endParaRPr/>
          </a:p>
        </p:txBody>
      </p:sp>
      <p:sp>
        <p:nvSpPr>
          <p:cNvPr id="54" name="Google Shape;54;p61"/>
          <p:cNvSpPr txBox="1">
            <a:spLocks noGrp="1"/>
          </p:cNvSpPr>
          <p:nvPr>
            <p:ph type="body" idx="2"/>
          </p:nvPr>
        </p:nvSpPr>
        <p:spPr>
          <a:xfrm>
            <a:off x="251521" y="1653648"/>
            <a:ext cx="3213900" cy="3240300"/>
          </a:xfrm>
          <a:prstGeom prst="rect">
            <a:avLst/>
          </a:prstGeom>
          <a:noFill/>
          <a:ln>
            <a:noFill/>
          </a:ln>
        </p:spPr>
        <p:txBody>
          <a:bodyPr spcFirstLastPara="1" wrap="square" lIns="736550" tIns="34275" rIns="202500" bIns="34275" anchor="t" anchorCtr="0">
            <a:noAutofit/>
          </a:bodyPr>
          <a:lstStyle>
            <a:lvl1pPr marL="457200" lvl="0" indent="-228600" algn="l">
              <a:lnSpc>
                <a:spcPct val="100000"/>
              </a:lnSpc>
              <a:spcBef>
                <a:spcPts val="200"/>
              </a:spcBef>
              <a:spcAft>
                <a:spcPts val="0"/>
              </a:spcAft>
              <a:buClr>
                <a:schemeClr val="dk1"/>
              </a:buClr>
              <a:buSzPts val="1100"/>
              <a:buNone/>
              <a:defRPr sz="1100"/>
            </a:lvl1pPr>
            <a:lvl2pPr marL="914400" lvl="1" indent="-228600" algn="l">
              <a:lnSpc>
                <a:spcPct val="100000"/>
              </a:lnSpc>
              <a:spcBef>
                <a:spcPts val="200"/>
              </a:spcBef>
              <a:spcAft>
                <a:spcPts val="0"/>
              </a:spcAft>
              <a:buClr>
                <a:schemeClr val="dk1"/>
              </a:buClr>
              <a:buSzPts val="500"/>
              <a:buNone/>
              <a:defRPr sz="900"/>
            </a:lvl2pPr>
            <a:lvl3pPr marL="1371600" lvl="2" indent="-228600" algn="l">
              <a:lnSpc>
                <a:spcPct val="100000"/>
              </a:lnSpc>
              <a:spcBef>
                <a:spcPts val="200"/>
              </a:spcBef>
              <a:spcAft>
                <a:spcPts val="0"/>
              </a:spcAft>
              <a:buClr>
                <a:schemeClr val="dk1"/>
              </a:buClr>
              <a:buSzPts val="600"/>
              <a:buNone/>
              <a:defRPr sz="800"/>
            </a:lvl3pPr>
            <a:lvl4pPr marL="1828800" lvl="3" indent="-228600" algn="l">
              <a:lnSpc>
                <a:spcPct val="100000"/>
              </a:lnSpc>
              <a:spcBef>
                <a:spcPts val="100"/>
              </a:spcBef>
              <a:spcAft>
                <a:spcPts val="0"/>
              </a:spcAft>
              <a:buClr>
                <a:schemeClr val="dk1"/>
              </a:buClr>
              <a:buSzPts val="700"/>
              <a:buNone/>
              <a:defRPr sz="700"/>
            </a:lvl4pPr>
            <a:lvl5pPr marL="2286000" lvl="4" indent="-228600" algn="l">
              <a:lnSpc>
                <a:spcPct val="100000"/>
              </a:lnSpc>
              <a:spcBef>
                <a:spcPts val="100"/>
              </a:spcBef>
              <a:spcAft>
                <a:spcPts val="0"/>
              </a:spcAft>
              <a:buClr>
                <a:schemeClr val="dk1"/>
              </a:buClr>
              <a:buSzPts val="700"/>
              <a:buNone/>
              <a:defRPr sz="700"/>
            </a:lvl5pPr>
            <a:lvl6pPr marL="2743200" lvl="5" indent="-228600" algn="l">
              <a:lnSpc>
                <a:spcPct val="100000"/>
              </a:lnSpc>
              <a:spcBef>
                <a:spcPts val="100"/>
              </a:spcBef>
              <a:spcAft>
                <a:spcPts val="0"/>
              </a:spcAft>
              <a:buClr>
                <a:schemeClr val="dk1"/>
              </a:buClr>
              <a:buSzPts val="700"/>
              <a:buNone/>
              <a:defRPr sz="700"/>
            </a:lvl6pPr>
            <a:lvl7pPr marL="3200400" lvl="6" indent="-228600" algn="l">
              <a:lnSpc>
                <a:spcPct val="100000"/>
              </a:lnSpc>
              <a:spcBef>
                <a:spcPts val="100"/>
              </a:spcBef>
              <a:spcAft>
                <a:spcPts val="0"/>
              </a:spcAft>
              <a:buClr>
                <a:schemeClr val="dk1"/>
              </a:buClr>
              <a:buSzPts val="700"/>
              <a:buNone/>
              <a:defRPr sz="700"/>
            </a:lvl7pPr>
            <a:lvl8pPr marL="3657600" lvl="7" indent="-228600" algn="l">
              <a:lnSpc>
                <a:spcPct val="100000"/>
              </a:lnSpc>
              <a:spcBef>
                <a:spcPts val="100"/>
              </a:spcBef>
              <a:spcAft>
                <a:spcPts val="0"/>
              </a:spcAft>
              <a:buClr>
                <a:schemeClr val="dk1"/>
              </a:buClr>
              <a:buSzPts val="700"/>
              <a:buNone/>
              <a:defRPr sz="700"/>
            </a:lvl8pPr>
            <a:lvl9pPr marL="4114800" lvl="8" indent="-228600" algn="l">
              <a:lnSpc>
                <a:spcPct val="100000"/>
              </a:lnSpc>
              <a:spcBef>
                <a:spcPts val="100"/>
              </a:spcBef>
              <a:spcAft>
                <a:spcPts val="0"/>
              </a:spcAft>
              <a:buClr>
                <a:schemeClr val="dk1"/>
              </a:buClr>
              <a:buSzPts val="700"/>
              <a:buNone/>
              <a:defRPr sz="7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8"/>
          <p:cNvSpPr/>
          <p:nvPr/>
        </p:nvSpPr>
        <p:spPr>
          <a:xfrm>
            <a:off x="0" y="0"/>
            <a:ext cx="12600" cy="763200"/>
          </a:xfrm>
          <a:prstGeom prst="rect">
            <a:avLst/>
          </a:prstGeom>
          <a:gradFill>
            <a:gsLst>
              <a:gs pos="0">
                <a:srgbClr val="FFFFFF"/>
              </a:gs>
              <a:gs pos="100000">
                <a:srgbClr val="757575">
                  <a:alpha val="0"/>
                </a:srgbClr>
              </a:gs>
            </a:gsLst>
            <a:lin ang="0" scaled="0"/>
          </a:gra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 name="Google Shape;7;p48"/>
          <p:cNvSpPr/>
          <p:nvPr/>
        </p:nvSpPr>
        <p:spPr>
          <a:xfrm>
            <a:off x="0" y="0"/>
            <a:ext cx="126900" cy="763200"/>
          </a:xfrm>
          <a:prstGeom prst="rect">
            <a:avLst/>
          </a:pr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8" name="Google Shape;8;p48"/>
          <p:cNvSpPr txBox="1">
            <a:spLocks noGrp="1"/>
          </p:cNvSpPr>
          <p:nvPr>
            <p:ph type="body" idx="1"/>
          </p:nvPr>
        </p:nvSpPr>
        <p:spPr>
          <a:xfrm>
            <a:off x="1" y="1091684"/>
            <a:ext cx="9140700" cy="3861300"/>
          </a:xfrm>
          <a:prstGeom prst="rect">
            <a:avLst/>
          </a:prstGeom>
          <a:noFill/>
          <a:ln>
            <a:noFill/>
          </a:ln>
        </p:spPr>
        <p:txBody>
          <a:bodyPr spcFirstLastPara="1" wrap="square" lIns="736550" tIns="34275" rIns="202500" bIns="34275" anchor="t" anchorCtr="0">
            <a:noAutofit/>
          </a:bodyPr>
          <a:lstStyle>
            <a:lvl1pPr marL="457200" marR="0" lvl="0"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1pPr>
            <a:lvl2pPr marL="914400" marR="0" lvl="1" indent="-285750" algn="l" rtl="0">
              <a:lnSpc>
                <a:spcPct val="100000"/>
              </a:lnSpc>
              <a:spcBef>
                <a:spcPts val="400"/>
              </a:spcBef>
              <a:spcAft>
                <a:spcPts val="0"/>
              </a:spcAft>
              <a:buClr>
                <a:schemeClr val="dk1"/>
              </a:buClr>
              <a:buSzPts val="900"/>
              <a:buFont typeface="Arial"/>
              <a:buChar char="▪"/>
              <a:defRPr sz="1900" b="0" i="0" u="none" strike="noStrike" cap="none">
                <a:solidFill>
                  <a:schemeClr val="dk1"/>
                </a:solidFill>
                <a:latin typeface="Arial"/>
                <a:ea typeface="Arial"/>
                <a:cs typeface="Arial"/>
                <a:sym typeface="Arial"/>
              </a:defRPr>
            </a:lvl2pPr>
            <a:lvl3pPr marL="1371600" marR="0" lvl="2" indent="-330200" algn="l" rtl="0">
              <a:lnSpc>
                <a:spcPct val="100000"/>
              </a:lnSpc>
              <a:spcBef>
                <a:spcPts val="400"/>
              </a:spcBef>
              <a:spcAft>
                <a:spcPts val="0"/>
              </a:spcAft>
              <a:buClr>
                <a:schemeClr val="dk1"/>
              </a:buClr>
              <a:buSzPts val="1600"/>
              <a:buFont typeface="Arial"/>
              <a:buChar char="-"/>
              <a:defRPr sz="1900" b="0" i="0" u="none" strike="noStrike" cap="none">
                <a:solidFill>
                  <a:schemeClr val="dk1"/>
                </a:solidFill>
                <a:latin typeface="Arial"/>
                <a:ea typeface="Arial"/>
                <a:cs typeface="Arial"/>
                <a:sym typeface="Arial"/>
              </a:defRPr>
            </a:lvl3pPr>
            <a:lvl4pPr marL="1828800" marR="0" lvl="3"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6pPr>
            <a:lvl7pPr marL="3200400" marR="0" lvl="6"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7pPr>
            <a:lvl8pPr marL="3657600" marR="0" lvl="7"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8pPr>
            <a:lvl9pPr marL="4114800" marR="0" lvl="8"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9pPr>
          </a:lstStyle>
          <a:p>
            <a:endParaRPr/>
          </a:p>
        </p:txBody>
      </p:sp>
      <p:sp>
        <p:nvSpPr>
          <p:cNvPr id="9" name="Google Shape;9;p48"/>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lvl1pPr marR="0" lvl="0"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3200" b="0" i="0" u="none" strike="noStrike" cap="none">
                <a:solidFill>
                  <a:schemeClr val="dk1"/>
                </a:solidFill>
                <a:latin typeface="Arial"/>
                <a:ea typeface="Arial"/>
                <a:cs typeface="Arial"/>
                <a:sym typeface="Arial"/>
              </a:defRPr>
            </a:lvl9pPr>
          </a:lstStyle>
          <a:p>
            <a:endParaRPr/>
          </a:p>
        </p:txBody>
      </p:sp>
      <p:sp>
        <p:nvSpPr>
          <p:cNvPr id="10" name="Google Shape;10;p48"/>
          <p:cNvSpPr/>
          <p:nvPr/>
        </p:nvSpPr>
        <p:spPr>
          <a:xfrm>
            <a:off x="-1" y="304800"/>
            <a:ext cx="9144000" cy="57000"/>
          </a:xfrm>
          <a:prstGeom prst="rect">
            <a:avLst/>
          </a:prstGeom>
          <a:solidFill>
            <a:srgbClr val="CC00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 name="Google Shape;11;p48"/>
          <p:cNvSpPr/>
          <p:nvPr/>
        </p:nvSpPr>
        <p:spPr>
          <a:xfrm>
            <a:off x="7974000" y="295683"/>
            <a:ext cx="1170000" cy="72869"/>
          </a:xfrm>
          <a:custGeom>
            <a:avLst/>
            <a:gdLst/>
            <a:ahLst/>
            <a:cxnLst/>
            <a:rect l="l" t="t" r="r" b="b"/>
            <a:pathLst>
              <a:path w="1170000" h="96197" extrusionOk="0">
                <a:moveTo>
                  <a:pt x="76200" y="2382"/>
                </a:moveTo>
                <a:lnTo>
                  <a:pt x="1170000" y="0"/>
                </a:lnTo>
                <a:lnTo>
                  <a:pt x="1170000" y="96197"/>
                </a:lnTo>
                <a:lnTo>
                  <a:pt x="0" y="96197"/>
                </a:lnTo>
                <a:lnTo>
                  <a:pt x="76200" y="2382"/>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 name="Google Shape;12;p48"/>
          <p:cNvSpPr/>
          <p:nvPr/>
        </p:nvSpPr>
        <p:spPr>
          <a:xfrm>
            <a:off x="8474075" y="300038"/>
            <a:ext cx="142800" cy="1038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500"/>
              <a:buFont typeface="Arial"/>
              <a:buNone/>
            </a:pPr>
            <a:fld id="{00000000-1234-1234-1234-123412341234}" type="slidenum">
              <a:rPr lang="en" sz="500" b="0" i="0" u="none" strike="noStrike" cap="none">
                <a:solidFill>
                  <a:srgbClr val="FFFFFF"/>
                </a:solidFill>
                <a:latin typeface="Arial"/>
                <a:ea typeface="Arial"/>
                <a:cs typeface="Arial"/>
                <a:sym typeface="Arial"/>
              </a:rPr>
              <a:t>‹#›</a:t>
            </a:fld>
            <a:endParaRPr sz="500" b="0" i="0" u="none" strike="noStrike" cap="none">
              <a:solidFill>
                <a:srgbClr val="FFFFFF"/>
              </a:solidFill>
              <a:latin typeface="Arial"/>
              <a:ea typeface="Arial"/>
              <a:cs typeface="Arial"/>
              <a:sym typeface="Arial"/>
            </a:endParaRPr>
          </a:p>
        </p:txBody>
      </p:sp>
      <p:sp>
        <p:nvSpPr>
          <p:cNvPr id="13" name="Google Shape;13;p48"/>
          <p:cNvSpPr txBox="1"/>
          <p:nvPr/>
        </p:nvSpPr>
        <p:spPr>
          <a:xfrm>
            <a:off x="8464550" y="300038"/>
            <a:ext cx="39600" cy="10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500"/>
              <a:buFont typeface="Arial"/>
              <a:buNone/>
            </a:pPr>
            <a:r>
              <a:rPr lang="en" sz="500" b="0" i="0" u="none" strike="noStrike" cap="none">
                <a:solidFill>
                  <a:srgbClr val="FFFFFF"/>
                </a:solidFill>
                <a:latin typeface="Verdana"/>
                <a:ea typeface="Verdana"/>
                <a:cs typeface="Verdana"/>
                <a:sym typeface="Verdana"/>
              </a:rPr>
              <a:t>|</a:t>
            </a:r>
            <a:endParaRPr sz="500" b="0" i="0" u="none" strike="noStrike" cap="none">
              <a:solidFill>
                <a:srgbClr val="FFFFFF"/>
              </a:solidFill>
              <a:latin typeface="Verdana"/>
              <a:ea typeface="Verdana"/>
              <a:cs typeface="Verdana"/>
              <a:sym typeface="Verdana"/>
            </a:endParaRPr>
          </a:p>
        </p:txBody>
      </p:sp>
      <p:pic>
        <p:nvPicPr>
          <p:cNvPr id="14" name="Google Shape;14;p48"/>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158115" y="61570"/>
            <a:ext cx="719701" cy="198120"/>
          </a:xfrm>
          <a:prstGeom prst="rect">
            <a:avLst/>
          </a:prstGeom>
          <a:noFill/>
          <a:ln>
            <a:noFill/>
          </a:ln>
        </p:spPr>
      </p:pic>
      <p:sp>
        <p:nvSpPr>
          <p:cNvPr id="15" name="Google Shape;15;p48"/>
          <p:cNvSpPr txBox="1"/>
          <p:nvPr/>
        </p:nvSpPr>
        <p:spPr>
          <a:xfrm>
            <a:off x="7874000" y="300038"/>
            <a:ext cx="571500" cy="1041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500"/>
              <a:buFont typeface="Arial"/>
              <a:buNone/>
            </a:pPr>
            <a:r>
              <a:rPr lang="en" sz="500" b="0" i="0" u="none" strike="noStrike" cap="none">
                <a:solidFill>
                  <a:srgbClr val="FFFFFF"/>
                </a:solidFill>
                <a:latin typeface="Verdana"/>
                <a:ea typeface="Verdana"/>
                <a:cs typeface="Verdana"/>
                <a:sym typeface="Verdana"/>
              </a:rPr>
              <a:t>04-01-2019</a:t>
            </a:r>
            <a:endParaRPr sz="500" b="0" i="0" u="none" strike="noStrike" cap="none">
              <a:solidFill>
                <a:srgbClr val="FFFFFF"/>
              </a:solidFill>
              <a:latin typeface="Verdana"/>
              <a:ea typeface="Verdana"/>
              <a:cs typeface="Verdana"/>
              <a:sym typeface="Verdana"/>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bit.ly/UGP-UAconf" TargetMode="External"/><Relationship Id="rId5" Type="http://schemas.openxmlformats.org/officeDocument/2006/relationships/image" Target="../media/image9.png"/><Relationship Id="rId4"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h5p.org/content-types-and-application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bit.ly/CreateTextboo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ressbooks.com/collection-student-led-oe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hyperlink" Target="mailto:m.zhuk@rug.nl" TargetMode="External"/><Relationship Id="rId3" Type="http://schemas.openxmlformats.org/officeDocument/2006/relationships/hyperlink" Target="https://ugp.rug.nl/" TargetMode="External"/><Relationship Id="rId7" Type="http://schemas.openxmlformats.org/officeDocument/2006/relationships/hyperlink" Target="https://www.rug.nl/research/openscienc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rug.nl/library/open-educational-resources/" TargetMode="External"/><Relationship Id="rId5" Type="http://schemas.openxmlformats.org/officeDocument/2006/relationships/hyperlink" Target="https://www.rug.nl/library/ugp/" TargetMode="External"/><Relationship Id="rId10" Type="http://schemas.openxmlformats.org/officeDocument/2006/relationships/image" Target="../media/image29.png"/><Relationship Id="rId4" Type="http://schemas.openxmlformats.org/officeDocument/2006/relationships/hyperlink" Target="http://www.rug.nl/bibliotheek" TargetMode="External"/><Relationship Id="rId9" Type="http://schemas.openxmlformats.org/officeDocument/2006/relationships/hyperlink" Target="http://rug.nl/research/openscienc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bit.ly/UGP-UAconf" TargetMode="Externa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17a9c274f10_1_0"/>
          <p:cNvSpPr txBox="1">
            <a:spLocks noGrp="1"/>
          </p:cNvSpPr>
          <p:nvPr>
            <p:ph type="title"/>
          </p:nvPr>
        </p:nvSpPr>
        <p:spPr>
          <a:xfrm>
            <a:off x="759450" y="653875"/>
            <a:ext cx="7625100" cy="3031500"/>
          </a:xfrm>
          <a:prstGeom prst="rect">
            <a:avLst/>
          </a:prstGeom>
          <a:noFill/>
          <a:ln>
            <a:noFill/>
          </a:ln>
        </p:spPr>
        <p:txBody>
          <a:bodyPr spcFirstLastPara="1" wrap="square" lIns="737100" tIns="35100" rIns="202500" bIns="35100" anchor="t" anchorCtr="0">
            <a:noAutofit/>
          </a:bodyPr>
          <a:lstStyle/>
          <a:p>
            <a:pPr marL="0" lvl="0" indent="0" algn="ctr" rtl="0">
              <a:lnSpc>
                <a:spcPct val="100000"/>
              </a:lnSpc>
              <a:spcBef>
                <a:spcPts val="0"/>
              </a:spcBef>
              <a:spcAft>
                <a:spcPts val="0"/>
              </a:spcAft>
              <a:buSzPts val="1100"/>
              <a:buNone/>
            </a:pPr>
            <a:r>
              <a:rPr lang="en" sz="2400"/>
              <a:t>University of Groningen Press:</a:t>
            </a:r>
            <a:endParaRPr sz="2400"/>
          </a:p>
          <a:p>
            <a:pPr marL="0" lvl="0" indent="0" algn="ctr" rtl="0">
              <a:lnSpc>
                <a:spcPct val="100000"/>
              </a:lnSpc>
              <a:spcBef>
                <a:spcPts val="0"/>
              </a:spcBef>
              <a:spcAft>
                <a:spcPts val="0"/>
              </a:spcAft>
              <a:buSzPts val="1100"/>
              <a:buNone/>
            </a:pPr>
            <a:r>
              <a:rPr lang="en" sz="2400"/>
              <a:t/>
            </a:r>
            <a:br>
              <a:rPr lang="en" sz="2400"/>
            </a:br>
            <a:r>
              <a:rPr lang="en" sz="2400"/>
              <a:t>Navigating the Open Textbook Publishing Landscape</a:t>
            </a:r>
            <a:endParaRPr sz="2400"/>
          </a:p>
        </p:txBody>
      </p:sp>
      <p:pic>
        <p:nvPicPr>
          <p:cNvPr id="157" name="Google Shape;157;g17a9c274f10_1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24201" y="2348463"/>
            <a:ext cx="2695575" cy="1438275"/>
          </a:xfrm>
          <a:prstGeom prst="rect">
            <a:avLst/>
          </a:prstGeom>
          <a:noFill/>
          <a:ln>
            <a:noFill/>
          </a:ln>
        </p:spPr>
      </p:pic>
      <p:sp>
        <p:nvSpPr>
          <p:cNvPr id="158" name="Google Shape;158;g17a9c274f10_1_0"/>
          <p:cNvSpPr txBox="1"/>
          <p:nvPr/>
        </p:nvSpPr>
        <p:spPr>
          <a:xfrm>
            <a:off x="147050" y="4369825"/>
            <a:ext cx="28179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2"/>
                </a:solidFill>
                <a:latin typeface="Arial"/>
                <a:ea typeface="Arial"/>
                <a:cs typeface="Arial"/>
                <a:sym typeface="Arial"/>
              </a:rPr>
              <a:t>Mira Buist-Zhuk, Margreet Nieborg</a:t>
            </a:r>
            <a:endParaRPr sz="1200" b="1" i="0" u="none" strike="noStrike" cap="none">
              <a:solidFill>
                <a:schemeClr val="lt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chemeClr val="lt2"/>
                </a:solidFill>
                <a:latin typeface="Arial"/>
                <a:ea typeface="Arial"/>
                <a:cs typeface="Arial"/>
                <a:sym typeface="Arial"/>
              </a:rPr>
              <a:t>University of Groningen,</a:t>
            </a:r>
            <a:br>
              <a:rPr lang="en" sz="1200" b="0" i="0" u="none" strike="noStrike" cap="none">
                <a:solidFill>
                  <a:schemeClr val="lt2"/>
                </a:solidFill>
                <a:latin typeface="Arial"/>
                <a:ea typeface="Arial"/>
                <a:cs typeface="Arial"/>
                <a:sym typeface="Arial"/>
              </a:rPr>
            </a:br>
            <a:r>
              <a:rPr lang="en" sz="1200" b="0" i="0" u="none" strike="noStrike" cap="none">
                <a:solidFill>
                  <a:schemeClr val="lt2"/>
                </a:solidFill>
                <a:latin typeface="Arial"/>
                <a:ea typeface="Arial"/>
                <a:cs typeface="Arial"/>
                <a:sym typeface="Arial"/>
              </a:rPr>
              <a:t>The Netherlands</a:t>
            </a:r>
            <a:endParaRPr sz="1200" b="0" i="0" u="none" strike="noStrike" cap="none">
              <a:solidFill>
                <a:schemeClr val="lt2"/>
              </a:solidFill>
              <a:latin typeface="Arial"/>
              <a:ea typeface="Arial"/>
              <a:cs typeface="Arial"/>
              <a:sym typeface="Arial"/>
            </a:endParaRPr>
          </a:p>
        </p:txBody>
      </p:sp>
      <p:pic>
        <p:nvPicPr>
          <p:cNvPr id="159" name="Google Shape;159;g17a9c274f10_1_0">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883375" y="4702280"/>
            <a:ext cx="1260625" cy="441219"/>
          </a:xfrm>
          <a:prstGeom prst="rect">
            <a:avLst/>
          </a:prstGeom>
          <a:noFill/>
          <a:ln>
            <a:noFill/>
          </a:ln>
        </p:spPr>
      </p:pic>
      <p:sp>
        <p:nvSpPr>
          <p:cNvPr id="160" name="Google Shape;160;g17a9c274f10_1_0"/>
          <p:cNvSpPr txBox="1"/>
          <p:nvPr/>
        </p:nvSpPr>
        <p:spPr>
          <a:xfrm>
            <a:off x="5986425" y="4738250"/>
            <a:ext cx="1765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u="sng">
                <a:solidFill>
                  <a:srgbClr val="888888"/>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bit.ly/</a:t>
            </a:r>
            <a:r>
              <a:rPr lang="en" sz="1200" b="1" u="sng">
                <a:solidFill>
                  <a:srgbClr val="888888"/>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UGP-UAconf</a:t>
            </a:r>
            <a:endParaRPr sz="1200" b="1" u="sng">
              <a:solidFill>
                <a:srgbClr val="888888"/>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28419623166_0_418"/>
          <p:cNvSpPr txBox="1">
            <a:spLocks noGrp="1"/>
          </p:cNvSpPr>
          <p:nvPr>
            <p:ph type="title"/>
          </p:nvPr>
        </p:nvSpPr>
        <p:spPr>
          <a:xfrm>
            <a:off x="0" y="3619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500"/>
              <a:t>Why Pressbooks for OT? </a:t>
            </a:r>
            <a:endParaRPr sz="2500"/>
          </a:p>
        </p:txBody>
      </p:sp>
      <p:pic>
        <p:nvPicPr>
          <p:cNvPr id="234" name="Google Shape;234;g28419623166_0_418"/>
          <p:cNvPicPr preferRelativeResize="0"/>
          <p:nvPr/>
        </p:nvPicPr>
        <p:blipFill rotWithShape="1">
          <a:blip r:embed="rId3">
            <a:alphaModFix/>
          </a:blip>
          <a:srcRect/>
          <a:stretch/>
        </p:blipFill>
        <p:spPr>
          <a:xfrm>
            <a:off x="5367850" y="2950"/>
            <a:ext cx="3772850" cy="2408850"/>
          </a:xfrm>
          <a:prstGeom prst="rect">
            <a:avLst/>
          </a:prstGeom>
          <a:noFill/>
          <a:ln>
            <a:noFill/>
          </a:ln>
        </p:spPr>
      </p:pic>
      <p:sp>
        <p:nvSpPr>
          <p:cNvPr id="235" name="Google Shape;235;g28419623166_0_418"/>
          <p:cNvSpPr txBox="1"/>
          <p:nvPr/>
        </p:nvSpPr>
        <p:spPr>
          <a:xfrm>
            <a:off x="0" y="1057050"/>
            <a:ext cx="9140700" cy="4021500"/>
          </a:xfrm>
          <a:prstGeom prst="rect">
            <a:avLst/>
          </a:prstGeom>
          <a:noFill/>
          <a:ln>
            <a:noFill/>
          </a:ln>
        </p:spPr>
        <p:txBody>
          <a:bodyPr spcFirstLastPara="1" wrap="square" lIns="285750" tIns="34275" rIns="202500" bIns="34275" anchor="t" anchorCtr="0">
            <a:noAutofit/>
          </a:bodyPr>
          <a:lstStyle/>
          <a:p>
            <a:pPr marL="457200" marR="0" lvl="0" indent="-330200" algn="l" rtl="0">
              <a:lnSpc>
                <a:spcPct val="100000"/>
              </a:lnSpc>
              <a:spcBef>
                <a:spcPts val="1000"/>
              </a:spcBef>
              <a:spcAft>
                <a:spcPts val="0"/>
              </a:spcAft>
              <a:buClr>
                <a:schemeClr val="dk1"/>
              </a:buClr>
              <a:buSzPts val="1600"/>
              <a:buFont typeface="Arial"/>
              <a:buChar char="›"/>
            </a:pPr>
            <a:r>
              <a:rPr lang="en" sz="1300">
                <a:solidFill>
                  <a:schemeClr val="dk1"/>
                </a:solidFill>
              </a:rPr>
              <a:t>Pressbooks is software that allows you to design, format and export books</a:t>
            </a:r>
            <a:endParaRPr sz="13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Responsive to authors' needs and ideas "beyond the textbook"</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Large selection of interactive features (</a:t>
            </a:r>
            <a:r>
              <a:rPr lang="en" sz="13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H5P</a:t>
            </a:r>
            <a:r>
              <a:rPr lang="en" sz="1300" b="0" i="0" u="none" strike="noStrike" cap="none">
                <a:solidFill>
                  <a:schemeClr val="dk1"/>
                </a:solidFill>
                <a:latin typeface="Arial"/>
                <a:ea typeface="Arial"/>
                <a:cs typeface="Arial"/>
                <a:sym typeface="Arial"/>
              </a:rPr>
              <a:t>, 40+ types)</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Wide choice of export possibilities</a:t>
            </a:r>
            <a:r>
              <a:rPr lang="en" sz="1300">
                <a:solidFill>
                  <a:schemeClr val="dk1"/>
                </a:solidFill>
              </a:rPr>
              <a:t> (10+ formats)</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Social annotation layer: Hypothesis</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Appearance</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Large catalogue/repository to clone </a:t>
            </a:r>
            <a:r>
              <a:rPr lang="en" sz="1300">
                <a:solidFill>
                  <a:schemeClr val="dk1"/>
                </a:solidFill>
              </a:rPr>
              <a:t>and</a:t>
            </a:r>
            <a:r>
              <a:rPr lang="en" sz="1300" b="0" i="0" u="none" strike="noStrike" cap="none">
                <a:solidFill>
                  <a:schemeClr val="dk1"/>
                </a:solidFill>
                <a:latin typeface="Arial"/>
                <a:ea typeface="Arial"/>
                <a:cs typeface="Arial"/>
                <a:sym typeface="Arial"/>
              </a:rPr>
              <a:t> customize content and interactive features (~</a:t>
            </a:r>
            <a:r>
              <a:rPr lang="en" sz="1300">
                <a:solidFill>
                  <a:schemeClr val="dk1"/>
                </a:solidFill>
              </a:rPr>
              <a:t>6</a:t>
            </a:r>
            <a:r>
              <a:rPr lang="en" sz="1300" b="0" i="0" u="none" strike="noStrike" cap="none">
                <a:solidFill>
                  <a:schemeClr val="dk1"/>
                </a:solidFill>
                <a:latin typeface="Arial"/>
                <a:ea typeface="Arial"/>
                <a:cs typeface="Arial"/>
                <a:sym typeface="Arial"/>
              </a:rPr>
              <a:t>,000)</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Var</a:t>
            </a:r>
            <a:r>
              <a:rPr lang="en" sz="1300">
                <a:solidFill>
                  <a:schemeClr val="dk1"/>
                </a:solidFill>
              </a:rPr>
              <a:t>ious p</a:t>
            </a:r>
            <a:r>
              <a:rPr lang="en" sz="1300" b="0" i="0" u="none" strike="noStrike" cap="none">
                <a:solidFill>
                  <a:schemeClr val="dk1"/>
                </a:solidFill>
                <a:latin typeface="Arial"/>
                <a:ea typeface="Arial"/>
                <a:cs typeface="Arial"/>
                <a:sym typeface="Arial"/>
              </a:rPr>
              <a:t>ossibilities for integration into LMS</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a:solidFill>
                  <a:schemeClr val="dk1"/>
                </a:solidFill>
              </a:rPr>
              <a:t>Standalone or hosting? → UG has chosen for hosting</a:t>
            </a:r>
            <a:endParaRPr sz="13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Institutional support </a:t>
            </a:r>
            <a:r>
              <a:rPr lang="en" sz="1300">
                <a:solidFill>
                  <a:schemeClr val="dk1"/>
                </a:solidFill>
              </a:rPr>
              <a:t>and</a:t>
            </a:r>
            <a:r>
              <a:rPr lang="en" sz="1300" b="0" i="0" u="none" strike="noStrike" cap="none">
                <a:solidFill>
                  <a:schemeClr val="dk1"/>
                </a:solidFill>
                <a:latin typeface="Arial"/>
                <a:ea typeface="Arial"/>
                <a:cs typeface="Arial"/>
                <a:sym typeface="Arial"/>
              </a:rPr>
              <a:t> training</a:t>
            </a:r>
            <a:endParaRPr sz="1100">
              <a:solidFill>
                <a:schemeClr val="dk1"/>
              </a:solidFill>
            </a:endParaRPr>
          </a:p>
          <a:p>
            <a:pPr marL="457200" marR="0" lvl="0" indent="-330200" algn="l" rtl="0">
              <a:lnSpc>
                <a:spcPct val="100000"/>
              </a:lnSpc>
              <a:spcBef>
                <a:spcPts val="1000"/>
              </a:spcBef>
              <a:spcAft>
                <a:spcPts val="0"/>
              </a:spcAft>
              <a:buClr>
                <a:schemeClr val="dk1"/>
              </a:buClr>
              <a:buSzPts val="1600"/>
              <a:buFont typeface="Arial"/>
              <a:buChar char="›"/>
            </a:pPr>
            <a:r>
              <a:rPr lang="en" sz="1300" b="0" i="0" u="none" strike="noStrike" cap="none">
                <a:solidFill>
                  <a:schemeClr val="dk1"/>
                </a:solidFill>
                <a:latin typeface="Arial"/>
                <a:ea typeface="Arial"/>
                <a:cs typeface="Arial"/>
                <a:sym typeface="Arial"/>
              </a:rPr>
              <a:t>Large </a:t>
            </a:r>
            <a:r>
              <a:rPr lang="en" sz="1300">
                <a:solidFill>
                  <a:schemeClr val="dk1"/>
                </a:solidFill>
              </a:rPr>
              <a:t>and</a:t>
            </a:r>
            <a:r>
              <a:rPr lang="en" sz="1300" b="0" i="0" u="none" strike="noStrike" cap="none">
                <a:solidFill>
                  <a:schemeClr val="dk1"/>
                </a:solidFill>
                <a:latin typeface="Arial"/>
                <a:ea typeface="Arial"/>
                <a:cs typeface="Arial"/>
                <a:sym typeface="Arial"/>
              </a:rPr>
              <a:t> active community: Already widely used by US, CA, Australian institutions (100+)</a:t>
            </a:r>
            <a:endParaRPr sz="13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8419623166_0_424"/>
          <p:cNvSpPr txBox="1">
            <a:spLocks noGrp="1"/>
          </p:cNvSpPr>
          <p:nvPr>
            <p:ph type="title"/>
          </p:nvPr>
        </p:nvSpPr>
        <p:spPr>
          <a:xfrm>
            <a:off x="1" y="438150"/>
            <a:ext cx="9140700" cy="5940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6875"/>
              <a:buNone/>
            </a:pPr>
            <a:r>
              <a:rPr lang="en"/>
              <a:t>Pressbooks Frontend</a:t>
            </a:r>
            <a:endParaRPr/>
          </a:p>
        </p:txBody>
      </p:sp>
      <p:pic>
        <p:nvPicPr>
          <p:cNvPr id="241" name="Google Shape;241;g28419623166_0_424"/>
          <p:cNvPicPr preferRelativeResize="0"/>
          <p:nvPr/>
        </p:nvPicPr>
        <p:blipFill>
          <a:blip r:embed="rId3">
            <a:alphaModFix/>
          </a:blip>
          <a:stretch>
            <a:fillRect/>
          </a:stretch>
        </p:blipFill>
        <p:spPr>
          <a:xfrm>
            <a:off x="152400" y="1170125"/>
            <a:ext cx="7810500" cy="3276600"/>
          </a:xfrm>
          <a:prstGeom prst="rect">
            <a:avLst/>
          </a:prstGeom>
          <a:noFill/>
          <a:ln>
            <a:noFill/>
          </a:ln>
        </p:spPr>
      </p:pic>
      <p:sp>
        <p:nvSpPr>
          <p:cNvPr id="242" name="Google Shape;242;g28419623166_0_424"/>
          <p:cNvSpPr txBox="1"/>
          <p:nvPr/>
        </p:nvSpPr>
        <p:spPr>
          <a:xfrm>
            <a:off x="88675" y="4719575"/>
            <a:ext cx="456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u="sng">
                <a:solidFill>
                  <a:srgbClr val="45818E"/>
                </a:solidFill>
              </a:rPr>
              <a:t>https://opentextbooks.rug.nl/interdisciplinaryexplorationsofneuroscience/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8419623166_0_430"/>
          <p:cNvSpPr txBox="1">
            <a:spLocks noGrp="1"/>
          </p:cNvSpPr>
          <p:nvPr>
            <p:ph type="title"/>
          </p:nvPr>
        </p:nvSpPr>
        <p:spPr>
          <a:xfrm>
            <a:off x="1" y="438150"/>
            <a:ext cx="9140700" cy="594000"/>
          </a:xfrm>
          <a:prstGeom prst="rect">
            <a:avLst/>
          </a:prstGeom>
        </p:spPr>
        <p:txBody>
          <a:bodyPr spcFirstLastPara="1" wrap="square" lIns="737100" tIns="35100" rIns="202500" bIns="35100" anchor="ctr" anchorCtr="0">
            <a:noAutofit/>
          </a:bodyPr>
          <a:lstStyle/>
          <a:p>
            <a:pPr marL="0" lvl="0" indent="0" algn="l" rtl="0">
              <a:spcBef>
                <a:spcPts val="0"/>
              </a:spcBef>
              <a:spcAft>
                <a:spcPts val="0"/>
              </a:spcAft>
              <a:buNone/>
            </a:pPr>
            <a:endParaRPr/>
          </a:p>
        </p:txBody>
      </p:sp>
      <p:sp>
        <p:nvSpPr>
          <p:cNvPr id="248" name="Google Shape;248;g28419623166_0_430"/>
          <p:cNvSpPr txBox="1">
            <a:spLocks noGrp="1"/>
          </p:cNvSpPr>
          <p:nvPr>
            <p:ph type="body" idx="1"/>
          </p:nvPr>
        </p:nvSpPr>
        <p:spPr>
          <a:xfrm>
            <a:off x="1" y="1091684"/>
            <a:ext cx="9140700" cy="3861300"/>
          </a:xfrm>
          <a:prstGeom prst="rect">
            <a:avLst/>
          </a:prstGeom>
        </p:spPr>
        <p:txBody>
          <a:bodyPr spcFirstLastPara="1" wrap="square" lIns="736550" tIns="34275" rIns="202500" bIns="34275" anchor="t" anchorCtr="0">
            <a:noAutofit/>
          </a:bodyPr>
          <a:lstStyle/>
          <a:p>
            <a:pPr marL="0" lvl="0" indent="0" algn="l" rtl="0">
              <a:spcBef>
                <a:spcPts val="300"/>
              </a:spcBef>
              <a:spcAft>
                <a:spcPts val="0"/>
              </a:spcAft>
              <a:buNone/>
            </a:pPr>
            <a:endParaRPr/>
          </a:p>
        </p:txBody>
      </p:sp>
      <p:pic>
        <p:nvPicPr>
          <p:cNvPr id="249" name="Google Shape;249;g28419623166_0_430"/>
          <p:cNvPicPr preferRelativeResize="0"/>
          <p:nvPr/>
        </p:nvPicPr>
        <p:blipFill>
          <a:blip r:embed="rId3">
            <a:alphaModFix/>
          </a:blip>
          <a:stretch>
            <a:fillRect/>
          </a:stretch>
        </p:blipFill>
        <p:spPr>
          <a:xfrm>
            <a:off x="78450" y="0"/>
            <a:ext cx="8953175" cy="51435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8419623166_0_163"/>
          <p:cNvSpPr txBox="1">
            <a:spLocks noGrp="1"/>
          </p:cNvSpPr>
          <p:nvPr>
            <p:ph type="title"/>
          </p:nvPr>
        </p:nvSpPr>
        <p:spPr>
          <a:xfrm>
            <a:off x="0" y="5143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Lessons learned from the open textbook pilot</a:t>
            </a:r>
            <a:endParaRPr sz="2800"/>
          </a:p>
        </p:txBody>
      </p:sp>
      <p:sp>
        <p:nvSpPr>
          <p:cNvPr id="255" name="Google Shape;255;g28419623166_0_163"/>
          <p:cNvSpPr txBox="1"/>
          <p:nvPr/>
        </p:nvSpPr>
        <p:spPr>
          <a:xfrm>
            <a:off x="-44250" y="1134075"/>
            <a:ext cx="3094200" cy="3827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None/>
            </a:pPr>
            <a:endParaRPr sz="1300" b="1">
              <a:solidFill>
                <a:srgbClr val="38761D"/>
              </a:solidFill>
            </a:endParaRPr>
          </a:p>
          <a:p>
            <a:pPr marL="457200" marR="0" lvl="0" indent="-311150" algn="l" rtl="0">
              <a:lnSpc>
                <a:spcPct val="100000"/>
              </a:lnSpc>
              <a:spcBef>
                <a:spcPts val="1000"/>
              </a:spcBef>
              <a:spcAft>
                <a:spcPts val="0"/>
              </a:spcAft>
              <a:buClr>
                <a:srgbClr val="38761D"/>
              </a:buClr>
              <a:buSzPts val="1300"/>
              <a:buFont typeface="Arial"/>
              <a:buChar char="›"/>
            </a:pPr>
            <a:r>
              <a:rPr lang="en" sz="1300" b="1" i="0" u="none" strike="noStrike" cap="none">
                <a:solidFill>
                  <a:srgbClr val="38761D"/>
                </a:solidFill>
                <a:latin typeface="Arial"/>
                <a:ea typeface="Arial"/>
                <a:cs typeface="Arial"/>
                <a:sym typeface="Arial"/>
              </a:rPr>
              <a:t>How to</a:t>
            </a:r>
            <a:endParaRPr sz="1300" b="1" i="0" u="none" strike="noStrike" cap="none">
              <a:solidFill>
                <a:srgbClr val="38761D"/>
              </a:solidFill>
              <a:latin typeface="Arial"/>
              <a:ea typeface="Arial"/>
              <a:cs typeface="Arial"/>
              <a:sym typeface="Arial"/>
            </a:endParaRPr>
          </a:p>
          <a:p>
            <a:pPr marL="914400" marR="0" lvl="1" indent="-311150" algn="l" rtl="0">
              <a:lnSpc>
                <a:spcPct val="100000"/>
              </a:lnSpc>
              <a:spcBef>
                <a:spcPts val="1000"/>
              </a:spcBef>
              <a:spcAft>
                <a:spcPts val="0"/>
              </a:spcAft>
              <a:buClr>
                <a:srgbClr val="38761D"/>
              </a:buClr>
              <a:buSzPts val="1300"/>
              <a:buFont typeface="Arial"/>
              <a:buChar char="○"/>
            </a:pPr>
            <a:r>
              <a:rPr lang="en" sz="1300" b="0" i="0" u="none" strike="noStrike" cap="none">
                <a:solidFill>
                  <a:schemeClr val="dk1"/>
                </a:solidFill>
                <a:latin typeface="Arial"/>
                <a:ea typeface="Arial"/>
                <a:cs typeface="Arial"/>
                <a:sym typeface="Arial"/>
              </a:rPr>
              <a:t>Help unite research output and teaching</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38761D"/>
              </a:buClr>
              <a:buSzPts val="1300"/>
              <a:buFont typeface="Arial"/>
              <a:buChar char="○"/>
            </a:pPr>
            <a:r>
              <a:rPr lang="en" sz="1300" b="0" i="0" u="none" strike="noStrike" cap="none">
                <a:solidFill>
                  <a:schemeClr val="dk1"/>
                </a:solidFill>
                <a:latin typeface="Arial"/>
                <a:ea typeface="Arial"/>
                <a:cs typeface="Arial"/>
                <a:sym typeface="Arial"/>
              </a:rPr>
              <a:t>Produce innovative &amp; pedagogically sound materials</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38761D"/>
              </a:buClr>
              <a:buSzPts val="1300"/>
              <a:buFont typeface="Arial"/>
              <a:buChar char="○"/>
            </a:pPr>
            <a:r>
              <a:rPr lang="en" sz="1300" b="0" i="0" u="none" strike="noStrike" cap="none">
                <a:solidFill>
                  <a:schemeClr val="dk1"/>
                </a:solidFill>
                <a:latin typeface="Arial"/>
                <a:ea typeface="Arial"/>
                <a:cs typeface="Arial"/>
                <a:sym typeface="Arial"/>
              </a:rPr>
              <a:t>Integrate the (often missing) student element, encouraging student agency and empowerment</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38761D"/>
              </a:buClr>
              <a:buSzPts val="1300"/>
              <a:buFont typeface="Arial"/>
              <a:buChar char="○"/>
            </a:pPr>
            <a:r>
              <a:rPr lang="en" sz="1300" b="0" i="0" u="none" strike="noStrike" cap="none">
                <a:solidFill>
                  <a:schemeClr val="dk1"/>
                </a:solidFill>
                <a:latin typeface="Arial"/>
                <a:ea typeface="Arial"/>
                <a:cs typeface="Arial"/>
                <a:sym typeface="Arial"/>
              </a:rPr>
              <a:t>Step-by-step approach: pilot first chapters with students and learning communities</a:t>
            </a:r>
            <a:endParaRPr sz="1300" b="0" i="0" u="none" strike="noStrike" cap="none">
              <a:solidFill>
                <a:srgbClr val="000000"/>
              </a:solidFill>
              <a:latin typeface="Arial"/>
              <a:ea typeface="Arial"/>
              <a:cs typeface="Arial"/>
              <a:sym typeface="Arial"/>
            </a:endParaRPr>
          </a:p>
        </p:txBody>
      </p:sp>
      <p:sp>
        <p:nvSpPr>
          <p:cNvPr id="256" name="Google Shape;256;g28419623166_0_163"/>
          <p:cNvSpPr txBox="1"/>
          <p:nvPr/>
        </p:nvSpPr>
        <p:spPr>
          <a:xfrm>
            <a:off x="6202650" y="1281600"/>
            <a:ext cx="2812500" cy="3427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1000"/>
              </a:spcBef>
              <a:spcAft>
                <a:spcPts val="0"/>
              </a:spcAft>
              <a:buNone/>
            </a:pPr>
            <a:endParaRPr sz="1300" b="1">
              <a:solidFill>
                <a:srgbClr val="FF0000"/>
              </a:solidFill>
            </a:endParaRPr>
          </a:p>
          <a:p>
            <a:pPr marL="457200" marR="0" lvl="0" indent="-311150" algn="l" rtl="0">
              <a:lnSpc>
                <a:spcPct val="100000"/>
              </a:lnSpc>
              <a:spcBef>
                <a:spcPts val="1000"/>
              </a:spcBef>
              <a:spcAft>
                <a:spcPts val="0"/>
              </a:spcAft>
              <a:buClr>
                <a:srgbClr val="FF0000"/>
              </a:buClr>
              <a:buSzPts val="1300"/>
              <a:buFont typeface="Arial"/>
              <a:buChar char="›"/>
            </a:pPr>
            <a:r>
              <a:rPr lang="en" sz="1300" b="1" i="0" u="none" strike="noStrike" cap="none">
                <a:solidFill>
                  <a:srgbClr val="FF0000"/>
                </a:solidFill>
                <a:latin typeface="Arial"/>
                <a:ea typeface="Arial"/>
                <a:cs typeface="Arial"/>
                <a:sym typeface="Arial"/>
              </a:rPr>
              <a:t>How not to</a:t>
            </a:r>
            <a:endParaRPr sz="1300" b="1" i="0" u="none" strike="noStrike" cap="none">
              <a:solidFill>
                <a:srgbClr val="FF0000"/>
              </a:solidFill>
              <a:latin typeface="Arial"/>
              <a:ea typeface="Arial"/>
              <a:cs typeface="Arial"/>
              <a:sym typeface="Arial"/>
            </a:endParaRPr>
          </a:p>
          <a:p>
            <a:pPr marL="914400" marR="0" lvl="1" indent="-311150" algn="l" rtl="0">
              <a:lnSpc>
                <a:spcPct val="100000"/>
              </a:lnSpc>
              <a:spcBef>
                <a:spcPts val="1000"/>
              </a:spcBef>
              <a:spcAft>
                <a:spcPts val="0"/>
              </a:spcAft>
              <a:buClr>
                <a:srgbClr val="FF0000"/>
              </a:buClr>
              <a:buSzPts val="1300"/>
              <a:buFont typeface="Arial"/>
              <a:buChar char="○"/>
            </a:pPr>
            <a:r>
              <a:rPr lang="en" sz="1300" b="0" i="0" u="none" strike="noStrike" cap="none">
                <a:solidFill>
                  <a:schemeClr val="dk1"/>
                </a:solidFill>
                <a:latin typeface="Arial"/>
                <a:ea typeface="Arial"/>
                <a:cs typeface="Arial"/>
                <a:sym typeface="Arial"/>
              </a:rPr>
              <a:t>Use one-size-fits-all approach</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FF0000"/>
              </a:buClr>
              <a:buSzPts val="1300"/>
              <a:buFont typeface="Arial"/>
              <a:buChar char="○"/>
            </a:pPr>
            <a:r>
              <a:rPr lang="en" sz="1300" b="0" i="0" u="none" strike="noStrike" cap="none">
                <a:solidFill>
                  <a:schemeClr val="dk1"/>
                </a:solidFill>
                <a:latin typeface="Arial"/>
                <a:ea typeface="Arial"/>
                <a:cs typeface="Arial"/>
                <a:sym typeface="Arial"/>
              </a:rPr>
              <a:t>Be too ambitious and vague with time-</a:t>
            </a:r>
            <a:br>
              <a:rPr lang="en" sz="1300" b="0" i="0" u="none" strike="noStrike" cap="none">
                <a:solidFill>
                  <a:schemeClr val="dk1"/>
                </a:solidFill>
                <a:latin typeface="Arial"/>
                <a:ea typeface="Arial"/>
                <a:cs typeface="Arial"/>
                <a:sym typeface="Arial"/>
              </a:rPr>
            </a:br>
            <a:r>
              <a:rPr lang="en" sz="1300" b="0" i="0" u="none" strike="noStrike" cap="none">
                <a:solidFill>
                  <a:schemeClr val="dk1"/>
                </a:solidFill>
                <a:latin typeface="Arial"/>
                <a:ea typeface="Arial"/>
                <a:cs typeface="Arial"/>
                <a:sym typeface="Arial"/>
              </a:rPr>
              <a:t>planning</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FF0000"/>
              </a:buClr>
              <a:buSzPts val="1300"/>
              <a:buFont typeface="Arial"/>
              <a:buChar char="○"/>
            </a:pPr>
            <a:r>
              <a:rPr lang="en" sz="1300" b="0" i="0" u="none" strike="noStrike" cap="none">
                <a:solidFill>
                  <a:schemeClr val="dk1"/>
                </a:solidFill>
                <a:latin typeface="Arial"/>
                <a:ea typeface="Arial"/>
                <a:cs typeface="Arial"/>
                <a:sym typeface="Arial"/>
              </a:rPr>
              <a:t>Leave (student) co-authors without a framework to work in</a:t>
            </a:r>
            <a:endParaRPr sz="1300" b="0" i="0" u="none" strike="noStrike" cap="none">
              <a:solidFill>
                <a:schemeClr val="dk1"/>
              </a:solidFill>
              <a:latin typeface="Arial"/>
              <a:ea typeface="Arial"/>
              <a:cs typeface="Arial"/>
              <a:sym typeface="Arial"/>
            </a:endParaRPr>
          </a:p>
          <a:p>
            <a:pPr marL="914400" marR="0" lvl="1" indent="-311150" algn="l" rtl="0">
              <a:lnSpc>
                <a:spcPct val="100000"/>
              </a:lnSpc>
              <a:spcBef>
                <a:spcPts val="1000"/>
              </a:spcBef>
              <a:spcAft>
                <a:spcPts val="0"/>
              </a:spcAft>
              <a:buClr>
                <a:srgbClr val="FF0000"/>
              </a:buClr>
              <a:buSzPts val="1300"/>
              <a:buFont typeface="Arial"/>
              <a:buChar char="○"/>
            </a:pPr>
            <a:r>
              <a:rPr lang="en" sz="1300" b="0" i="0" u="none" strike="noStrike" cap="none">
                <a:solidFill>
                  <a:schemeClr val="dk1"/>
                </a:solidFill>
                <a:latin typeface="Arial"/>
                <a:ea typeface="Arial"/>
                <a:cs typeface="Arial"/>
                <a:sym typeface="Arial"/>
              </a:rPr>
              <a:t>Forget about the learning curve with the publishing platform</a:t>
            </a:r>
            <a:endParaRPr sz="1300" b="0" i="0" u="none" strike="noStrike" cap="none">
              <a:solidFill>
                <a:schemeClr val="dk1"/>
              </a:solidFill>
              <a:latin typeface="Arial"/>
              <a:ea typeface="Arial"/>
              <a:cs typeface="Arial"/>
              <a:sym typeface="Arial"/>
            </a:endParaRPr>
          </a:p>
        </p:txBody>
      </p:sp>
      <p:pic>
        <p:nvPicPr>
          <p:cNvPr id="257" name="Google Shape;257;g28419623166_0_1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42725" y="1586388"/>
            <a:ext cx="3237550" cy="2428174"/>
          </a:xfrm>
          <a:prstGeom prst="rect">
            <a:avLst/>
          </a:prstGeom>
          <a:noFill/>
          <a:ln>
            <a:noFill/>
          </a:ln>
        </p:spPr>
      </p:pic>
      <p:sp>
        <p:nvSpPr>
          <p:cNvPr id="258" name="Google Shape;258;g28419623166_0_163"/>
          <p:cNvSpPr txBox="1"/>
          <p:nvPr/>
        </p:nvSpPr>
        <p:spPr>
          <a:xfrm>
            <a:off x="3615500" y="4459600"/>
            <a:ext cx="2292000" cy="38490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300"/>
              <a:t>Guide: </a:t>
            </a:r>
            <a:r>
              <a:rPr lang="en" sz="1300" u="sng">
                <a:solidFill>
                  <a:schemeClr val="hlink"/>
                </a:solidFill>
                <a:hlinkClick r:id="rId4"/>
              </a:rPr>
              <a:t>bit.ly/CreateTextbook</a:t>
            </a:r>
            <a:endParaRPr sz="13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8419623166_0_319"/>
          <p:cNvSpPr txBox="1">
            <a:spLocks noGrp="1"/>
          </p:cNvSpPr>
          <p:nvPr>
            <p:ph type="title"/>
          </p:nvPr>
        </p:nvSpPr>
        <p:spPr>
          <a:xfrm>
            <a:off x="304800" y="438150"/>
            <a:ext cx="7697400" cy="5940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6875"/>
              <a:buNone/>
            </a:pPr>
            <a:r>
              <a:rPr lang="en"/>
              <a:t>What’s next?</a:t>
            </a:r>
            <a:endParaRPr/>
          </a:p>
        </p:txBody>
      </p:sp>
      <p:sp>
        <p:nvSpPr>
          <p:cNvPr id="264" name="Google Shape;264;g28419623166_0_319"/>
          <p:cNvSpPr txBox="1">
            <a:spLocks noGrp="1"/>
          </p:cNvSpPr>
          <p:nvPr>
            <p:ph type="body" idx="1"/>
          </p:nvPr>
        </p:nvSpPr>
        <p:spPr>
          <a:xfrm>
            <a:off x="311700" y="1223600"/>
            <a:ext cx="8520600" cy="383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900"/>
              <a:buNone/>
            </a:pPr>
            <a:r>
              <a:rPr lang="en" sz="1200" b="1">
                <a:solidFill>
                  <a:srgbClr val="45818E"/>
                </a:solidFill>
              </a:rPr>
              <a:t>Looking for an optimal mix between more traditional and more innovative OT projects, their integration in education, students’ and teachers’ needs</a:t>
            </a:r>
            <a:endParaRPr sz="1200" b="1">
              <a:solidFill>
                <a:srgbClr val="45818E"/>
              </a:solidFill>
            </a:endParaRPr>
          </a:p>
          <a:p>
            <a:pPr marL="0" lvl="0" indent="0" algn="l" rtl="0">
              <a:lnSpc>
                <a:spcPct val="115000"/>
              </a:lnSpc>
              <a:spcBef>
                <a:spcPts val="0"/>
              </a:spcBef>
              <a:spcAft>
                <a:spcPts val="0"/>
              </a:spcAft>
              <a:buSzPts val="1900"/>
              <a:buNone/>
            </a:pPr>
            <a:endParaRPr sz="1200" b="1">
              <a:solidFill>
                <a:srgbClr val="45818E"/>
              </a:solidFill>
            </a:endParaRPr>
          </a:p>
          <a:p>
            <a:pPr marL="457200" lvl="0" indent="-292100" algn="l" rtl="0">
              <a:lnSpc>
                <a:spcPct val="115000"/>
              </a:lnSpc>
              <a:spcBef>
                <a:spcPts val="1000"/>
              </a:spcBef>
              <a:spcAft>
                <a:spcPts val="0"/>
              </a:spcAft>
              <a:buSzPts val="1200"/>
              <a:buChar char="●"/>
            </a:pPr>
            <a:r>
              <a:rPr lang="en" sz="1200"/>
              <a:t>Sustainable transition from pilot to service</a:t>
            </a:r>
            <a:endParaRPr sz="1200"/>
          </a:p>
          <a:p>
            <a:pPr marL="457200" lvl="0" indent="-292100" algn="l" rtl="0">
              <a:lnSpc>
                <a:spcPct val="115000"/>
              </a:lnSpc>
              <a:spcBef>
                <a:spcPts val="1000"/>
              </a:spcBef>
              <a:spcAft>
                <a:spcPts val="0"/>
              </a:spcAft>
              <a:buSzPts val="1200"/>
              <a:buChar char="●"/>
            </a:pPr>
            <a:r>
              <a:rPr lang="en" sz="1200"/>
              <a:t>Project funding → structural costs</a:t>
            </a:r>
            <a:endParaRPr sz="1200"/>
          </a:p>
          <a:p>
            <a:pPr marL="457200" lvl="0" indent="-292100" algn="l" rtl="0">
              <a:lnSpc>
                <a:spcPct val="115000"/>
              </a:lnSpc>
              <a:spcBef>
                <a:spcPts val="1000"/>
              </a:spcBef>
              <a:spcAft>
                <a:spcPts val="0"/>
              </a:spcAft>
              <a:buSzPts val="1200"/>
              <a:buChar char="●"/>
            </a:pPr>
            <a:r>
              <a:rPr lang="en" sz="1200"/>
              <a:t>Exit strategy and prevention of vendor lock-in</a:t>
            </a:r>
            <a:endParaRPr sz="1200"/>
          </a:p>
          <a:p>
            <a:pPr marL="457200" lvl="0" indent="-292100" algn="l" rtl="0">
              <a:lnSpc>
                <a:spcPct val="115000"/>
              </a:lnSpc>
              <a:spcBef>
                <a:spcPts val="1000"/>
              </a:spcBef>
              <a:spcAft>
                <a:spcPts val="0"/>
              </a:spcAft>
              <a:buSzPts val="1200"/>
              <a:buChar char="●"/>
            </a:pPr>
            <a:r>
              <a:rPr lang="en" sz="1200"/>
              <a:t>Ownership of data</a:t>
            </a:r>
            <a:endParaRPr sz="1200"/>
          </a:p>
          <a:p>
            <a:pPr marL="457200" lvl="0" indent="-292100" algn="l" rtl="0">
              <a:lnSpc>
                <a:spcPct val="115000"/>
              </a:lnSpc>
              <a:spcBef>
                <a:spcPts val="1000"/>
              </a:spcBef>
              <a:spcAft>
                <a:spcPts val="0"/>
              </a:spcAft>
              <a:buSzPts val="1200"/>
              <a:buChar char="●"/>
            </a:pPr>
            <a:r>
              <a:rPr lang="en" sz="1200"/>
              <a:t>Didactics and integration in learning design</a:t>
            </a:r>
            <a:endParaRPr sz="1200"/>
          </a:p>
          <a:p>
            <a:pPr marL="457200" lvl="0" indent="-292100" algn="l" rtl="0">
              <a:lnSpc>
                <a:spcPct val="115000"/>
              </a:lnSpc>
              <a:spcBef>
                <a:spcPts val="1000"/>
              </a:spcBef>
              <a:spcAft>
                <a:spcPts val="0"/>
              </a:spcAft>
              <a:buSzPts val="1200"/>
              <a:buChar char="●"/>
            </a:pPr>
            <a:r>
              <a:rPr lang="en" sz="1200"/>
              <a:t>Further integration with LMS/Brightspace on demand</a:t>
            </a:r>
            <a:endParaRPr sz="1200"/>
          </a:p>
          <a:p>
            <a:pPr marL="457200" lvl="0" indent="-292100" algn="l" rtl="0">
              <a:lnSpc>
                <a:spcPct val="115000"/>
              </a:lnSpc>
              <a:spcBef>
                <a:spcPts val="1000"/>
              </a:spcBef>
              <a:spcAft>
                <a:spcPts val="0"/>
              </a:spcAft>
              <a:buSzPts val="1200"/>
              <a:buChar char="●"/>
            </a:pPr>
            <a:r>
              <a:rPr lang="en" sz="1200"/>
              <a:t>Expansion of offerings and types of projects: campus publications, project work, train-the-trainer materials</a:t>
            </a:r>
            <a:endParaRPr sz="1200"/>
          </a:p>
          <a:p>
            <a:pPr marL="457200" lvl="0" indent="-292100" algn="l" rtl="0">
              <a:lnSpc>
                <a:spcPct val="115000"/>
              </a:lnSpc>
              <a:spcBef>
                <a:spcPts val="1000"/>
              </a:spcBef>
              <a:spcAft>
                <a:spcPts val="0"/>
              </a:spcAft>
              <a:buSzPts val="1200"/>
              <a:buChar char="●"/>
            </a:pPr>
            <a:r>
              <a:rPr lang="en" sz="1200"/>
              <a:t>Preparing for more involvement of students as co-creators of content</a:t>
            </a:r>
            <a:endParaRPr sz="1200"/>
          </a:p>
          <a:p>
            <a:pPr marL="457200" lvl="0" indent="-292100" algn="l" rtl="0">
              <a:lnSpc>
                <a:spcPct val="115000"/>
              </a:lnSpc>
              <a:spcBef>
                <a:spcPts val="1000"/>
              </a:spcBef>
              <a:spcAft>
                <a:spcPts val="0"/>
              </a:spcAft>
              <a:buSzPts val="1200"/>
              <a:buChar char="●"/>
            </a:pPr>
            <a:r>
              <a:rPr lang="en" sz="1200"/>
              <a:t>Keeping our options open!</a:t>
            </a:r>
            <a:endParaRPr sz="1200"/>
          </a:p>
        </p:txBody>
      </p:sp>
      <p:pic>
        <p:nvPicPr>
          <p:cNvPr id="265" name="Google Shape;265;g28419623166_0_319">
            <a:hlinkClick r:id="rId3"/>
          </p:cNvPr>
          <p:cNvPicPr preferRelativeResize="0"/>
          <p:nvPr/>
        </p:nvPicPr>
        <p:blipFill rotWithShape="1">
          <a:blip r:embed="rId4">
            <a:alphaModFix/>
          </a:blip>
          <a:srcRect/>
          <a:stretch/>
        </p:blipFill>
        <p:spPr>
          <a:xfrm>
            <a:off x="5404050" y="1654851"/>
            <a:ext cx="3739951" cy="1324900"/>
          </a:xfrm>
          <a:prstGeom prst="rect">
            <a:avLst/>
          </a:prstGeom>
          <a:noFill/>
          <a:ln>
            <a:noFill/>
          </a:ln>
        </p:spPr>
      </p:pic>
      <p:sp>
        <p:nvSpPr>
          <p:cNvPr id="266" name="Google Shape;266;g28419623166_0_319"/>
          <p:cNvSpPr txBox="1"/>
          <p:nvPr/>
        </p:nvSpPr>
        <p:spPr>
          <a:xfrm>
            <a:off x="6357600" y="2883850"/>
            <a:ext cx="27864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sng" strike="noStrike" cap="none">
                <a:solidFill>
                  <a:srgbClr val="45818E"/>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pressbooks.com/collection-student-led-oer/</a:t>
            </a:r>
            <a:endParaRPr sz="1000" b="0" i="0" u="none" strike="noStrike" cap="none">
              <a:solidFill>
                <a:srgbClr val="45818E"/>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12ae5be5fcc_0_31"/>
          <p:cNvSpPr txBox="1">
            <a:spLocks noGrp="1"/>
          </p:cNvSpPr>
          <p:nvPr>
            <p:ph type="title"/>
          </p:nvPr>
        </p:nvSpPr>
        <p:spPr>
          <a:xfrm>
            <a:off x="0" y="361950"/>
            <a:ext cx="9140700" cy="794400"/>
          </a:xfrm>
          <a:prstGeom prst="rect">
            <a:avLst/>
          </a:prstGeom>
          <a:noFill/>
          <a:ln>
            <a:noFill/>
          </a:ln>
        </p:spPr>
        <p:txBody>
          <a:bodyPr spcFirstLastPara="1" wrap="square" lIns="737100" tIns="35100" rIns="202500" bIns="35100" anchor="ctr" anchorCtr="0">
            <a:noAutofit/>
          </a:bodyPr>
          <a:lstStyle/>
          <a:p>
            <a:pPr marL="0" lvl="0" indent="0" algn="ctr" rtl="0">
              <a:lnSpc>
                <a:spcPct val="100000"/>
              </a:lnSpc>
              <a:spcBef>
                <a:spcPts val="0"/>
              </a:spcBef>
              <a:spcAft>
                <a:spcPts val="0"/>
              </a:spcAft>
              <a:buSzPts val="1100"/>
              <a:buNone/>
            </a:pPr>
            <a:r>
              <a:rPr lang="en" sz="2800"/>
              <a:t>Let’s keep discussing this together!</a:t>
            </a:r>
            <a:endParaRPr sz="2800"/>
          </a:p>
        </p:txBody>
      </p:sp>
      <p:sp>
        <p:nvSpPr>
          <p:cNvPr id="272" name="Google Shape;272;g12ae5be5fcc_0_31"/>
          <p:cNvSpPr txBox="1"/>
          <p:nvPr/>
        </p:nvSpPr>
        <p:spPr>
          <a:xfrm flipH="1">
            <a:off x="5851750" y="1461150"/>
            <a:ext cx="2517900" cy="2734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 sz="1000" b="1" i="0" u="none" strike="noStrike" cap="none">
                <a:solidFill>
                  <a:schemeClr val="dk1"/>
                </a:solidFill>
                <a:highlight>
                  <a:srgbClr val="FFFFFF"/>
                </a:highlight>
                <a:latin typeface="Georgia"/>
                <a:ea typeface="Georgia"/>
                <a:cs typeface="Georgia"/>
                <a:sym typeface="Georgia"/>
              </a:rPr>
              <a:t>Margreet Nieborg</a:t>
            </a:r>
            <a:endParaRPr sz="1000" b="1"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highlight>
                  <a:srgbClr val="FFFFFF"/>
                </a:highlight>
                <a:latin typeface="Georgia"/>
                <a:ea typeface="Georgia"/>
                <a:cs typeface="Georgia"/>
                <a:sym typeface="Georgia"/>
              </a:rPr>
              <a:t>Project manager</a:t>
            </a:r>
            <a:endParaRPr sz="1000">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highlight>
                  <a:srgbClr val="FFFFFF"/>
                </a:highlight>
                <a:latin typeface="Georgia"/>
                <a:ea typeface="Georgia"/>
                <a:cs typeface="Georgia"/>
                <a:sym typeface="Georgia"/>
              </a:rPr>
              <a:t>Coordinator </a:t>
            </a:r>
            <a:r>
              <a:rPr lang="en" sz="1000" u="sng">
                <a:solidFill>
                  <a:srgbClr val="1155CC"/>
                </a:solidFill>
                <a:highlight>
                  <a:srgbClr val="FFFFFF"/>
                </a:highlight>
                <a:latin typeface="Georgia"/>
                <a:ea typeface="Georgia"/>
                <a:cs typeface="Georgia"/>
                <a:sym typeface="Georgi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UGP</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rgbClr val="000000"/>
              </a:buClr>
              <a:buSzPts val="1400"/>
              <a:buFont typeface="Arial"/>
              <a:buNone/>
            </a:pPr>
            <a:r>
              <a:rPr lang="en" sz="1400" b="0" i="0" u="none" strike="noStrike" cap="none">
                <a:solidFill>
                  <a:srgbClr val="CC0000"/>
                </a:solidFill>
                <a:highlight>
                  <a:srgbClr val="FFFFFF"/>
                </a:highlight>
                <a:latin typeface="Georgia"/>
                <a:ea typeface="Georgia"/>
                <a:cs typeface="Georgia"/>
                <a:sym typeface="Georgia"/>
              </a:rPr>
              <a:t>University of Groningen</a:t>
            </a:r>
            <a:endParaRPr sz="1400" b="0" i="0" u="none" strike="noStrike" cap="none">
              <a:solidFill>
                <a:srgbClr val="CC0000"/>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rgbClr val="000000"/>
              </a:buClr>
              <a:buSzPts val="1000"/>
              <a:buFont typeface="Arial"/>
              <a:buNone/>
            </a:pPr>
            <a:r>
              <a:rPr lang="en" sz="1000" b="0" i="0" u="none" strike="noStrike" cap="none">
                <a:solidFill>
                  <a:srgbClr val="CC0000"/>
                </a:solidFill>
                <a:highlight>
                  <a:srgbClr val="FFFFFF"/>
                </a:highlight>
                <a:latin typeface="Georgia"/>
                <a:ea typeface="Georgia"/>
                <a:cs typeface="Georgia"/>
                <a:sym typeface="Georgia"/>
              </a:rPr>
              <a:t>University of Groningen Library</a:t>
            </a:r>
            <a:endParaRPr sz="1000" b="0" i="0" u="none" strike="noStrike" cap="none">
              <a:solidFill>
                <a:srgbClr val="CC0000"/>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rgbClr val="000000"/>
              </a:buClr>
              <a:buSzPts val="1000"/>
              <a:buFont typeface="Arial"/>
              <a:buNone/>
            </a:pPr>
            <a:r>
              <a:rPr lang="en" sz="1000" b="0" i="0" u="none" strike="noStrike" cap="none">
                <a:solidFill>
                  <a:srgbClr val="CC0000"/>
                </a:solidFill>
                <a:highlight>
                  <a:srgbClr val="FFFFFF"/>
                </a:highlight>
                <a:latin typeface="Georgia"/>
                <a:ea typeface="Georgia"/>
                <a:cs typeface="Georgia"/>
                <a:sym typeface="Georgia"/>
              </a:rPr>
              <a:t>Development &amp; Innovation </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140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Broerstraat 4, 9712 CP Groningen</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Postbus 559, 9700 AN Groningen</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T: +31 (0)50 363 5027</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E:</a:t>
            </a:r>
            <a:r>
              <a:rPr lang="en" sz="1000" b="0" i="0" u="none" strike="noStrike" cap="none">
                <a:solidFill>
                  <a:srgbClr val="888888"/>
                </a:solidFill>
                <a:highlight>
                  <a:srgbClr val="FFFFFF"/>
                </a:highlight>
                <a:latin typeface="Georgia"/>
                <a:ea typeface="Georgia"/>
                <a:cs typeface="Georgia"/>
                <a:sym typeface="Georgia"/>
              </a:rPr>
              <a:t> </a:t>
            </a:r>
            <a:r>
              <a:rPr lang="en" sz="1000" b="0" i="0" u="none" strike="noStrike" cap="none">
                <a:solidFill>
                  <a:srgbClr val="1155CC"/>
                </a:solidFill>
                <a:highlight>
                  <a:srgbClr val="FFFFFF"/>
                </a:highlight>
                <a:latin typeface="Georgia"/>
                <a:ea typeface="Georgia"/>
                <a:cs typeface="Georgia"/>
                <a:sym typeface="Georgia"/>
              </a:rPr>
              <a:t>m.nieborg@rug.nl</a:t>
            </a:r>
            <a:endParaRPr sz="1000" b="0" i="0" u="none" strike="noStrike" cap="none">
              <a:solidFill>
                <a:srgbClr val="1155CC"/>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W: </a:t>
            </a:r>
            <a:r>
              <a:rPr lang="en" sz="1000" b="0" i="0" u="sng" strike="noStrike" cap="none">
                <a:solidFill>
                  <a:srgbClr val="1155CC"/>
                </a:solidFill>
                <a:highlight>
                  <a:srgbClr val="FFFFFF"/>
                </a:highlight>
                <a:latin typeface="Georgia"/>
                <a:ea typeface="Georgia"/>
                <a:cs typeface="Georgia"/>
                <a:sym typeface="Georgia"/>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rug.nl/bibliotheek</a:t>
            </a:r>
            <a:endParaRPr sz="1000" b="0" i="0" u="sng" strike="noStrike" cap="none">
              <a:solidFill>
                <a:srgbClr val="1155CC"/>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W: </a:t>
            </a:r>
            <a:r>
              <a:rPr lang="en" sz="1000" b="0" i="0" u="sng" strike="noStrike" cap="none">
                <a:solidFill>
                  <a:srgbClr val="1155CC"/>
                </a:solidFill>
                <a:highlight>
                  <a:srgbClr val="FFFFFF"/>
                </a:highlight>
                <a:latin typeface="Georgia"/>
                <a:ea typeface="Georgia"/>
                <a:cs typeface="Georgia"/>
                <a:sym typeface="Georgia"/>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www.rug.nl/ugp</a:t>
            </a:r>
            <a:endParaRPr sz="1000" b="0" i="0" u="sng" strike="noStrike" cap="none">
              <a:solidFill>
                <a:srgbClr val="1155CC"/>
              </a:solidFill>
              <a:highlight>
                <a:srgbClr val="FFFFFF"/>
              </a:highlight>
              <a:latin typeface="Georgia"/>
              <a:ea typeface="Georgia"/>
              <a:cs typeface="Georgia"/>
              <a:sym typeface="Georgia"/>
            </a:endParaRPr>
          </a:p>
        </p:txBody>
      </p:sp>
      <p:sp>
        <p:nvSpPr>
          <p:cNvPr id="273" name="Google Shape;273;g12ae5be5fcc_0_31"/>
          <p:cNvSpPr txBox="1"/>
          <p:nvPr/>
        </p:nvSpPr>
        <p:spPr>
          <a:xfrm>
            <a:off x="982125" y="1783725"/>
            <a:ext cx="2999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g12ae5be5fcc_0_31"/>
          <p:cNvSpPr txBox="1"/>
          <p:nvPr/>
        </p:nvSpPr>
        <p:spPr>
          <a:xfrm>
            <a:off x="1202025" y="1452550"/>
            <a:ext cx="2559600" cy="2698200"/>
          </a:xfrm>
          <a:prstGeom prst="rect">
            <a:avLst/>
          </a:prstGeom>
          <a:noFill/>
          <a:ln>
            <a:noFill/>
          </a:ln>
        </p:spPr>
        <p:txBody>
          <a:bodyPr spcFirstLastPara="1" wrap="square" lIns="91425" tIns="91425" rIns="91425" bIns="91425" anchor="t" anchorCtr="0">
            <a:spAutoFit/>
          </a:bodyPr>
          <a:lstStyle/>
          <a:p>
            <a:pPr marL="0" marR="0" lvl="0" indent="0" algn="l" rtl="0">
              <a:lnSpc>
                <a:spcPct val="109090"/>
              </a:lnSpc>
              <a:spcBef>
                <a:spcPts val="0"/>
              </a:spcBef>
              <a:spcAft>
                <a:spcPts val="0"/>
              </a:spcAft>
              <a:buClr>
                <a:schemeClr val="dk1"/>
              </a:buClr>
              <a:buSzPts val="1100"/>
              <a:buFont typeface="Arial"/>
              <a:buNone/>
            </a:pPr>
            <a:r>
              <a:rPr lang="en" sz="1000" b="1" i="0" u="none" strike="noStrike" cap="none">
                <a:solidFill>
                  <a:schemeClr val="dk1"/>
                </a:solidFill>
                <a:highlight>
                  <a:srgbClr val="FFFFFF"/>
                </a:highlight>
                <a:latin typeface="Georgia"/>
                <a:ea typeface="Georgia"/>
                <a:cs typeface="Georgia"/>
                <a:sym typeface="Georgia"/>
              </a:rPr>
              <a:t>Mira Buist-Zhuk</a:t>
            </a:r>
            <a:endParaRPr sz="1000" b="1" i="0" u="none" strike="noStrike" cap="none">
              <a:solidFill>
                <a:schemeClr val="dk1"/>
              </a:solidFill>
              <a:highlight>
                <a:srgbClr val="FFFFFF"/>
              </a:highlight>
              <a:latin typeface="Georgia"/>
              <a:ea typeface="Georgia"/>
              <a:cs typeface="Georgia"/>
              <a:sym typeface="Georgia"/>
            </a:endParaRPr>
          </a:p>
          <a:p>
            <a:pPr marL="0" marR="0" lvl="0" indent="0" algn="l" rtl="0">
              <a:lnSpc>
                <a:spcPct val="10909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Academic Information Specialist</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09090"/>
              </a:lnSpc>
              <a:spcBef>
                <a:spcPts val="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Pillar leader </a:t>
            </a:r>
            <a:r>
              <a:rPr lang="en" sz="1000" u="sng">
                <a:solidFill>
                  <a:srgbClr val="1155CC"/>
                </a:solidFill>
                <a:highlight>
                  <a:srgbClr val="FFFFFF"/>
                </a:highlight>
                <a:latin typeface="Georgia"/>
                <a:ea typeface="Georgia"/>
                <a:cs typeface="Georgia"/>
                <a:sym typeface="Georgia"/>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Open Education</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09090"/>
              </a:lnSpc>
              <a:spcBef>
                <a:spcPts val="0"/>
              </a:spcBef>
              <a:spcAft>
                <a:spcPts val="0"/>
              </a:spcAft>
              <a:buClr>
                <a:schemeClr val="dk1"/>
              </a:buClr>
              <a:buSzPts val="1100"/>
              <a:buFont typeface="Arial"/>
              <a:buNone/>
            </a:pPr>
            <a:r>
              <a:rPr lang="en" sz="1000" b="0" i="0" u="none" strike="noStrike" cap="none">
                <a:solidFill>
                  <a:schemeClr val="dk1"/>
                </a:solidFill>
                <a:highlight>
                  <a:srgbClr val="FFFFFF"/>
                </a:highlight>
                <a:latin typeface="Georgia"/>
                <a:ea typeface="Georgia"/>
                <a:cs typeface="Georgia"/>
                <a:sym typeface="Georgia"/>
              </a:rPr>
              <a:t>(</a:t>
            </a:r>
            <a:r>
              <a:rPr lang="en" sz="1000" b="0" i="0" u="sng" strike="noStrike" cap="none">
                <a:solidFill>
                  <a:srgbClr val="1155CC"/>
                </a:solidFill>
                <a:highlight>
                  <a:srgbClr val="FFFFFF"/>
                </a:highlight>
                <a:latin typeface="Georgia"/>
                <a:ea typeface="Georgia"/>
                <a:cs typeface="Georgia"/>
                <a:sym typeface="Georgia"/>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Open Science programme</a:t>
            </a:r>
            <a:r>
              <a:rPr lang="en" sz="1000" b="0" i="0" u="none" strike="noStrike" cap="none">
                <a:solidFill>
                  <a:schemeClr val="dk1"/>
                </a:solidFill>
                <a:highlight>
                  <a:srgbClr val="FFFFFF"/>
                </a:highlight>
                <a:latin typeface="Georgia"/>
                <a:ea typeface="Georgia"/>
                <a:cs typeface="Georgia"/>
                <a:sym typeface="Georgia"/>
              </a:rPr>
              <a:t>)</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chemeClr val="dk1"/>
              </a:buClr>
              <a:buSzPts val="1100"/>
              <a:buFont typeface="Arial"/>
              <a:buNone/>
            </a:pPr>
            <a:r>
              <a:rPr lang="en" sz="1400" b="0" i="0" u="none" strike="noStrike" cap="none">
                <a:solidFill>
                  <a:srgbClr val="CC0000"/>
                </a:solidFill>
                <a:highlight>
                  <a:srgbClr val="FFFFFF"/>
                </a:highlight>
                <a:latin typeface="Georgia"/>
                <a:ea typeface="Georgia"/>
                <a:cs typeface="Georgia"/>
                <a:sym typeface="Georgia"/>
              </a:rPr>
              <a:t>University of Groningen</a:t>
            </a:r>
            <a:endParaRPr sz="1400" b="0" i="0" u="none" strike="noStrike" cap="none">
              <a:solidFill>
                <a:srgbClr val="CC0000"/>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chemeClr val="dk1"/>
              </a:buClr>
              <a:buSzPts val="1100"/>
              <a:buFont typeface="Arial"/>
              <a:buNone/>
            </a:pPr>
            <a:r>
              <a:rPr lang="en" sz="1000" b="0" i="0" u="none" strike="noStrike" cap="none">
                <a:solidFill>
                  <a:srgbClr val="CC0000"/>
                </a:solidFill>
                <a:highlight>
                  <a:srgbClr val="FFFFFF"/>
                </a:highlight>
                <a:latin typeface="Georgia"/>
                <a:ea typeface="Georgia"/>
                <a:cs typeface="Georgia"/>
                <a:sym typeface="Georgia"/>
              </a:rPr>
              <a:t>University of Groningen Library</a:t>
            </a:r>
            <a:endParaRPr sz="1000" b="0" i="0" u="none" strike="noStrike" cap="none">
              <a:solidFill>
                <a:srgbClr val="CC0000"/>
              </a:solidFill>
              <a:highlight>
                <a:srgbClr val="FFFFFF"/>
              </a:highlight>
              <a:latin typeface="Georgia"/>
              <a:ea typeface="Georgia"/>
              <a:cs typeface="Georgia"/>
              <a:sym typeface="Georgia"/>
            </a:endParaRPr>
          </a:p>
          <a:p>
            <a:pPr marL="0" marR="0" lvl="0" indent="0" algn="l" rtl="0">
              <a:lnSpc>
                <a:spcPct val="50000"/>
              </a:lnSpc>
              <a:spcBef>
                <a:spcPts val="1400"/>
              </a:spcBef>
              <a:spcAft>
                <a:spcPts val="0"/>
              </a:spcAft>
              <a:buClr>
                <a:schemeClr val="dk1"/>
              </a:buClr>
              <a:buSzPts val="1100"/>
              <a:buFont typeface="Arial"/>
              <a:buNone/>
            </a:pPr>
            <a:r>
              <a:rPr lang="en" sz="1000" b="0" i="0" u="none" strike="noStrike" cap="none">
                <a:solidFill>
                  <a:srgbClr val="CC0000"/>
                </a:solidFill>
                <a:highlight>
                  <a:srgbClr val="FFFFFF"/>
                </a:highlight>
                <a:latin typeface="Georgia"/>
                <a:ea typeface="Georgia"/>
                <a:cs typeface="Georgia"/>
                <a:sym typeface="Georgia"/>
              </a:rPr>
              <a:t>Education &amp; Research Support</a:t>
            </a:r>
            <a:endParaRPr sz="1000" b="0" i="0" u="none" strike="noStrike" cap="none">
              <a:solidFill>
                <a:srgbClr val="CC0000"/>
              </a:solidFill>
              <a:highlight>
                <a:srgbClr val="FFFFFF"/>
              </a:highlight>
              <a:latin typeface="Georgia"/>
              <a:ea typeface="Georgia"/>
              <a:cs typeface="Georgia"/>
              <a:sym typeface="Georgia"/>
            </a:endParaRPr>
          </a:p>
          <a:p>
            <a:pPr marL="0" marR="0" lvl="0" indent="0" algn="l" rtl="0">
              <a:lnSpc>
                <a:spcPct val="115000"/>
              </a:lnSpc>
              <a:spcBef>
                <a:spcPts val="140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Broerstraat 4, 9712 CP Groningen</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Postbus 559, 9700 AN Groningen</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T: +31 (0)50 3639565</a:t>
            </a:r>
            <a:endParaRPr sz="1000" b="0" i="0" u="none" strike="noStrike" cap="none">
              <a:solidFill>
                <a:schemeClr val="dk1"/>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E:</a:t>
            </a:r>
            <a:r>
              <a:rPr lang="en" sz="1000" b="0" i="0" u="none" strike="noStrike" cap="none">
                <a:solidFill>
                  <a:srgbClr val="888888"/>
                </a:solidFill>
                <a:highlight>
                  <a:srgbClr val="FFFFFF"/>
                </a:highlight>
                <a:latin typeface="Georgia"/>
                <a:ea typeface="Georgia"/>
                <a:cs typeface="Georgia"/>
                <a:sym typeface="Georgia"/>
              </a:rPr>
              <a:t> </a:t>
            </a:r>
            <a:r>
              <a:rPr lang="en" sz="1000" b="0" i="0" u="none" strike="noStrike" cap="none">
                <a:solidFill>
                  <a:srgbClr val="1155CC"/>
                </a:solidFill>
                <a:highlight>
                  <a:srgbClr val="FFFFFF"/>
                </a:highlight>
                <a:uFill>
                  <a:noFill/>
                </a:uFill>
                <a:latin typeface="Georgia"/>
                <a:ea typeface="Georgia"/>
                <a:cs typeface="Georgia"/>
                <a:sym typeface="Georgia"/>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m.zhuk@rug.nl</a:t>
            </a:r>
            <a:endParaRPr sz="1000" b="0" i="0" u="none" strike="noStrike" cap="none">
              <a:solidFill>
                <a:srgbClr val="888888"/>
              </a:solidFill>
              <a:highlight>
                <a:srgbClr val="FFFFFF"/>
              </a:highlight>
              <a:latin typeface="Georgia"/>
              <a:ea typeface="Georgia"/>
              <a:cs typeface="Georgia"/>
              <a:sym typeface="Georgia"/>
            </a:endParaRPr>
          </a:p>
          <a:p>
            <a:pPr marL="0" marR="0" lvl="0" indent="0" algn="l" rtl="0">
              <a:lnSpc>
                <a:spcPct val="115000"/>
              </a:lnSpc>
              <a:spcBef>
                <a:spcPts val="0"/>
              </a:spcBef>
              <a:spcAft>
                <a:spcPts val="0"/>
              </a:spcAft>
              <a:buClr>
                <a:srgbClr val="000000"/>
              </a:buClr>
              <a:buSzPts val="1000"/>
              <a:buFont typeface="Arial"/>
              <a:buNone/>
            </a:pPr>
            <a:r>
              <a:rPr lang="en" sz="1000" b="0" i="0" u="none" strike="noStrike" cap="none">
                <a:solidFill>
                  <a:schemeClr val="dk1"/>
                </a:solidFill>
                <a:highlight>
                  <a:srgbClr val="FFFFFF"/>
                </a:highlight>
                <a:latin typeface="Georgia"/>
                <a:ea typeface="Georgia"/>
                <a:cs typeface="Georgia"/>
                <a:sym typeface="Georgia"/>
              </a:rPr>
              <a:t>W: </a:t>
            </a:r>
            <a:r>
              <a:rPr lang="en" sz="1000" b="0" i="0" u="sng" strike="noStrike" cap="none">
                <a:solidFill>
                  <a:srgbClr val="1155CC"/>
                </a:solidFill>
                <a:highlight>
                  <a:srgbClr val="FFFFFF"/>
                </a:highlight>
                <a:latin typeface="Georgia"/>
                <a:ea typeface="Georgia"/>
                <a:cs typeface="Georgia"/>
                <a:sym typeface="Georgia"/>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rug.nl/research/openscience/</a:t>
            </a:r>
            <a:endParaRPr sz="1000" b="0" i="0" u="none" strike="noStrike" cap="none">
              <a:solidFill>
                <a:srgbClr val="888888"/>
              </a:solidFill>
              <a:highlight>
                <a:srgbClr val="FFFFFF"/>
              </a:highlight>
              <a:latin typeface="Georgia"/>
              <a:ea typeface="Georgia"/>
              <a:cs typeface="Georgia"/>
              <a:sym typeface="Georgia"/>
            </a:endParaRPr>
          </a:p>
        </p:txBody>
      </p:sp>
      <p:pic>
        <p:nvPicPr>
          <p:cNvPr id="275" name="Google Shape;275;g12ae5be5fcc_0_31"/>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3292250" y="2739050"/>
            <a:ext cx="2559499" cy="2015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12d54bcf35b_0_6"/>
          <p:cNvSpPr txBox="1">
            <a:spLocks noGrp="1"/>
          </p:cNvSpPr>
          <p:nvPr>
            <p:ph type="title"/>
          </p:nvPr>
        </p:nvSpPr>
        <p:spPr>
          <a:xfrm>
            <a:off x="1" y="514350"/>
            <a:ext cx="9140700" cy="594000"/>
          </a:xfrm>
          <a:prstGeom prst="rect">
            <a:avLst/>
          </a:prstGeom>
          <a:noFill/>
          <a:ln>
            <a:noFill/>
          </a:ln>
        </p:spPr>
        <p:txBody>
          <a:bodyPr spcFirstLastPara="1" wrap="square" lIns="737100" tIns="35100" rIns="202500" bIns="35100" anchor="ctr" anchorCtr="0">
            <a:noAutofit/>
          </a:bodyPr>
          <a:lstStyle/>
          <a:p>
            <a:pPr marL="0" lvl="0" indent="0" algn="ctr" rtl="0">
              <a:lnSpc>
                <a:spcPct val="100000"/>
              </a:lnSpc>
              <a:spcBef>
                <a:spcPts val="0"/>
              </a:spcBef>
              <a:spcAft>
                <a:spcPts val="0"/>
              </a:spcAft>
              <a:buSzPts val="1100"/>
              <a:buNone/>
            </a:pPr>
            <a:r>
              <a:rPr lang="en"/>
              <a:t>Terms of Use</a:t>
            </a:r>
            <a:endParaRPr/>
          </a:p>
        </p:txBody>
      </p:sp>
      <p:sp>
        <p:nvSpPr>
          <p:cNvPr id="281" name="Google Shape;281;g12d54bcf35b_0_6"/>
          <p:cNvSpPr txBox="1">
            <a:spLocks noGrp="1"/>
          </p:cNvSpPr>
          <p:nvPr>
            <p:ph type="body" idx="1"/>
          </p:nvPr>
        </p:nvSpPr>
        <p:spPr>
          <a:xfrm>
            <a:off x="0" y="973375"/>
            <a:ext cx="9140700" cy="1373400"/>
          </a:xfrm>
          <a:prstGeom prst="rect">
            <a:avLst/>
          </a:prstGeom>
          <a:noFill/>
          <a:ln>
            <a:noFill/>
          </a:ln>
        </p:spPr>
        <p:txBody>
          <a:bodyPr spcFirstLastPara="1" wrap="square" lIns="736550" tIns="34275" rIns="202500" bIns="34275" anchor="t" anchorCtr="0">
            <a:noAutofit/>
          </a:bodyPr>
          <a:lstStyle/>
          <a:p>
            <a:pPr marL="0" lvl="0" indent="0" algn="ctr" rtl="0">
              <a:lnSpc>
                <a:spcPct val="100000"/>
              </a:lnSpc>
              <a:spcBef>
                <a:spcPts val="300"/>
              </a:spcBef>
              <a:spcAft>
                <a:spcPts val="0"/>
              </a:spcAft>
              <a:buSzPts val="1400"/>
              <a:buNone/>
            </a:pPr>
            <a:endParaRPr/>
          </a:p>
          <a:p>
            <a:pPr marL="0" lvl="0" indent="0" algn="ctr" rtl="0">
              <a:lnSpc>
                <a:spcPct val="100000"/>
              </a:lnSpc>
              <a:spcBef>
                <a:spcPts val="300"/>
              </a:spcBef>
              <a:spcAft>
                <a:spcPts val="0"/>
              </a:spcAft>
              <a:buSzPts val="1400"/>
              <a:buNone/>
            </a:pPr>
            <a:r>
              <a:rPr lang="en"/>
              <a:t>Except where otherwise noted, content in this presentation</a:t>
            </a:r>
            <a:br>
              <a:rPr lang="en"/>
            </a:br>
            <a:r>
              <a:rPr lang="en"/>
              <a:t>is licensed under a Creative Commons Attribution license</a:t>
            </a:r>
            <a:r>
              <a:rPr lang="en">
                <a:solidFill>
                  <a:srgbClr val="3A343A"/>
                </a:solidFill>
              </a:rPr>
              <a:t> (</a:t>
            </a:r>
            <a:r>
              <a:rPr lang="en" u="sng">
                <a:solidFill>
                  <a:schemeClr val="hlink"/>
                </a:solidFill>
                <a:hlinkClick r:id="rId3"/>
              </a:rPr>
              <a:t>CC BY 4.0</a:t>
            </a:r>
            <a:r>
              <a:rPr lang="en">
                <a:solidFill>
                  <a:srgbClr val="3A343A"/>
                </a:solidFill>
              </a:rPr>
              <a:t>)</a:t>
            </a:r>
            <a:endParaRPr>
              <a:solidFill>
                <a:srgbClr val="3A343A"/>
              </a:solidFill>
            </a:endParaRPr>
          </a:p>
          <a:p>
            <a:pPr marL="0" lvl="0" indent="0" algn="ctr" rtl="0">
              <a:lnSpc>
                <a:spcPct val="100000"/>
              </a:lnSpc>
              <a:spcBef>
                <a:spcPts val="300"/>
              </a:spcBef>
              <a:spcAft>
                <a:spcPts val="0"/>
              </a:spcAft>
              <a:buSzPts val="1400"/>
              <a:buNone/>
            </a:pPr>
            <a:endParaRPr>
              <a:solidFill>
                <a:srgbClr val="3A343A"/>
              </a:solidFill>
            </a:endParaRPr>
          </a:p>
          <a:p>
            <a:pPr marL="0" lvl="0" indent="0" algn="ctr" rtl="0">
              <a:lnSpc>
                <a:spcPct val="100000"/>
              </a:lnSpc>
              <a:spcBef>
                <a:spcPts val="300"/>
              </a:spcBef>
              <a:spcAft>
                <a:spcPts val="0"/>
              </a:spcAft>
              <a:buSzPts val="1400"/>
              <a:buNone/>
            </a:pPr>
            <a:endParaRPr>
              <a:solidFill>
                <a:srgbClr val="3A343A"/>
              </a:solidFill>
            </a:endParaRPr>
          </a:p>
          <a:p>
            <a:pPr marL="0" lvl="0" indent="0" algn="ctr" rtl="0">
              <a:lnSpc>
                <a:spcPct val="100000"/>
              </a:lnSpc>
              <a:spcBef>
                <a:spcPts val="300"/>
              </a:spcBef>
              <a:spcAft>
                <a:spcPts val="0"/>
              </a:spcAft>
              <a:buSzPts val="1400"/>
              <a:buNone/>
            </a:pPr>
            <a:endParaRPr>
              <a:solidFill>
                <a:srgbClr val="3A343A"/>
              </a:solidFill>
            </a:endParaRPr>
          </a:p>
          <a:p>
            <a:pPr marL="0" lvl="0" indent="0" algn="l" rtl="0">
              <a:lnSpc>
                <a:spcPct val="100000"/>
              </a:lnSpc>
              <a:spcBef>
                <a:spcPts val="300"/>
              </a:spcBef>
              <a:spcAft>
                <a:spcPts val="0"/>
              </a:spcAft>
              <a:buClr>
                <a:schemeClr val="dk1"/>
              </a:buClr>
              <a:buSzPts val="1400"/>
              <a:buFont typeface="Arial"/>
              <a:buNone/>
            </a:pPr>
            <a:endParaRPr>
              <a:solidFill>
                <a:srgbClr val="3A343A"/>
              </a:solidFill>
            </a:endParaRPr>
          </a:p>
        </p:txBody>
      </p:sp>
      <p:sp>
        <p:nvSpPr>
          <p:cNvPr id="282" name="Google Shape;282;g12d54bcf35b_0_6"/>
          <p:cNvSpPr txBox="1"/>
          <p:nvPr/>
        </p:nvSpPr>
        <p:spPr>
          <a:xfrm>
            <a:off x="1704025" y="3528975"/>
            <a:ext cx="6070200" cy="76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300"/>
              </a:spcBef>
              <a:spcAft>
                <a:spcPts val="0"/>
              </a:spcAft>
              <a:buClr>
                <a:srgbClr val="000000"/>
              </a:buClr>
              <a:buSzPts val="1900"/>
              <a:buFont typeface="Arial"/>
              <a:buNone/>
            </a:pPr>
            <a:r>
              <a:rPr lang="en" sz="1900" b="0" i="0" u="none" strike="noStrike" cap="none">
                <a:solidFill>
                  <a:srgbClr val="3A343A"/>
                </a:solidFill>
                <a:latin typeface="Trebuchet MS"/>
                <a:ea typeface="Trebuchet MS"/>
                <a:cs typeface="Trebuchet MS"/>
                <a:sym typeface="Trebuchet MS"/>
              </a:rPr>
              <a:t>Mira Buist-Zhuk and Margreet Nieborg</a:t>
            </a:r>
            <a:br>
              <a:rPr lang="en" sz="1900" b="0" i="0" u="none" strike="noStrike" cap="none">
                <a:solidFill>
                  <a:srgbClr val="3A343A"/>
                </a:solidFill>
                <a:latin typeface="Trebuchet MS"/>
                <a:ea typeface="Trebuchet MS"/>
                <a:cs typeface="Trebuchet MS"/>
                <a:sym typeface="Trebuchet MS"/>
              </a:rPr>
            </a:br>
            <a:r>
              <a:rPr lang="en" sz="1900" b="0" i="0" u="none" strike="noStrike" cap="none">
                <a:solidFill>
                  <a:srgbClr val="3A343A"/>
                </a:solidFill>
                <a:latin typeface="Trebuchet MS"/>
                <a:ea typeface="Trebuchet MS"/>
                <a:cs typeface="Trebuchet MS"/>
                <a:sym typeface="Trebuchet MS"/>
              </a:rPr>
              <a:t>University of Groningen, 202</a:t>
            </a:r>
            <a:r>
              <a:rPr lang="en" sz="1900">
                <a:solidFill>
                  <a:srgbClr val="3A343A"/>
                </a:solidFill>
                <a:latin typeface="Trebuchet MS"/>
                <a:ea typeface="Trebuchet MS"/>
                <a:cs typeface="Trebuchet MS"/>
                <a:sym typeface="Trebuchet MS"/>
              </a:rPr>
              <a:t>3</a:t>
            </a:r>
            <a:endParaRPr sz="1400" b="0" i="0" u="none" strike="noStrike" cap="none">
              <a:solidFill>
                <a:srgbClr val="000000"/>
              </a:solidFill>
              <a:latin typeface="Verdana"/>
              <a:ea typeface="Verdana"/>
              <a:cs typeface="Verdana"/>
              <a:sym typeface="Verdana"/>
            </a:endParaRPr>
          </a:p>
        </p:txBody>
      </p:sp>
      <p:pic>
        <p:nvPicPr>
          <p:cNvPr id="283" name="Google Shape;283;g12d54bcf35b_0_6">
            <a:hlinkClick r:id="rId3"/>
          </p:cNvPr>
          <p:cNvPicPr preferRelativeResize="0"/>
          <p:nvPr/>
        </p:nvPicPr>
        <p:blipFill rotWithShape="1">
          <a:blip r:embed="rId4">
            <a:alphaModFix/>
          </a:blip>
          <a:srcRect/>
          <a:stretch/>
        </p:blipFill>
        <p:spPr>
          <a:xfrm>
            <a:off x="3311375" y="2263647"/>
            <a:ext cx="2855500" cy="999425"/>
          </a:xfrm>
          <a:prstGeom prst="rect">
            <a:avLst/>
          </a:prstGeom>
          <a:noFill/>
          <a:ln>
            <a:noFill/>
          </a:ln>
        </p:spPr>
      </p:pic>
      <p:sp>
        <p:nvSpPr>
          <p:cNvPr id="284" name="Google Shape;284;g12d54bcf35b_0_6"/>
          <p:cNvSpPr txBox="1"/>
          <p:nvPr/>
        </p:nvSpPr>
        <p:spPr>
          <a:xfrm>
            <a:off x="3221425" y="4488225"/>
            <a:ext cx="3035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3A343A"/>
                </a:solidFill>
                <a:latin typeface="Trebuchet MS"/>
                <a:ea typeface="Trebuchet MS"/>
                <a:cs typeface="Trebuchet MS"/>
                <a:sym typeface="Trebuchet MS"/>
              </a:rPr>
              <a:t>Slides available at: </a:t>
            </a:r>
            <a:r>
              <a:rPr lang="en" sz="1300" u="sng">
                <a:solidFill>
                  <a:schemeClr val="hlink"/>
                </a:solidFill>
                <a:latin typeface="Trebuchet MS"/>
                <a:ea typeface="Trebuchet MS"/>
                <a:cs typeface="Trebuchet MS"/>
                <a:sym typeface="Trebuchet MS"/>
                <a:hlinkClick r:id="rId5"/>
              </a:rPr>
              <a:t>bit.ly/UGP-UAconf</a:t>
            </a:r>
            <a:endParaRPr sz="1300">
              <a:solidFill>
                <a:srgbClr val="3A343A"/>
              </a:solidFill>
              <a:highlight>
                <a:srgbClr val="FFFF00"/>
              </a:highlight>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12c829e6b4e_0_0"/>
          <p:cNvSpPr txBox="1">
            <a:spLocks noGrp="1"/>
          </p:cNvSpPr>
          <p:nvPr>
            <p:ph type="title"/>
          </p:nvPr>
        </p:nvSpPr>
        <p:spPr>
          <a:xfrm>
            <a:off x="1" y="438150"/>
            <a:ext cx="9140700" cy="594000"/>
          </a:xfrm>
          <a:prstGeom prst="rect">
            <a:avLst/>
          </a:prstGeom>
          <a:noFill/>
          <a:ln>
            <a:noFill/>
          </a:ln>
        </p:spPr>
        <p:txBody>
          <a:bodyPr spcFirstLastPara="1" wrap="square" lIns="737100" tIns="35100" rIns="202500" bIns="35100" anchor="ctr" anchorCtr="0">
            <a:noAutofit/>
          </a:bodyPr>
          <a:lstStyle/>
          <a:p>
            <a:pPr marL="0" lvl="0" indent="0" algn="ctr" rtl="0">
              <a:lnSpc>
                <a:spcPct val="100000"/>
              </a:lnSpc>
              <a:spcBef>
                <a:spcPts val="0"/>
              </a:spcBef>
              <a:spcAft>
                <a:spcPts val="0"/>
              </a:spcAft>
              <a:buSzPts val="1100"/>
              <a:buNone/>
            </a:pPr>
            <a:r>
              <a:rPr lang="en" sz="2800"/>
              <a:t>Who we are &amp; how we are involved</a:t>
            </a:r>
            <a:endParaRPr sz="2800"/>
          </a:p>
        </p:txBody>
      </p:sp>
      <p:grpSp>
        <p:nvGrpSpPr>
          <p:cNvPr id="166" name="Google Shape;166;g12c829e6b4e_0_0"/>
          <p:cNvGrpSpPr/>
          <p:nvPr/>
        </p:nvGrpSpPr>
        <p:grpSpPr>
          <a:xfrm>
            <a:off x="4165174" y="1731136"/>
            <a:ext cx="3394396" cy="2765272"/>
            <a:chOff x="5202525" y="1981377"/>
            <a:chExt cx="3001500" cy="2148452"/>
          </a:xfrm>
        </p:grpSpPr>
        <p:pic>
          <p:nvPicPr>
            <p:cNvPr id="167" name="Google Shape;167;g12c829e6b4e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8062" y="1981377"/>
              <a:ext cx="1290432" cy="1236811"/>
            </a:xfrm>
            <a:prstGeom prst="rect">
              <a:avLst/>
            </a:prstGeom>
            <a:noFill/>
            <a:ln>
              <a:noFill/>
            </a:ln>
          </p:spPr>
        </p:pic>
        <p:sp>
          <p:nvSpPr>
            <p:cNvPr id="168" name="Google Shape;168;g12c829e6b4e_0_0"/>
            <p:cNvSpPr txBox="1"/>
            <p:nvPr/>
          </p:nvSpPr>
          <p:spPr>
            <a:xfrm>
              <a:off x="5202525" y="3324329"/>
              <a:ext cx="3001500" cy="805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Mira Buist-Zhuk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 sz="1400" b="0" i="0" u="none" strike="noStrike" cap="none">
                  <a:solidFill>
                    <a:srgbClr val="4D82B8"/>
                  </a:solidFill>
                  <a:latin typeface="Arial"/>
                  <a:ea typeface="Arial"/>
                  <a:cs typeface="Arial"/>
                  <a:sym typeface="Arial"/>
                </a:rPr>
                <a:t>University of Groningen Library,</a:t>
              </a:r>
              <a:br>
                <a:rPr lang="en" sz="1400" b="0" i="0" u="none" strike="noStrike" cap="none">
                  <a:solidFill>
                    <a:srgbClr val="4D82B8"/>
                  </a:solidFill>
                  <a:latin typeface="Arial"/>
                  <a:ea typeface="Arial"/>
                  <a:cs typeface="Arial"/>
                  <a:sym typeface="Arial"/>
                </a:rPr>
              </a:br>
              <a:r>
                <a:rPr lang="en" sz="1400" b="0" i="0" u="none" strike="noStrike" cap="none">
                  <a:solidFill>
                    <a:srgbClr val="4D82B8"/>
                  </a:solidFill>
                  <a:latin typeface="Arial"/>
                  <a:ea typeface="Arial"/>
                  <a:cs typeface="Arial"/>
                  <a:sym typeface="Arial"/>
                </a:rPr>
                <a:t>Education Support</a:t>
              </a:r>
              <a:endParaRPr sz="1400" b="0" i="0" u="none" strike="noStrike" cap="none">
                <a:solidFill>
                  <a:srgbClr val="4D82B8"/>
                </a:solidFill>
                <a:latin typeface="Arial"/>
                <a:ea typeface="Arial"/>
                <a:cs typeface="Arial"/>
                <a:sym typeface="Arial"/>
              </a:endParaRPr>
            </a:p>
          </p:txBody>
        </p:sp>
      </p:grpSp>
      <p:pic>
        <p:nvPicPr>
          <p:cNvPr id="169" name="Google Shape;169;g12c829e6b4e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80575" y="1671363"/>
            <a:ext cx="1142323" cy="1711427"/>
          </a:xfrm>
          <a:prstGeom prst="rect">
            <a:avLst/>
          </a:prstGeom>
          <a:noFill/>
          <a:ln>
            <a:noFill/>
          </a:ln>
        </p:spPr>
      </p:pic>
      <p:sp>
        <p:nvSpPr>
          <p:cNvPr id="170" name="Google Shape;170;g12c829e6b4e_0_0"/>
          <p:cNvSpPr txBox="1"/>
          <p:nvPr/>
        </p:nvSpPr>
        <p:spPr>
          <a:xfrm>
            <a:off x="1492825" y="3459650"/>
            <a:ext cx="2815800" cy="831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Margreet Nieborg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 sz="1400" b="0" i="0" u="none" strike="noStrike" cap="none">
                <a:solidFill>
                  <a:srgbClr val="4D82B8"/>
                </a:solidFill>
                <a:latin typeface="Arial"/>
                <a:ea typeface="Arial"/>
                <a:cs typeface="Arial"/>
                <a:sym typeface="Arial"/>
              </a:rPr>
              <a:t>University of Groningen Library,</a:t>
            </a:r>
            <a:br>
              <a:rPr lang="en" sz="1400" b="0" i="0" u="none" strike="noStrike" cap="none">
                <a:solidFill>
                  <a:srgbClr val="4D82B8"/>
                </a:solidFill>
                <a:latin typeface="Arial"/>
                <a:ea typeface="Arial"/>
                <a:cs typeface="Arial"/>
                <a:sym typeface="Arial"/>
              </a:rPr>
            </a:br>
            <a:r>
              <a:rPr lang="en" sz="1400" b="0" i="0" u="none" strike="noStrike" cap="none">
                <a:solidFill>
                  <a:srgbClr val="4D82B8"/>
                </a:solidFill>
                <a:latin typeface="Arial"/>
                <a:ea typeface="Arial"/>
                <a:cs typeface="Arial"/>
                <a:sym typeface="Arial"/>
              </a:rPr>
              <a:t>University of Groningen Press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16e66bd5f67_0_1"/>
          <p:cNvSpPr txBox="1">
            <a:spLocks noGrp="1"/>
          </p:cNvSpPr>
          <p:nvPr>
            <p:ph type="title"/>
          </p:nvPr>
        </p:nvSpPr>
        <p:spPr>
          <a:xfrm>
            <a:off x="0" y="361950"/>
            <a:ext cx="9140700" cy="6153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University of Groningen Press | UGP</a:t>
            </a:r>
            <a:endParaRPr sz="2800"/>
          </a:p>
        </p:txBody>
      </p:sp>
      <p:sp>
        <p:nvSpPr>
          <p:cNvPr id="176" name="Google Shape;176;g16e66bd5f67_0_1"/>
          <p:cNvSpPr txBox="1"/>
          <p:nvPr/>
        </p:nvSpPr>
        <p:spPr>
          <a:xfrm>
            <a:off x="1650" y="977250"/>
            <a:ext cx="9140700" cy="3820200"/>
          </a:xfrm>
          <a:prstGeom prst="rect">
            <a:avLst/>
          </a:prstGeom>
          <a:noFill/>
          <a:ln>
            <a:noFill/>
          </a:ln>
        </p:spPr>
        <p:txBody>
          <a:bodyPr spcFirstLastPara="1" wrap="square" lIns="736550" tIns="34275" rIns="202500" bIns="34275" anchor="t" anchorCtr="0">
            <a:noAutofit/>
          </a:bodyPr>
          <a:lstStyle/>
          <a:p>
            <a:pPr marL="0" marR="0" lvl="0" indent="0" algn="l" rtl="0">
              <a:lnSpc>
                <a:spcPct val="115000"/>
              </a:lnSpc>
              <a:spcBef>
                <a:spcPts val="400"/>
              </a:spcBef>
              <a:spcAft>
                <a:spcPts val="0"/>
              </a:spcAft>
              <a:buClr>
                <a:srgbClr val="000000"/>
              </a:buClr>
              <a:buSzPts val="1600"/>
              <a:buFont typeface="Arial"/>
              <a:buNone/>
            </a:pPr>
            <a:r>
              <a:rPr lang="en" sz="1600" b="0" i="0" u="none" strike="noStrike" cap="none">
                <a:solidFill>
                  <a:schemeClr val="dk1"/>
                </a:solidFill>
                <a:latin typeface="Arial"/>
                <a:ea typeface="Arial"/>
                <a:cs typeface="Arial"/>
                <a:sym typeface="Arial"/>
              </a:rPr>
              <a:t>Part of the University of Groningen Library</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600"/>
              <a:buFont typeface="Arial"/>
              <a:buNone/>
            </a:pPr>
            <a:r>
              <a:rPr lang="en" sz="1600" b="0" i="0" u="none" strike="noStrike" cap="none">
                <a:solidFill>
                  <a:schemeClr val="dk1"/>
                </a:solidFill>
                <a:latin typeface="Arial"/>
                <a:ea typeface="Arial"/>
                <a:cs typeface="Arial"/>
                <a:sym typeface="Arial"/>
              </a:rPr>
              <a:t>Started in </a:t>
            </a:r>
            <a:r>
              <a:rPr lang="en" sz="1600" b="1" i="0" u="none" strike="noStrike" cap="none">
                <a:solidFill>
                  <a:schemeClr val="dk1"/>
                </a:solidFill>
              </a:rPr>
              <a:t>2017</a:t>
            </a:r>
            <a:r>
              <a:rPr lang="en" sz="1600" b="0" i="0" u="none" strike="noStrike" cap="none">
                <a:solidFill>
                  <a:schemeClr val="dk1"/>
                </a:solidFill>
                <a:latin typeface="Arial"/>
                <a:ea typeface="Arial"/>
                <a:cs typeface="Arial"/>
                <a:sym typeface="Arial"/>
              </a:rPr>
              <a:t> with OA journals, </a:t>
            </a:r>
            <a:r>
              <a:rPr lang="en" sz="1600" b="1" i="0" u="none" strike="noStrike" cap="none">
                <a:solidFill>
                  <a:schemeClr val="dk1"/>
                </a:solidFill>
              </a:rPr>
              <a:t>2019</a:t>
            </a:r>
            <a:r>
              <a:rPr lang="en" sz="1600" b="0" i="0" u="none" strike="noStrike" cap="none">
                <a:solidFill>
                  <a:schemeClr val="dk1"/>
                </a:solidFill>
                <a:latin typeface="Arial"/>
                <a:ea typeface="Arial"/>
                <a:cs typeface="Arial"/>
                <a:sym typeface="Arial"/>
              </a:rPr>
              <a:t> - with OA books, </a:t>
            </a:r>
            <a:r>
              <a:rPr lang="en" sz="1600" b="1" i="0" u="none" strike="noStrike" cap="none">
                <a:solidFill>
                  <a:schemeClr val="dk1"/>
                </a:solidFill>
              </a:rPr>
              <a:t>2021</a:t>
            </a:r>
            <a:r>
              <a:rPr lang="en" sz="1600" b="0" i="0" u="none" strike="noStrike" cap="none">
                <a:solidFill>
                  <a:schemeClr val="dk1"/>
                </a:solidFill>
                <a:latin typeface="Arial"/>
                <a:ea typeface="Arial"/>
                <a:cs typeface="Arial"/>
                <a:sym typeface="Arial"/>
              </a:rPr>
              <a:t> - with open textbooks and in </a:t>
            </a:r>
            <a:r>
              <a:rPr lang="en" sz="1600" b="1" i="0" u="none" strike="noStrike" cap="none">
                <a:solidFill>
                  <a:schemeClr val="dk1"/>
                </a:solidFill>
              </a:rPr>
              <a:t>2022</a:t>
            </a:r>
            <a:r>
              <a:rPr lang="en" sz="1600" b="0" i="0" u="none" strike="noStrike" cap="none">
                <a:solidFill>
                  <a:schemeClr val="dk1"/>
                </a:solidFill>
                <a:latin typeface="Arial"/>
                <a:ea typeface="Arial"/>
                <a:cs typeface="Arial"/>
                <a:sym typeface="Arial"/>
              </a:rPr>
              <a:t> with </a:t>
            </a:r>
            <a:r>
              <a:rPr lang="en" sz="1600">
                <a:solidFill>
                  <a:schemeClr val="dk1"/>
                </a:solidFill>
              </a:rPr>
              <a:t>i</a:t>
            </a:r>
            <a:r>
              <a:rPr lang="en" sz="1600" b="0" i="0" u="none" strike="noStrike" cap="none">
                <a:solidFill>
                  <a:schemeClr val="dk1"/>
                </a:solidFill>
                <a:latin typeface="Arial"/>
                <a:ea typeface="Arial"/>
                <a:cs typeface="Arial"/>
                <a:sym typeface="Arial"/>
              </a:rPr>
              <a:t>naug</a:t>
            </a:r>
            <a:r>
              <a:rPr lang="en" sz="1600">
                <a:solidFill>
                  <a:schemeClr val="dk1"/>
                </a:solidFill>
              </a:rPr>
              <a:t>ural lectures</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600"/>
              <a:buFont typeface="Arial"/>
              <a:buNone/>
            </a:pPr>
            <a:r>
              <a:rPr lang="en" sz="1600" b="0" i="0" u="none" strike="noStrike" cap="none">
                <a:solidFill>
                  <a:schemeClr val="dk1"/>
                </a:solidFill>
                <a:latin typeface="Arial"/>
                <a:ea typeface="Arial"/>
                <a:cs typeface="Arial"/>
                <a:sym typeface="Arial"/>
              </a:rPr>
              <a:t>UGP is a New University Press (NUP)</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400"/>
              </a:spcBef>
              <a:spcAft>
                <a:spcPts val="0"/>
              </a:spcAft>
              <a:buClr>
                <a:srgbClr val="000000"/>
              </a:buClr>
              <a:buSzPts val="1600"/>
              <a:buFont typeface="Arial"/>
              <a:buNone/>
            </a:pPr>
            <a:r>
              <a:rPr lang="en" sz="1600" b="0" i="0" u="none" strike="noStrike" cap="none">
                <a:solidFill>
                  <a:schemeClr val="dk1"/>
                </a:solidFill>
                <a:latin typeface="Arial"/>
                <a:ea typeface="Arial"/>
                <a:cs typeface="Arial"/>
                <a:sym typeface="Arial"/>
              </a:rPr>
              <a:t>Common characteristics are:</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600"/>
              </a:spcBef>
              <a:spcAft>
                <a:spcPts val="0"/>
              </a:spcAft>
              <a:buClr>
                <a:schemeClr val="dk1"/>
              </a:buClr>
              <a:buSzPts val="1600"/>
              <a:buFont typeface="Arial"/>
              <a:buChar char="›"/>
            </a:pPr>
            <a:r>
              <a:rPr lang="en" sz="1600">
                <a:solidFill>
                  <a:schemeClr val="dk1"/>
                </a:solidFill>
              </a:rPr>
              <a:t>Diamond o</a:t>
            </a:r>
            <a:r>
              <a:rPr lang="en" sz="1600" b="0" i="0" u="none" strike="noStrike" cap="none">
                <a:solidFill>
                  <a:schemeClr val="dk1"/>
                </a:solidFill>
                <a:latin typeface="Arial"/>
                <a:ea typeface="Arial"/>
                <a:cs typeface="Arial"/>
                <a:sym typeface="Arial"/>
              </a:rPr>
              <a:t>pen access</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Digital first</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Library-based</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Often offer a smaller set of services than</a:t>
            </a:r>
            <a:r>
              <a:rPr lang="en" sz="1600">
                <a:solidFill>
                  <a:schemeClr val="dk1"/>
                </a:solidFill>
              </a:rPr>
              <a:t> </a:t>
            </a:r>
            <a:r>
              <a:rPr lang="en" sz="1600" b="0" i="0" u="none" strike="noStrike" cap="none">
                <a:solidFill>
                  <a:schemeClr val="dk1"/>
                </a:solidFill>
                <a:latin typeface="Arial"/>
                <a:ea typeface="Arial"/>
                <a:cs typeface="Arial"/>
                <a:sym typeface="Arial"/>
              </a:rPr>
              <a:t>a traditional publisher</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0" algn="l" rtl="0">
              <a:lnSpc>
                <a:spcPct val="100000"/>
              </a:lnSpc>
              <a:spcBef>
                <a:spcPts val="10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457200" marR="0" lvl="0" indent="0" algn="l" rtl="0">
              <a:lnSpc>
                <a:spcPct val="100000"/>
              </a:lnSpc>
              <a:spcBef>
                <a:spcPts val="10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Clr>
                <a:srgbClr val="000000"/>
              </a:buClr>
              <a:buSzPts val="1600"/>
              <a:buFont typeface="Arial"/>
              <a:buChar char="›"/>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pic>
        <p:nvPicPr>
          <p:cNvPr id="177" name="Google Shape;177;g16e66bd5f67_0_1"/>
          <p:cNvPicPr preferRelativeResize="0"/>
          <p:nvPr/>
        </p:nvPicPr>
        <p:blipFill>
          <a:blip r:embed="rId3">
            <a:alphaModFix/>
          </a:blip>
          <a:stretch>
            <a:fillRect/>
          </a:stretch>
        </p:blipFill>
        <p:spPr>
          <a:xfrm>
            <a:off x="-1650" y="3759275"/>
            <a:ext cx="9143999" cy="1384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ab58e6cf8e_0_0"/>
          <p:cNvSpPr txBox="1">
            <a:spLocks noGrp="1"/>
          </p:cNvSpPr>
          <p:nvPr>
            <p:ph type="title"/>
          </p:nvPr>
        </p:nvSpPr>
        <p:spPr>
          <a:xfrm>
            <a:off x="0" y="3619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New university press as an Open Science platform</a:t>
            </a:r>
            <a:endParaRPr sz="2800"/>
          </a:p>
        </p:txBody>
      </p:sp>
      <p:sp>
        <p:nvSpPr>
          <p:cNvPr id="183" name="Google Shape;183;gab58e6cf8e_0_0"/>
          <p:cNvSpPr txBox="1"/>
          <p:nvPr/>
        </p:nvSpPr>
        <p:spPr>
          <a:xfrm>
            <a:off x="1" y="1070384"/>
            <a:ext cx="9140700" cy="3861300"/>
          </a:xfrm>
          <a:prstGeom prst="rect">
            <a:avLst/>
          </a:prstGeom>
          <a:noFill/>
          <a:ln>
            <a:noFill/>
          </a:ln>
        </p:spPr>
        <p:txBody>
          <a:bodyPr spcFirstLastPara="1" wrap="square" lIns="736550" tIns="34275" rIns="202500" bIns="34275" anchor="t" anchorCtr="0">
            <a:noAutofit/>
          </a:bodyPr>
          <a:lstStyle/>
          <a:p>
            <a:pPr marL="0" marR="0" lvl="0" indent="0" algn="l" rtl="0">
              <a:lnSpc>
                <a:spcPct val="100000"/>
              </a:lnSpc>
              <a:spcBef>
                <a:spcPts val="1000"/>
              </a:spcBef>
              <a:spcAft>
                <a:spcPts val="0"/>
              </a:spcAft>
              <a:buClr>
                <a:srgbClr val="000000"/>
              </a:buClr>
              <a:buSzPts val="1800"/>
              <a:buFont typeface="Arial"/>
              <a:buNone/>
            </a:pPr>
            <a:endParaRPr sz="1800" b="1" i="0" u="none" strike="noStrike" cap="none">
              <a:solidFill>
                <a:srgbClr val="4D82B8"/>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800"/>
              <a:buFont typeface="Arial"/>
              <a:buNone/>
            </a:pPr>
            <a:r>
              <a:rPr lang="en" sz="1800" b="1" i="0" u="none" strike="noStrike" cap="none">
                <a:solidFill>
                  <a:srgbClr val="4D82B8"/>
                </a:solidFill>
                <a:latin typeface="Arial"/>
                <a:ea typeface="Arial"/>
                <a:cs typeface="Arial"/>
                <a:sym typeface="Arial"/>
              </a:rPr>
              <a:t>NUP as a playground for connecting</a:t>
            </a:r>
            <a:br>
              <a:rPr lang="en" sz="1800" b="1" i="0" u="none" strike="noStrike" cap="none">
                <a:solidFill>
                  <a:srgbClr val="4D82B8"/>
                </a:solidFill>
                <a:latin typeface="Arial"/>
                <a:ea typeface="Arial"/>
                <a:cs typeface="Arial"/>
                <a:sym typeface="Arial"/>
              </a:rPr>
            </a:br>
            <a:r>
              <a:rPr lang="en" sz="1800" b="1" i="0" u="none" strike="noStrike" cap="none">
                <a:solidFill>
                  <a:srgbClr val="4D82B8"/>
                </a:solidFill>
                <a:latin typeface="Arial"/>
                <a:ea typeface="Arial"/>
                <a:cs typeface="Arial"/>
                <a:sym typeface="Arial"/>
              </a:rPr>
              <a:t>the building blocks of Open Science</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More sustainable transfer of know-how</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Better dissemination of knowledge</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Closer engagement with the open agenda</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Faster transition to more open and accessible</a:t>
            </a:r>
            <a:br>
              <a:rPr lang="en" sz="1600" b="0" i="0" u="none" strike="noStrike" cap="none">
                <a:solidFill>
                  <a:srgbClr val="000000"/>
                </a:solidFill>
                <a:latin typeface="Arial"/>
                <a:ea typeface="Arial"/>
                <a:cs typeface="Arial"/>
                <a:sym typeface="Arial"/>
              </a:rPr>
            </a:br>
            <a:r>
              <a:rPr lang="en" sz="1600" b="0" i="0" u="none" strike="noStrike" cap="none">
                <a:solidFill>
                  <a:srgbClr val="000000"/>
                </a:solidFill>
                <a:latin typeface="Arial"/>
                <a:ea typeface="Arial"/>
                <a:cs typeface="Arial"/>
                <a:sym typeface="Arial"/>
              </a:rPr>
              <a:t>research and education</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1000"/>
              </a:spcBef>
              <a:spcAft>
                <a:spcPts val="0"/>
              </a:spcAft>
              <a:buSzPts val="1600"/>
              <a:buChar char="›"/>
            </a:pPr>
            <a:r>
              <a:rPr lang="en" sz="1600"/>
              <a:t>NUP are reflecting, facilitating and spurring greater uptake of open practices and contributing to a better synergy between the Open Science elements</a:t>
            </a:r>
            <a:endParaRPr sz="1600"/>
          </a:p>
        </p:txBody>
      </p:sp>
      <p:pic>
        <p:nvPicPr>
          <p:cNvPr id="184" name="Google Shape;184;gab58e6cf8e_0_0"/>
          <p:cNvPicPr preferRelativeResize="0"/>
          <p:nvPr/>
        </p:nvPicPr>
        <p:blipFill rotWithShape="1">
          <a:blip r:embed="rId3" cstate="screen">
            <a:alphaModFix/>
            <a:extLst>
              <a:ext uri="{28A0092B-C50C-407E-A947-70E740481C1C}">
                <a14:useLocalDpi xmlns:a14="http://schemas.microsoft.com/office/drawing/2010/main"/>
              </a:ext>
            </a:extLst>
          </a:blip>
          <a:srcRect r="-2238" b="-16306"/>
          <a:stretch/>
        </p:blipFill>
        <p:spPr>
          <a:xfrm>
            <a:off x="6292150" y="1449163"/>
            <a:ext cx="2328850" cy="2245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8419623166_0_0"/>
          <p:cNvSpPr txBox="1">
            <a:spLocks noGrp="1"/>
          </p:cNvSpPr>
          <p:nvPr>
            <p:ph type="title"/>
          </p:nvPr>
        </p:nvSpPr>
        <p:spPr>
          <a:xfrm>
            <a:off x="0" y="438150"/>
            <a:ext cx="9140700" cy="8265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UG Press as an Open Science platform</a:t>
            </a:r>
            <a:endParaRPr sz="2000"/>
          </a:p>
        </p:txBody>
      </p:sp>
      <p:sp>
        <p:nvSpPr>
          <p:cNvPr id="190" name="Google Shape;190;g28419623166_0_0"/>
          <p:cNvSpPr txBox="1"/>
          <p:nvPr/>
        </p:nvSpPr>
        <p:spPr>
          <a:xfrm>
            <a:off x="2638650" y="1452225"/>
            <a:ext cx="3341400" cy="3011700"/>
          </a:xfrm>
          <a:prstGeom prst="rect">
            <a:avLst/>
          </a:prstGeom>
          <a:noFill/>
          <a:ln>
            <a:noFill/>
          </a:ln>
        </p:spPr>
        <p:txBody>
          <a:bodyPr spcFirstLastPara="1" wrap="square" lIns="91425" tIns="91425" rIns="91425" bIns="91425" anchor="t" anchorCtr="0">
            <a:spAutoFit/>
          </a:bodyPr>
          <a:lstStyle/>
          <a:p>
            <a:pPr marL="457200" marR="0" lvl="0" indent="-311150" algn="l" rtl="0">
              <a:lnSpc>
                <a:spcPct val="100000"/>
              </a:lnSpc>
              <a:spcBef>
                <a:spcPts val="1000"/>
              </a:spcBef>
              <a:spcAft>
                <a:spcPts val="0"/>
              </a:spcAft>
              <a:buClr>
                <a:schemeClr val="dk1"/>
              </a:buClr>
              <a:buSzPts val="1300"/>
              <a:buFont typeface="Arial"/>
              <a:buChar char="›"/>
            </a:pPr>
            <a:r>
              <a:rPr lang="en" sz="1300" b="0" i="0" u="none" strike="noStrike" cap="none">
                <a:solidFill>
                  <a:schemeClr val="dk1"/>
                </a:solidFill>
                <a:latin typeface="Arial"/>
                <a:ea typeface="Arial"/>
                <a:cs typeface="Arial"/>
                <a:sym typeface="Arial"/>
              </a:rPr>
              <a:t>Open access scholarly publishing</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None/>
            </a:pPr>
            <a:endParaRPr sz="1300">
              <a:solidFill>
                <a:schemeClr val="dk1"/>
              </a:solidFill>
            </a:endParaRPr>
          </a:p>
          <a:p>
            <a:pPr marL="457200" marR="0" lvl="0" indent="-311150" algn="l" rtl="0">
              <a:lnSpc>
                <a:spcPct val="100000"/>
              </a:lnSpc>
              <a:spcBef>
                <a:spcPts val="1000"/>
              </a:spcBef>
              <a:spcAft>
                <a:spcPts val="0"/>
              </a:spcAft>
              <a:buClr>
                <a:schemeClr val="dk1"/>
              </a:buClr>
              <a:buSzPts val="1300"/>
              <a:buFont typeface="Arial"/>
              <a:buChar char="›"/>
            </a:pPr>
            <a:r>
              <a:rPr lang="en" sz="1300" b="0" i="0" u="none" strike="noStrike" cap="none">
                <a:solidFill>
                  <a:schemeClr val="dk1"/>
                </a:solidFill>
                <a:latin typeface="Arial"/>
                <a:ea typeface="Arial"/>
                <a:cs typeface="Arial"/>
                <a:sym typeface="Arial"/>
              </a:rPr>
              <a:t>Open infrastructure</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None/>
            </a:pPr>
            <a:endParaRPr sz="1300">
              <a:solidFill>
                <a:schemeClr val="dk1"/>
              </a:solidFill>
            </a:endParaRPr>
          </a:p>
          <a:p>
            <a:pPr marL="457200" lvl="0" indent="-311150" algn="l" rtl="0">
              <a:spcBef>
                <a:spcPts val="1000"/>
              </a:spcBef>
              <a:spcAft>
                <a:spcPts val="0"/>
              </a:spcAft>
              <a:buClr>
                <a:schemeClr val="dk1"/>
              </a:buClr>
              <a:buSzPts val="1300"/>
              <a:buChar char="›"/>
            </a:pPr>
            <a:r>
              <a:rPr lang="en" sz="1300">
                <a:solidFill>
                  <a:schemeClr val="dk1"/>
                </a:solidFill>
              </a:rPr>
              <a:t>Open practices</a:t>
            </a:r>
            <a:endParaRPr sz="1300">
              <a:solidFill>
                <a:schemeClr val="dk1"/>
              </a:solidFill>
            </a:endParaRPr>
          </a:p>
          <a:p>
            <a:pPr marL="0" lvl="0" indent="0" algn="l" rtl="0">
              <a:spcBef>
                <a:spcPts val="1000"/>
              </a:spcBef>
              <a:spcAft>
                <a:spcPts val="0"/>
              </a:spcAft>
              <a:buNone/>
            </a:pPr>
            <a:endParaRPr sz="1300">
              <a:solidFill>
                <a:schemeClr val="dk1"/>
              </a:solidFill>
            </a:endParaRPr>
          </a:p>
          <a:p>
            <a:pPr marL="457200" lvl="0" indent="-304800" algn="l" rtl="0">
              <a:spcBef>
                <a:spcPts val="1000"/>
              </a:spcBef>
              <a:spcAft>
                <a:spcPts val="0"/>
              </a:spcAft>
              <a:buClr>
                <a:schemeClr val="dk1"/>
              </a:buClr>
              <a:buSzPts val="1200"/>
              <a:buChar char="›"/>
            </a:pPr>
            <a:r>
              <a:rPr lang="en" sz="1300">
                <a:solidFill>
                  <a:schemeClr val="dk1"/>
                </a:solidFill>
              </a:rPr>
              <a:t>Engaging with the public</a:t>
            </a:r>
            <a:endParaRPr sz="1300">
              <a:solidFill>
                <a:schemeClr val="dk1"/>
              </a:solidFill>
            </a:endParaRPr>
          </a:p>
          <a:p>
            <a:pPr marL="0" lvl="0" indent="0" algn="l" rtl="0">
              <a:spcBef>
                <a:spcPts val="1000"/>
              </a:spcBef>
              <a:spcAft>
                <a:spcPts val="0"/>
              </a:spcAft>
              <a:buNone/>
            </a:pPr>
            <a:endParaRPr sz="1300">
              <a:solidFill>
                <a:schemeClr val="dk1"/>
              </a:solidFill>
            </a:endParaRPr>
          </a:p>
          <a:p>
            <a:pPr marL="457200" lvl="0" indent="-304800" algn="l" rtl="0">
              <a:spcBef>
                <a:spcPts val="1000"/>
              </a:spcBef>
              <a:spcAft>
                <a:spcPts val="0"/>
              </a:spcAft>
              <a:buClr>
                <a:schemeClr val="dk1"/>
              </a:buClr>
              <a:buSzPts val="1200"/>
              <a:buChar char="›"/>
            </a:pPr>
            <a:r>
              <a:rPr lang="en" sz="1300">
                <a:solidFill>
                  <a:schemeClr val="dk1"/>
                </a:solidFill>
              </a:rPr>
              <a:t>Open educational resources</a:t>
            </a:r>
            <a:endParaRPr sz="1300">
              <a:solidFill>
                <a:schemeClr val="dk1"/>
              </a:solidFill>
            </a:endParaRPr>
          </a:p>
        </p:txBody>
      </p:sp>
      <p:pic>
        <p:nvPicPr>
          <p:cNvPr id="191" name="Google Shape;191;g28419623166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29300" y="1264650"/>
            <a:ext cx="1547425" cy="839275"/>
          </a:xfrm>
          <a:prstGeom prst="rect">
            <a:avLst/>
          </a:prstGeom>
          <a:noFill/>
          <a:ln>
            <a:noFill/>
          </a:ln>
        </p:spPr>
      </p:pic>
      <p:pic>
        <p:nvPicPr>
          <p:cNvPr id="192" name="Google Shape;192;g28419623166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132388" y="1914888"/>
            <a:ext cx="1547426" cy="826470"/>
          </a:xfrm>
          <a:prstGeom prst="rect">
            <a:avLst/>
          </a:prstGeom>
          <a:noFill/>
          <a:ln>
            <a:noFill/>
          </a:ln>
        </p:spPr>
      </p:pic>
      <p:pic>
        <p:nvPicPr>
          <p:cNvPr id="193" name="Google Shape;193;g28419623166_0_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9312" y="4126389"/>
            <a:ext cx="1547397" cy="825650"/>
          </a:xfrm>
          <a:prstGeom prst="rect">
            <a:avLst/>
          </a:prstGeom>
          <a:noFill/>
          <a:ln>
            <a:noFill/>
          </a:ln>
        </p:spPr>
      </p:pic>
      <p:pic>
        <p:nvPicPr>
          <p:cNvPr id="194" name="Google Shape;194;g28419623166_0_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119638" y="3123188"/>
            <a:ext cx="1572949" cy="839275"/>
          </a:xfrm>
          <a:prstGeom prst="rect">
            <a:avLst/>
          </a:prstGeom>
          <a:noFill/>
          <a:ln>
            <a:noFill/>
          </a:ln>
        </p:spPr>
      </p:pic>
      <p:pic>
        <p:nvPicPr>
          <p:cNvPr id="195" name="Google Shape;195;g28419623166_0_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9288" y="2621448"/>
            <a:ext cx="1547426" cy="8256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16cefbd980d_0_8"/>
          <p:cNvSpPr txBox="1">
            <a:spLocks noGrp="1"/>
          </p:cNvSpPr>
          <p:nvPr>
            <p:ph type="title"/>
          </p:nvPr>
        </p:nvSpPr>
        <p:spPr>
          <a:xfrm>
            <a:off x="0" y="3619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Supporting the Open Textbook pilot</a:t>
            </a:r>
            <a:endParaRPr sz="2800"/>
          </a:p>
        </p:txBody>
      </p:sp>
      <p:sp>
        <p:nvSpPr>
          <p:cNvPr id="201" name="Google Shape;201;g16cefbd980d_0_8"/>
          <p:cNvSpPr txBox="1"/>
          <p:nvPr/>
        </p:nvSpPr>
        <p:spPr>
          <a:xfrm>
            <a:off x="673750" y="1483100"/>
            <a:ext cx="4237500" cy="2909100"/>
          </a:xfrm>
          <a:prstGeom prst="rect">
            <a:avLst/>
          </a:prstGeom>
          <a:noFill/>
          <a:ln>
            <a:noFill/>
          </a:ln>
        </p:spPr>
        <p:txBody>
          <a:bodyPr spcFirstLastPara="1" wrap="square" lIns="91425" tIns="91425" rIns="91425" bIns="91425" anchor="t" anchorCtr="0">
            <a:spAutoFit/>
          </a:bodyPr>
          <a:lstStyle/>
          <a:p>
            <a:pPr marL="457200" marR="0" lvl="0" indent="-336550" algn="l" rtl="0">
              <a:lnSpc>
                <a:spcPct val="100000"/>
              </a:lnSpc>
              <a:spcBef>
                <a:spcPts val="1000"/>
              </a:spcBef>
              <a:spcAft>
                <a:spcPts val="0"/>
              </a:spcAft>
              <a:buClr>
                <a:schemeClr val="dk1"/>
              </a:buClr>
              <a:buSzPts val="1700"/>
              <a:buFont typeface="Arial"/>
              <a:buChar char="›"/>
            </a:pPr>
            <a:r>
              <a:rPr lang="en" sz="1500" i="0" u="none" strike="noStrike" cap="none">
                <a:solidFill>
                  <a:schemeClr val="dk1"/>
                </a:solidFill>
              </a:rPr>
              <a:t>I</a:t>
            </a:r>
            <a:r>
              <a:rPr lang="en" sz="1500" b="0" i="0" u="none" strike="noStrike" cap="none">
                <a:solidFill>
                  <a:schemeClr val="dk1"/>
                </a:solidFill>
                <a:latin typeface="Arial"/>
                <a:ea typeface="Arial"/>
                <a:cs typeface="Arial"/>
                <a:sym typeface="Arial"/>
              </a:rPr>
              <a:t>n-house expertise from UGP built on experience of OA publishing projects</a:t>
            </a:r>
            <a:br>
              <a:rPr lang="en" sz="1500" b="0" i="0" u="none" strike="noStrike" cap="none">
                <a:solidFill>
                  <a:schemeClr val="dk1"/>
                </a:solidFill>
                <a:latin typeface="Arial"/>
                <a:ea typeface="Arial"/>
                <a:cs typeface="Arial"/>
                <a:sym typeface="Arial"/>
              </a:rPr>
            </a:b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1000"/>
              </a:spcBef>
              <a:spcAft>
                <a:spcPts val="0"/>
              </a:spcAft>
              <a:buClr>
                <a:schemeClr val="dk1"/>
              </a:buClr>
              <a:buSzPts val="1500"/>
              <a:buFont typeface="Arial"/>
              <a:buChar char="›"/>
            </a:pPr>
            <a:r>
              <a:rPr lang="en" sz="1500" b="0" i="0" u="none" strike="noStrike" cap="none">
                <a:solidFill>
                  <a:schemeClr val="dk1"/>
                </a:solidFill>
                <a:latin typeface="Arial"/>
                <a:ea typeface="Arial"/>
                <a:cs typeface="Arial"/>
                <a:sym typeface="Arial"/>
              </a:rPr>
              <a:t>In-house expertise from OER team at University Library</a:t>
            </a:r>
            <a:br>
              <a:rPr lang="en" sz="1500" b="0" i="0" u="none" strike="noStrike" cap="none">
                <a:solidFill>
                  <a:schemeClr val="dk1"/>
                </a:solidFill>
                <a:latin typeface="Arial"/>
                <a:ea typeface="Arial"/>
                <a:cs typeface="Arial"/>
                <a:sym typeface="Arial"/>
              </a:rPr>
            </a:b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1000"/>
              </a:spcBef>
              <a:spcAft>
                <a:spcPts val="0"/>
              </a:spcAft>
              <a:buClr>
                <a:schemeClr val="dk1"/>
              </a:buClr>
              <a:buSzPts val="1500"/>
              <a:buFont typeface="Arial"/>
              <a:buChar char="›"/>
            </a:pPr>
            <a:r>
              <a:rPr lang="en" sz="1500" b="0" i="0" u="none" strike="noStrike" cap="none">
                <a:solidFill>
                  <a:schemeClr val="dk1"/>
                </a:solidFill>
                <a:latin typeface="Arial"/>
                <a:ea typeface="Arial"/>
                <a:cs typeface="Arial"/>
                <a:sym typeface="Arial"/>
              </a:rPr>
              <a:t>Invited expertise: didactic and pedagogical experts at Education Support &amp; Innovation</a:t>
            </a:r>
            <a:br>
              <a:rPr lang="en" sz="1500" b="0" i="0" u="none" strike="noStrike" cap="none">
                <a:solidFill>
                  <a:schemeClr val="dk1"/>
                </a:solidFill>
                <a:latin typeface="Arial"/>
                <a:ea typeface="Arial"/>
                <a:cs typeface="Arial"/>
                <a:sym typeface="Arial"/>
              </a:rPr>
            </a:b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1000"/>
              </a:spcBef>
              <a:spcAft>
                <a:spcPts val="0"/>
              </a:spcAft>
              <a:buClr>
                <a:schemeClr val="dk1"/>
              </a:buClr>
              <a:buSzPts val="1500"/>
              <a:buChar char="›"/>
            </a:pPr>
            <a:r>
              <a:rPr lang="en" sz="1500">
                <a:solidFill>
                  <a:schemeClr val="dk1"/>
                </a:solidFill>
              </a:rPr>
              <a:t>Platforms: OMP and Pressbooks</a:t>
            </a:r>
            <a:endParaRPr sz="1500">
              <a:solidFill>
                <a:schemeClr val="dk1"/>
              </a:solidFill>
            </a:endParaRPr>
          </a:p>
        </p:txBody>
      </p:sp>
      <p:sp>
        <p:nvSpPr>
          <p:cNvPr id="202" name="Google Shape;202;g16cefbd980d_0_8"/>
          <p:cNvSpPr/>
          <p:nvPr/>
        </p:nvSpPr>
        <p:spPr>
          <a:xfrm>
            <a:off x="5525700" y="1399050"/>
            <a:ext cx="1561800" cy="492000"/>
          </a:xfrm>
          <a:prstGeom prst="wedgeEllipseCallout">
            <a:avLst>
              <a:gd name="adj1" fmla="val -20833"/>
              <a:gd name="adj2" fmla="val 62500"/>
            </a:avLst>
          </a:prstGeom>
          <a:solidFill>
            <a:srgbClr val="B4A7D6"/>
          </a:solid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2"/>
                </a:solidFill>
                <a:latin typeface="Arial"/>
                <a:ea typeface="Arial"/>
                <a:cs typeface="Arial"/>
                <a:sym typeface="Arial"/>
              </a:rPr>
              <a:t>Publishing</a:t>
            </a:r>
            <a:endParaRPr sz="1400" b="1" i="0" u="none" strike="noStrike" cap="none">
              <a:solidFill>
                <a:schemeClr val="dk2"/>
              </a:solidFill>
              <a:latin typeface="Arial"/>
              <a:ea typeface="Arial"/>
              <a:cs typeface="Arial"/>
              <a:sym typeface="Arial"/>
            </a:endParaRPr>
          </a:p>
        </p:txBody>
      </p:sp>
      <p:sp>
        <p:nvSpPr>
          <p:cNvPr id="203" name="Google Shape;203;g16cefbd980d_0_8"/>
          <p:cNvSpPr/>
          <p:nvPr/>
        </p:nvSpPr>
        <p:spPr>
          <a:xfrm>
            <a:off x="5525700" y="2184425"/>
            <a:ext cx="1561800" cy="492000"/>
          </a:xfrm>
          <a:prstGeom prst="wedgeEllipseCallout">
            <a:avLst>
              <a:gd name="adj1" fmla="val -20833"/>
              <a:gd name="adj2" fmla="val 62500"/>
            </a:avLst>
          </a:prstGeom>
          <a:solidFill>
            <a:srgbClr val="B4A7D6"/>
          </a:solid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2"/>
                </a:solidFill>
                <a:latin typeface="Arial"/>
                <a:ea typeface="Arial"/>
                <a:cs typeface="Arial"/>
                <a:sym typeface="Arial"/>
              </a:rPr>
              <a:t>OER</a:t>
            </a:r>
            <a:endParaRPr sz="1400" b="1" i="0" u="none" strike="noStrike" cap="none">
              <a:solidFill>
                <a:schemeClr val="dk2"/>
              </a:solidFill>
              <a:latin typeface="Arial"/>
              <a:ea typeface="Arial"/>
              <a:cs typeface="Arial"/>
              <a:sym typeface="Arial"/>
            </a:endParaRPr>
          </a:p>
        </p:txBody>
      </p:sp>
      <p:sp>
        <p:nvSpPr>
          <p:cNvPr id="204" name="Google Shape;204;g16cefbd980d_0_8"/>
          <p:cNvSpPr/>
          <p:nvPr/>
        </p:nvSpPr>
        <p:spPr>
          <a:xfrm>
            <a:off x="5525700" y="3144250"/>
            <a:ext cx="1561800" cy="492000"/>
          </a:xfrm>
          <a:prstGeom prst="wedgeEllipseCallout">
            <a:avLst>
              <a:gd name="adj1" fmla="val -20833"/>
              <a:gd name="adj2" fmla="val 62500"/>
            </a:avLst>
          </a:prstGeom>
          <a:solidFill>
            <a:srgbClr val="B4A7D6"/>
          </a:solid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2"/>
                </a:solidFill>
                <a:latin typeface="Arial"/>
                <a:ea typeface="Arial"/>
                <a:cs typeface="Arial"/>
                <a:sym typeface="Arial"/>
              </a:rPr>
              <a:t>Didactic</a:t>
            </a:r>
            <a:endParaRPr sz="1400" b="1" i="0" u="none" strike="noStrike" cap="none">
              <a:solidFill>
                <a:schemeClr val="dk2"/>
              </a:solidFill>
              <a:latin typeface="Arial"/>
              <a:ea typeface="Arial"/>
              <a:cs typeface="Arial"/>
              <a:sym typeface="Arial"/>
            </a:endParaRPr>
          </a:p>
        </p:txBody>
      </p:sp>
      <p:sp>
        <p:nvSpPr>
          <p:cNvPr id="205" name="Google Shape;205;g16cefbd980d_0_8"/>
          <p:cNvSpPr/>
          <p:nvPr/>
        </p:nvSpPr>
        <p:spPr>
          <a:xfrm>
            <a:off x="5525700" y="3906250"/>
            <a:ext cx="1561800" cy="492000"/>
          </a:xfrm>
          <a:prstGeom prst="wedgeEllipseCallout">
            <a:avLst>
              <a:gd name="adj1" fmla="val -20833"/>
              <a:gd name="adj2" fmla="val 62500"/>
            </a:avLst>
          </a:prstGeom>
          <a:solidFill>
            <a:srgbClr val="B4A7D6"/>
          </a:solid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b="1">
                <a:solidFill>
                  <a:schemeClr val="dk2"/>
                </a:solidFill>
              </a:rPr>
              <a:t>Technical</a:t>
            </a:r>
            <a:endParaRPr sz="1400" b="1" i="0" u="none" strike="noStrike" cap="none">
              <a:solidFill>
                <a:schemeClr val="dk2"/>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209"/>
        <p:cNvGrpSpPr/>
        <p:nvPr/>
      </p:nvGrpSpPr>
      <p:grpSpPr>
        <a:xfrm>
          <a:off x="0" y="0"/>
          <a:ext cx="0" cy="0"/>
          <a:chOff x="0" y="0"/>
          <a:chExt cx="0" cy="0"/>
        </a:xfrm>
      </p:grpSpPr>
      <p:sp>
        <p:nvSpPr>
          <p:cNvPr id="210" name="Google Shape;210;g28419623166_0_157"/>
          <p:cNvSpPr txBox="1">
            <a:spLocks noGrp="1"/>
          </p:cNvSpPr>
          <p:nvPr>
            <p:ph type="title"/>
          </p:nvPr>
        </p:nvSpPr>
        <p:spPr>
          <a:xfrm>
            <a:off x="0" y="5143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800"/>
              <a:t>Lessons learned from OA publishing projects</a:t>
            </a:r>
            <a:endParaRPr sz="2800"/>
          </a:p>
        </p:txBody>
      </p:sp>
      <p:sp>
        <p:nvSpPr>
          <p:cNvPr id="211" name="Google Shape;211;g28419623166_0_157"/>
          <p:cNvSpPr txBox="1"/>
          <p:nvPr/>
        </p:nvSpPr>
        <p:spPr>
          <a:xfrm>
            <a:off x="1" y="1080159"/>
            <a:ext cx="9140700" cy="3861300"/>
          </a:xfrm>
          <a:prstGeom prst="rect">
            <a:avLst/>
          </a:prstGeom>
          <a:noFill/>
          <a:ln>
            <a:noFill/>
          </a:ln>
        </p:spPr>
        <p:txBody>
          <a:bodyPr spcFirstLastPara="1" wrap="square" lIns="736550" tIns="34275" rIns="202500" bIns="34275" anchor="t" anchorCtr="0">
            <a:noAutofit/>
          </a:bodyPr>
          <a:lstStyle/>
          <a:p>
            <a:pPr marL="0" marR="0" lvl="0" indent="0" algn="l" rtl="0">
              <a:lnSpc>
                <a:spcPct val="100000"/>
              </a:lnSpc>
              <a:spcBef>
                <a:spcPts val="1000"/>
              </a:spcBef>
              <a:spcAft>
                <a:spcPts val="0"/>
              </a:spcAft>
              <a:buNone/>
            </a:pPr>
            <a:endParaRPr b="1">
              <a:solidFill>
                <a:srgbClr val="38761D"/>
              </a:solidFill>
            </a:endParaRPr>
          </a:p>
          <a:p>
            <a:pPr marL="457200" marR="0" lvl="0" indent="-317500" algn="l" rtl="0">
              <a:lnSpc>
                <a:spcPct val="100000"/>
              </a:lnSpc>
              <a:spcBef>
                <a:spcPts val="1000"/>
              </a:spcBef>
              <a:spcAft>
                <a:spcPts val="0"/>
              </a:spcAft>
              <a:buClr>
                <a:srgbClr val="38761D"/>
              </a:buClr>
              <a:buSzPts val="1400"/>
              <a:buFont typeface="Arial"/>
              <a:buChar char="›"/>
            </a:pPr>
            <a:r>
              <a:rPr lang="en" sz="1400" b="1" i="0" u="none" strike="noStrike" cap="none">
                <a:solidFill>
                  <a:srgbClr val="38761D"/>
                </a:solidFill>
                <a:latin typeface="Arial"/>
                <a:ea typeface="Arial"/>
                <a:cs typeface="Arial"/>
                <a:sym typeface="Arial"/>
              </a:rPr>
              <a:t>How to</a:t>
            </a:r>
            <a:endParaRPr sz="1400" b="1" i="0" u="none" strike="noStrike" cap="none">
              <a:solidFill>
                <a:srgbClr val="38761D"/>
              </a:solidFill>
              <a:latin typeface="Arial"/>
              <a:ea typeface="Arial"/>
              <a:cs typeface="Arial"/>
              <a:sym typeface="Arial"/>
            </a:endParaRPr>
          </a:p>
          <a:p>
            <a:pPr marL="914400" marR="0" lvl="1" indent="-317500" algn="l" rtl="0">
              <a:lnSpc>
                <a:spcPct val="100000"/>
              </a:lnSpc>
              <a:spcBef>
                <a:spcPts val="1000"/>
              </a:spcBef>
              <a:spcAft>
                <a:spcPts val="0"/>
              </a:spcAft>
              <a:buClr>
                <a:srgbClr val="38761D"/>
              </a:buClr>
              <a:buSzPts val="1400"/>
              <a:buFont typeface="Arial"/>
              <a:buChar char="○"/>
            </a:pPr>
            <a:r>
              <a:rPr lang="en" sz="1400" b="0" i="0" u="none" strike="noStrike" cap="none">
                <a:solidFill>
                  <a:srgbClr val="000000"/>
                </a:solidFill>
                <a:latin typeface="Arial"/>
                <a:ea typeface="Arial"/>
                <a:cs typeface="Arial"/>
                <a:sym typeface="Arial"/>
              </a:rPr>
              <a:t>Publishing expertise,</a:t>
            </a:r>
            <a:r>
              <a:rPr lang="en" sz="1400" b="0" i="0" u="none" strike="noStrike" cap="none">
                <a:solidFill>
                  <a:schemeClr val="dk1"/>
                </a:solidFill>
                <a:latin typeface="Arial"/>
                <a:ea typeface="Arial"/>
                <a:cs typeface="Arial"/>
                <a:sym typeface="Arial"/>
              </a:rPr>
              <a:t> visibility and findability</a:t>
            </a:r>
            <a:endParaRPr sz="14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rgbClr val="38761D"/>
              </a:buClr>
              <a:buSzPts val="1400"/>
              <a:buFont typeface="Arial"/>
              <a:buChar char="○"/>
            </a:pPr>
            <a:r>
              <a:rPr lang="en" sz="1400" b="0" i="0" u="none" strike="noStrike" cap="none">
                <a:solidFill>
                  <a:schemeClr val="dk1"/>
                </a:solidFill>
                <a:latin typeface="Arial"/>
                <a:ea typeface="Arial"/>
                <a:cs typeface="Arial"/>
                <a:sym typeface="Arial"/>
              </a:rPr>
              <a:t>Quality matters</a:t>
            </a:r>
            <a:endParaRPr sz="14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rgbClr val="38761D"/>
              </a:buClr>
              <a:buSzPts val="1400"/>
              <a:buFont typeface="Arial"/>
              <a:buChar char="○"/>
            </a:pPr>
            <a:r>
              <a:rPr lang="en" sz="1400" b="0" i="0" u="none" strike="noStrike" cap="none">
                <a:solidFill>
                  <a:schemeClr val="dk1"/>
                </a:solidFill>
                <a:latin typeface="Arial"/>
                <a:ea typeface="Arial"/>
                <a:cs typeface="Arial"/>
                <a:sym typeface="Arial"/>
              </a:rPr>
              <a:t>Plan a (sustainable) </a:t>
            </a:r>
            <a:r>
              <a:rPr lang="en">
                <a:solidFill>
                  <a:schemeClr val="dk1"/>
                </a:solidFill>
              </a:rPr>
              <a:t>publishing workflow</a:t>
            </a:r>
            <a:endParaRPr sz="14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rgbClr val="38761D"/>
              </a:buClr>
              <a:buSzPts val="1400"/>
              <a:buFont typeface="Arial"/>
              <a:buChar char="○"/>
            </a:pPr>
            <a:r>
              <a:rPr lang="en" sz="1400" b="0" i="0" u="none" strike="noStrike" cap="none">
                <a:solidFill>
                  <a:srgbClr val="000000"/>
                </a:solidFill>
                <a:latin typeface="Arial"/>
                <a:ea typeface="Arial"/>
                <a:cs typeface="Arial"/>
                <a:sym typeface="Arial"/>
              </a:rPr>
              <a:t>Copyright awareness, open licenses</a:t>
            </a:r>
            <a:endParaRPr sz="1400" b="0" i="0" u="none" strike="noStrike" cap="none">
              <a:solidFill>
                <a:srgbClr val="000000"/>
              </a:solidFill>
              <a:latin typeface="Arial"/>
              <a:ea typeface="Arial"/>
              <a:cs typeface="Arial"/>
              <a:sym typeface="Arial"/>
            </a:endParaRPr>
          </a:p>
          <a:p>
            <a:pPr marL="914400" marR="0" lvl="1" indent="-317500" algn="l" rtl="0">
              <a:lnSpc>
                <a:spcPct val="100000"/>
              </a:lnSpc>
              <a:spcBef>
                <a:spcPts val="1000"/>
              </a:spcBef>
              <a:spcAft>
                <a:spcPts val="0"/>
              </a:spcAft>
              <a:buClr>
                <a:srgbClr val="38761D"/>
              </a:buClr>
              <a:buSzPts val="1400"/>
              <a:buFont typeface="Arial"/>
              <a:buChar char="○"/>
            </a:pPr>
            <a:r>
              <a:rPr lang="en" sz="1400" b="0" i="0" u="none" strike="noStrike" cap="none">
                <a:solidFill>
                  <a:srgbClr val="000000"/>
                </a:solidFill>
                <a:latin typeface="Arial"/>
                <a:ea typeface="Arial"/>
                <a:cs typeface="Arial"/>
                <a:sym typeface="Arial"/>
              </a:rPr>
              <a:t>What to pay attention to when negotiating with publishers</a:t>
            </a: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1000"/>
              </a:spcBef>
              <a:spcAft>
                <a:spcPts val="0"/>
              </a:spcAft>
              <a:buClr>
                <a:srgbClr val="FF0000"/>
              </a:buClr>
              <a:buSzPts val="1400"/>
              <a:buFont typeface="Arial"/>
              <a:buChar char="›"/>
            </a:pPr>
            <a:r>
              <a:rPr lang="en" sz="1400" b="1" i="0" u="none" strike="noStrike" cap="none">
                <a:solidFill>
                  <a:srgbClr val="FF0000"/>
                </a:solidFill>
                <a:latin typeface="Arial"/>
                <a:ea typeface="Arial"/>
                <a:cs typeface="Arial"/>
                <a:sym typeface="Arial"/>
              </a:rPr>
              <a:t>How not to</a:t>
            </a:r>
            <a:endParaRPr sz="1400" b="1" i="0" u="none" strike="noStrike" cap="none">
              <a:solidFill>
                <a:srgbClr val="FF0000"/>
              </a:solidFill>
              <a:latin typeface="Arial"/>
              <a:ea typeface="Arial"/>
              <a:cs typeface="Arial"/>
              <a:sym typeface="Arial"/>
            </a:endParaRPr>
          </a:p>
          <a:p>
            <a:pPr marL="914400" marR="0" lvl="1" indent="-317500" algn="l" rtl="0">
              <a:lnSpc>
                <a:spcPct val="100000"/>
              </a:lnSpc>
              <a:spcBef>
                <a:spcPts val="1000"/>
              </a:spcBef>
              <a:spcAft>
                <a:spcPts val="0"/>
              </a:spcAft>
              <a:buClr>
                <a:srgbClr val="FF0000"/>
              </a:buClr>
              <a:buSzPts val="1400"/>
              <a:buFont typeface="Arial"/>
              <a:buChar char="○"/>
            </a:pPr>
            <a:r>
              <a:rPr lang="en" sz="1400" b="0" i="0" u="none" strike="noStrike" cap="none">
                <a:solidFill>
                  <a:srgbClr val="000000"/>
                </a:solidFill>
                <a:latin typeface="Arial"/>
                <a:ea typeface="Arial"/>
                <a:cs typeface="Arial"/>
                <a:sym typeface="Arial"/>
              </a:rPr>
              <a:t>Danger to fall into the same pitfalls as OA movement</a:t>
            </a:r>
            <a:endParaRPr sz="1400" b="0" i="0" u="none" strike="noStrike" cap="none">
              <a:solidFill>
                <a:srgbClr val="000000"/>
              </a:solidFill>
              <a:latin typeface="Arial"/>
              <a:ea typeface="Arial"/>
              <a:cs typeface="Arial"/>
              <a:sym typeface="Arial"/>
            </a:endParaRPr>
          </a:p>
          <a:p>
            <a:pPr marL="914400" marR="0" lvl="1" indent="-317500" algn="l" rtl="0">
              <a:lnSpc>
                <a:spcPct val="100000"/>
              </a:lnSpc>
              <a:spcBef>
                <a:spcPts val="1000"/>
              </a:spcBef>
              <a:spcAft>
                <a:spcPts val="0"/>
              </a:spcAft>
              <a:buClr>
                <a:srgbClr val="FF0000"/>
              </a:buClr>
              <a:buSzPts val="1400"/>
              <a:buFont typeface="Arial"/>
              <a:buChar char="○"/>
            </a:pPr>
            <a:r>
              <a:rPr lang="en"/>
              <a:t>Inequality: power relations &amp; influence still disproportionately </a:t>
            </a:r>
            <a:r>
              <a:rPr lang="en" sz="1400" b="0" i="0" u="none" strike="noStrike" cap="none">
                <a:solidFill>
                  <a:srgbClr val="000000"/>
                </a:solidFill>
                <a:latin typeface="Arial"/>
                <a:ea typeface="Arial"/>
                <a:cs typeface="Arial"/>
                <a:sym typeface="Arial"/>
              </a:rPr>
              <a:t>skewed </a:t>
            </a:r>
            <a:r>
              <a:rPr lang="en"/>
              <a:t>towards big</a:t>
            </a:r>
            <a:r>
              <a:rPr lang="en" sz="1400" b="0" i="0" u="none" strike="noStrike" cap="none">
                <a:solidFill>
                  <a:srgbClr val="000000"/>
                </a:solidFill>
                <a:latin typeface="Arial"/>
                <a:ea typeface="Arial"/>
                <a:cs typeface="Arial"/>
                <a:sym typeface="Arial"/>
              </a:rPr>
              <a:t> publishers</a:t>
            </a:r>
            <a:r>
              <a:rPr lang="en"/>
              <a:t> and </a:t>
            </a:r>
            <a:r>
              <a:rPr lang="en" sz="1400" b="0" i="0" u="none" strike="noStrike" cap="none">
                <a:solidFill>
                  <a:srgbClr val="000000"/>
                </a:solidFill>
                <a:latin typeface="Arial"/>
                <a:ea typeface="Arial"/>
                <a:cs typeface="Arial"/>
                <a:sym typeface="Arial"/>
              </a:rPr>
              <a:t>affluent countries, institutions, authors</a:t>
            </a:r>
            <a:endParaRPr sz="1400" b="0" i="0" u="none" strike="noStrike" cap="none">
              <a:solidFill>
                <a:srgbClr val="000000"/>
              </a:solidFill>
              <a:latin typeface="Arial"/>
              <a:ea typeface="Arial"/>
              <a:cs typeface="Arial"/>
              <a:sym typeface="Arial"/>
            </a:endParaRPr>
          </a:p>
          <a:p>
            <a:pPr marL="914400" marR="0" lvl="1" indent="-317500" algn="l" rtl="0">
              <a:lnSpc>
                <a:spcPct val="100000"/>
              </a:lnSpc>
              <a:spcBef>
                <a:spcPts val="1000"/>
              </a:spcBef>
              <a:spcAft>
                <a:spcPts val="0"/>
              </a:spcAft>
              <a:buClr>
                <a:srgbClr val="FF0000"/>
              </a:buClr>
              <a:buSzPts val="1400"/>
              <a:buFont typeface="Arial"/>
              <a:buChar char="○"/>
            </a:pPr>
            <a:r>
              <a:rPr lang="en" sz="1400" b="0" i="0" u="none" strike="noStrike" cap="none">
                <a:solidFill>
                  <a:srgbClr val="000000"/>
                </a:solidFill>
                <a:latin typeface="Arial"/>
                <a:ea typeface="Arial"/>
                <a:cs typeface="Arial"/>
                <a:sym typeface="Arial"/>
              </a:rPr>
              <a:t>Costs are rising hard, </a:t>
            </a:r>
            <a:r>
              <a:rPr lang="en"/>
              <a:t>sustainability</a:t>
            </a:r>
            <a:r>
              <a:rPr lang="en" sz="1400" b="0" i="0" u="none" strike="noStrike" cap="none">
                <a:solidFill>
                  <a:srgbClr val="000000"/>
                </a:solidFill>
                <a:latin typeface="Arial"/>
                <a:ea typeface="Arial"/>
                <a:cs typeface="Arial"/>
                <a:sym typeface="Arial"/>
              </a:rPr>
              <a:t> considerations</a:t>
            </a:r>
            <a:endParaRPr sz="1400" b="0" i="0" u="none" strike="noStrike" cap="none">
              <a:solidFill>
                <a:srgbClr val="000000"/>
              </a:solidFill>
              <a:latin typeface="Arial"/>
              <a:ea typeface="Arial"/>
              <a:cs typeface="Arial"/>
              <a:sym typeface="Arial"/>
            </a:endParaRPr>
          </a:p>
        </p:txBody>
      </p:sp>
      <p:pic>
        <p:nvPicPr>
          <p:cNvPr id="212" name="Google Shape;212;g28419623166_0_1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510425" y="1522350"/>
            <a:ext cx="2408525" cy="186987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28419623166_0_391"/>
          <p:cNvSpPr txBox="1">
            <a:spLocks noGrp="1"/>
          </p:cNvSpPr>
          <p:nvPr>
            <p:ph type="title"/>
          </p:nvPr>
        </p:nvSpPr>
        <p:spPr>
          <a:xfrm>
            <a:off x="381000" y="438150"/>
            <a:ext cx="7221900" cy="5940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0714"/>
              <a:buNone/>
            </a:pPr>
            <a:r>
              <a:rPr lang="en" sz="2800"/>
              <a:t>Platform </a:t>
            </a:r>
            <a:r>
              <a:rPr lang="en"/>
              <a:t>choice</a:t>
            </a:r>
            <a:r>
              <a:rPr lang="en" sz="2800"/>
              <a:t> </a:t>
            </a:r>
            <a:endParaRPr sz="2800"/>
          </a:p>
        </p:txBody>
      </p:sp>
      <p:sp>
        <p:nvSpPr>
          <p:cNvPr id="218" name="Google Shape;218;g28419623166_0_391"/>
          <p:cNvSpPr txBox="1">
            <a:spLocks noGrp="1"/>
          </p:cNvSpPr>
          <p:nvPr>
            <p:ph type="body" idx="1"/>
          </p:nvPr>
        </p:nvSpPr>
        <p:spPr>
          <a:xfrm>
            <a:off x="311700" y="1152475"/>
            <a:ext cx="8520600" cy="3561900"/>
          </a:xfrm>
          <a:prstGeom prst="rect">
            <a:avLst/>
          </a:prstGeom>
          <a:noFill/>
          <a:ln>
            <a:noFill/>
          </a:ln>
        </p:spPr>
        <p:txBody>
          <a:bodyPr spcFirstLastPara="1" wrap="square" lIns="91425" tIns="91425" rIns="91425" bIns="91425" anchor="t" anchorCtr="0">
            <a:normAutofit fontScale="70000" lnSpcReduction="20000"/>
          </a:bodyPr>
          <a:lstStyle/>
          <a:p>
            <a:pPr marL="114300" lvl="0" indent="0" algn="l" rtl="0">
              <a:lnSpc>
                <a:spcPct val="115000"/>
              </a:lnSpc>
              <a:spcBef>
                <a:spcPts val="1200"/>
              </a:spcBef>
              <a:spcAft>
                <a:spcPts val="0"/>
              </a:spcAft>
              <a:buSzPct val="135294"/>
              <a:buNone/>
            </a:pPr>
            <a:r>
              <a:rPr lang="en" sz="1700"/>
              <a:t>UGP uses the open source platforms</a:t>
            </a:r>
            <a:br>
              <a:rPr lang="en" sz="1700"/>
            </a:br>
            <a:r>
              <a:rPr lang="en" sz="1700"/>
              <a:t>of the Public Knowledge Project (PKP):</a:t>
            </a:r>
            <a:endParaRPr sz="1700"/>
          </a:p>
          <a:p>
            <a:pPr marL="457200" lvl="0" indent="-324961" algn="l" rtl="0">
              <a:lnSpc>
                <a:spcPct val="115000"/>
              </a:lnSpc>
              <a:spcBef>
                <a:spcPts val="1200"/>
              </a:spcBef>
              <a:spcAft>
                <a:spcPts val="0"/>
              </a:spcAft>
              <a:buSzPct val="100000"/>
              <a:buChar char="●"/>
            </a:pPr>
            <a:r>
              <a:rPr lang="en" sz="1700" b="1"/>
              <a:t>Open Journal System (OJS)</a:t>
            </a:r>
            <a:r>
              <a:rPr lang="en" sz="1700"/>
              <a:t> for journals, 2014</a:t>
            </a:r>
            <a:endParaRPr sz="1700" b="1"/>
          </a:p>
          <a:p>
            <a:pPr marL="457200" lvl="0" indent="-324961" algn="l" rtl="0">
              <a:lnSpc>
                <a:spcPct val="115000"/>
              </a:lnSpc>
              <a:spcBef>
                <a:spcPts val="0"/>
              </a:spcBef>
              <a:spcAft>
                <a:spcPts val="0"/>
              </a:spcAft>
              <a:buSzPct val="100000"/>
              <a:buChar char="●"/>
            </a:pPr>
            <a:r>
              <a:rPr lang="en" sz="1700" b="1"/>
              <a:t>Open Monograph Press (OMP) </a:t>
            </a:r>
            <a:r>
              <a:rPr lang="en" sz="1700"/>
              <a:t>for books, 2019</a:t>
            </a:r>
            <a:endParaRPr sz="1700"/>
          </a:p>
          <a:p>
            <a:pPr marL="114300" lvl="0" indent="0" algn="l" rtl="0">
              <a:lnSpc>
                <a:spcPct val="115000"/>
              </a:lnSpc>
              <a:spcBef>
                <a:spcPts val="1200"/>
              </a:spcBef>
              <a:spcAft>
                <a:spcPts val="0"/>
              </a:spcAft>
              <a:buClr>
                <a:schemeClr val="dk1"/>
              </a:buClr>
              <a:buSzPct val="84615"/>
              <a:buFont typeface="Arial"/>
              <a:buNone/>
            </a:pPr>
            <a:endParaRPr sz="1300"/>
          </a:p>
          <a:p>
            <a:pPr marL="114300" lvl="0" indent="0" algn="l" rtl="0">
              <a:lnSpc>
                <a:spcPct val="115000"/>
              </a:lnSpc>
              <a:spcBef>
                <a:spcPts val="1200"/>
              </a:spcBef>
              <a:spcAft>
                <a:spcPts val="0"/>
              </a:spcAft>
              <a:buClr>
                <a:schemeClr val="dk1"/>
              </a:buClr>
              <a:buSzPct val="64705"/>
              <a:buFont typeface="Arial"/>
              <a:buNone/>
            </a:pPr>
            <a:r>
              <a:rPr lang="en" sz="1700"/>
              <a:t>Why PKP:</a:t>
            </a:r>
            <a:endParaRPr sz="1700"/>
          </a:p>
          <a:p>
            <a:pPr marL="457200" lvl="0" indent="-324961" algn="l" rtl="0">
              <a:lnSpc>
                <a:spcPct val="115000"/>
              </a:lnSpc>
              <a:spcBef>
                <a:spcPts val="1200"/>
              </a:spcBef>
              <a:spcAft>
                <a:spcPts val="0"/>
              </a:spcAft>
              <a:buSzPct val="100000"/>
              <a:buChar char="●"/>
            </a:pPr>
            <a:r>
              <a:rPr lang="en" sz="1700"/>
              <a:t>Open-source</a:t>
            </a:r>
            <a:endParaRPr sz="1700"/>
          </a:p>
          <a:p>
            <a:pPr marL="457200" lvl="0" indent="-324961" algn="l" rtl="0">
              <a:lnSpc>
                <a:spcPct val="115000"/>
              </a:lnSpc>
              <a:spcBef>
                <a:spcPts val="1200"/>
              </a:spcBef>
              <a:spcAft>
                <a:spcPts val="0"/>
              </a:spcAft>
              <a:buSzPct val="100000"/>
              <a:buChar char="●"/>
            </a:pPr>
            <a:r>
              <a:rPr lang="en" sz="1700"/>
              <a:t>Globally widely used platform</a:t>
            </a:r>
            <a:endParaRPr sz="1700"/>
          </a:p>
          <a:p>
            <a:pPr marL="457200" lvl="0" indent="-324961" algn="l" rtl="0">
              <a:lnSpc>
                <a:spcPct val="115000"/>
              </a:lnSpc>
              <a:spcBef>
                <a:spcPts val="1200"/>
              </a:spcBef>
              <a:spcAft>
                <a:spcPts val="0"/>
              </a:spcAft>
              <a:buSzPct val="100000"/>
              <a:buChar char="●"/>
            </a:pPr>
            <a:r>
              <a:rPr lang="en" sz="1700"/>
              <a:t>Community-based: large active community that influences new features</a:t>
            </a:r>
            <a:endParaRPr sz="1700"/>
          </a:p>
          <a:p>
            <a:pPr marL="457200" lvl="0" indent="-324961" algn="l" rtl="0">
              <a:lnSpc>
                <a:spcPct val="115000"/>
              </a:lnSpc>
              <a:spcBef>
                <a:spcPts val="1200"/>
              </a:spcBef>
              <a:spcAft>
                <a:spcPts val="0"/>
              </a:spcAft>
              <a:buSzPct val="100000"/>
              <a:buChar char="●"/>
            </a:pPr>
            <a:r>
              <a:rPr lang="en" sz="1700"/>
              <a:t>Fixed team of developers</a:t>
            </a:r>
            <a:endParaRPr sz="1700"/>
          </a:p>
          <a:p>
            <a:pPr marL="457200" lvl="0" indent="-324961" algn="l" rtl="0">
              <a:lnSpc>
                <a:spcPct val="115000"/>
              </a:lnSpc>
              <a:spcBef>
                <a:spcPts val="1200"/>
              </a:spcBef>
              <a:spcAft>
                <a:spcPts val="0"/>
              </a:spcAft>
              <a:buSzPct val="100000"/>
              <a:buChar char="●"/>
            </a:pPr>
            <a:r>
              <a:rPr lang="en" sz="1700"/>
              <a:t>Special interest groups and sprints in the community</a:t>
            </a:r>
            <a:endParaRPr sz="1700"/>
          </a:p>
        </p:txBody>
      </p:sp>
      <p:pic>
        <p:nvPicPr>
          <p:cNvPr id="219" name="Google Shape;219;g28419623166_0_391"/>
          <p:cNvPicPr preferRelativeResize="0"/>
          <p:nvPr/>
        </p:nvPicPr>
        <p:blipFill rotWithShape="1">
          <a:blip r:embed="rId3">
            <a:alphaModFix/>
          </a:blip>
          <a:srcRect/>
          <a:stretch/>
        </p:blipFill>
        <p:spPr>
          <a:xfrm>
            <a:off x="5322124" y="417544"/>
            <a:ext cx="3763844" cy="2463844"/>
          </a:xfrm>
          <a:prstGeom prst="rect">
            <a:avLst/>
          </a:prstGeom>
          <a:noFill/>
          <a:ln>
            <a:noFill/>
          </a:ln>
        </p:spPr>
      </p:pic>
      <p:pic>
        <p:nvPicPr>
          <p:cNvPr id="220" name="Google Shape;220;g28419623166_0_391"/>
          <p:cNvPicPr preferRelativeResize="0"/>
          <p:nvPr/>
        </p:nvPicPr>
        <p:blipFill rotWithShape="1">
          <a:blip r:embed="rId4">
            <a:alphaModFix/>
          </a:blip>
          <a:srcRect/>
          <a:stretch/>
        </p:blipFill>
        <p:spPr>
          <a:xfrm>
            <a:off x="6452025" y="2973525"/>
            <a:ext cx="1944000" cy="19032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8419623166_0_398"/>
          <p:cNvSpPr txBox="1">
            <a:spLocks noGrp="1"/>
          </p:cNvSpPr>
          <p:nvPr>
            <p:ph type="title"/>
          </p:nvPr>
        </p:nvSpPr>
        <p:spPr>
          <a:xfrm>
            <a:off x="0" y="361950"/>
            <a:ext cx="9140700" cy="794400"/>
          </a:xfrm>
          <a:prstGeom prst="rect">
            <a:avLst/>
          </a:prstGeom>
          <a:noFill/>
          <a:ln>
            <a:noFill/>
          </a:ln>
        </p:spPr>
        <p:txBody>
          <a:bodyPr spcFirstLastPara="1" wrap="square" lIns="737100" tIns="35100" rIns="202500" bIns="35100" anchor="ctr" anchorCtr="0">
            <a:noAutofit/>
          </a:bodyPr>
          <a:lstStyle/>
          <a:p>
            <a:pPr marL="0" lvl="0" indent="0" algn="l" rtl="0">
              <a:lnSpc>
                <a:spcPct val="100000"/>
              </a:lnSpc>
              <a:spcBef>
                <a:spcPts val="0"/>
              </a:spcBef>
              <a:spcAft>
                <a:spcPts val="0"/>
              </a:spcAft>
              <a:buSzPts val="1100"/>
              <a:buNone/>
            </a:pPr>
            <a:r>
              <a:rPr lang="en" sz="2500"/>
              <a:t>Why choose a different platform for OT?</a:t>
            </a:r>
            <a:endParaRPr sz="2500"/>
          </a:p>
        </p:txBody>
      </p:sp>
      <p:sp>
        <p:nvSpPr>
          <p:cNvPr id="226" name="Google Shape;226;g28419623166_0_398"/>
          <p:cNvSpPr txBox="1"/>
          <p:nvPr/>
        </p:nvSpPr>
        <p:spPr>
          <a:xfrm>
            <a:off x="1" y="1244084"/>
            <a:ext cx="9140700" cy="3861300"/>
          </a:xfrm>
          <a:prstGeom prst="rect">
            <a:avLst/>
          </a:prstGeom>
          <a:noFill/>
          <a:ln>
            <a:noFill/>
          </a:ln>
        </p:spPr>
        <p:txBody>
          <a:bodyPr spcFirstLastPara="1" wrap="square" lIns="736550" tIns="34275" rIns="202500" bIns="34275" anchor="t" anchorCtr="0">
            <a:noAutofit/>
          </a:bodyPr>
          <a:lstStyle/>
          <a:p>
            <a:pPr marL="457200" marR="0" lvl="0" indent="-323850" algn="l" rtl="0">
              <a:lnSpc>
                <a:spcPct val="100000"/>
              </a:lnSpc>
              <a:spcBef>
                <a:spcPts val="1000"/>
              </a:spcBef>
              <a:spcAft>
                <a:spcPts val="0"/>
              </a:spcAft>
              <a:buClr>
                <a:schemeClr val="dk1"/>
              </a:buClr>
              <a:buSzPts val="1500"/>
              <a:buFont typeface="Arial"/>
              <a:buChar char="›"/>
            </a:pPr>
            <a:r>
              <a:rPr lang="en" sz="1500" b="0" i="0" u="none" strike="noStrike" cap="none">
                <a:solidFill>
                  <a:schemeClr val="dk1"/>
                </a:solidFill>
                <a:latin typeface="Arial"/>
                <a:ea typeface="Arial"/>
                <a:cs typeface="Arial"/>
                <a:sym typeface="Arial"/>
              </a:rPr>
              <a:t>At the start of OT project: intake with wishes and requirements by teachers</a:t>
            </a:r>
            <a:endParaRPr sz="15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7 applications</a:t>
            </a:r>
            <a:r>
              <a:rPr lang="en">
                <a:solidFill>
                  <a:schemeClr val="dk1"/>
                </a:solidFill>
              </a:rPr>
              <a:t/>
            </a:r>
            <a:br>
              <a:rPr lang="en">
                <a:solidFill>
                  <a:schemeClr val="dk1"/>
                </a:solidFill>
              </a:rPr>
            </a:br>
            <a:r>
              <a:rPr lang="en" sz="1400" b="0" i="0" u="none" strike="noStrike" cap="none">
                <a:solidFill>
                  <a:schemeClr val="dk1"/>
                </a:solidFill>
                <a:latin typeface="Arial"/>
                <a:ea typeface="Arial"/>
                <a:cs typeface="Arial"/>
                <a:sym typeface="Arial"/>
              </a:rPr>
              <a:t>→ 4 pilots chosen (2021)</a:t>
            </a:r>
            <a:r>
              <a:rPr lang="en">
                <a:solidFill>
                  <a:schemeClr val="dk1"/>
                </a:solidFill>
              </a:rPr>
              <a:t/>
            </a:r>
            <a:br>
              <a:rPr lang="en">
                <a:solidFill>
                  <a:schemeClr val="dk1"/>
                </a:solidFill>
              </a:rPr>
            </a:br>
            <a:r>
              <a:rPr lang="en">
                <a:solidFill>
                  <a:schemeClr val="dk1"/>
                </a:solidFill>
              </a:rPr>
              <a:t>→ grew to 7 pilots (2023) + more in pipeline</a:t>
            </a:r>
            <a:endParaRPr sz="1100">
              <a:solidFill>
                <a:schemeClr val="dk1"/>
              </a:solidFil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Going beyond the classic textbook</a:t>
            </a:r>
            <a:endParaRPr sz="1100">
              <a:solidFill>
                <a:schemeClr val="dk1"/>
              </a:solidFil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Interactive content</a:t>
            </a:r>
            <a:endParaRPr>
              <a:solidFill>
                <a:schemeClr val="dk1"/>
              </a:solidFil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Student involvement and co-creation</a:t>
            </a:r>
            <a:endParaRPr sz="1400" b="0" i="0" u="none" strike="noStrike" cap="none">
              <a:solidFill>
                <a:schemeClr val="dk1"/>
              </a:solidFill>
              <a:latin typeface="Arial"/>
              <a:ea typeface="Arial"/>
              <a:cs typeface="Arial"/>
              <a:sym typeface="Arial"/>
            </a:endParaRPr>
          </a:p>
          <a:p>
            <a:pPr marL="0" marR="0" lvl="2" indent="0" algn="l" rtl="0">
              <a:lnSpc>
                <a:spcPct val="100000"/>
              </a:lnSpc>
              <a:spcBef>
                <a:spcPts val="0"/>
              </a:spcBef>
              <a:spcAft>
                <a:spcPts val="0"/>
              </a:spcAft>
              <a:buNone/>
            </a:pPr>
            <a:endParaRPr sz="2100" b="0" i="0" u="none" strike="noStrike" cap="none">
              <a:solidFill>
                <a:schemeClr val="dk1"/>
              </a:solidFill>
              <a:latin typeface="Arial"/>
              <a:ea typeface="Arial"/>
              <a:cs typeface="Arial"/>
              <a:sym typeface="Arial"/>
            </a:endParaRPr>
          </a:p>
          <a:p>
            <a:pPr marL="0" marR="0" lvl="2" indent="0" algn="l" rtl="0">
              <a:lnSpc>
                <a:spcPct val="100000"/>
              </a:lnSpc>
              <a:spcBef>
                <a:spcPts val="0"/>
              </a:spcBef>
              <a:spcAft>
                <a:spcPts val="0"/>
              </a:spcAft>
              <a:buNone/>
            </a:pPr>
            <a:r>
              <a:rPr lang="en" sz="2100" b="0" i="0" u="none" strike="noStrike" cap="none">
                <a:solidFill>
                  <a:schemeClr val="dk1"/>
                </a:solidFill>
                <a:latin typeface="Arial"/>
                <a:ea typeface="Arial"/>
                <a:cs typeface="Arial"/>
                <a:sym typeface="Arial"/>
              </a:rPr>
              <a:t>	</a:t>
            </a:r>
            <a:r>
              <a:rPr lang="en" sz="1500" b="0" i="0" u="none" strike="noStrike" cap="none">
                <a:solidFill>
                  <a:schemeClr val="dk1"/>
                </a:solidFill>
                <a:latin typeface="Arial"/>
                <a:ea typeface="Arial"/>
                <a:cs typeface="Arial"/>
                <a:sym typeface="Arial"/>
              </a:rPr>
              <a:t>Key considerations</a:t>
            </a:r>
            <a:endParaRPr sz="15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Open source</a:t>
            </a:r>
            <a:endParaRPr sz="1400" b="0" i="0" u="none" strike="noStrike" cap="none">
              <a:solidFill>
                <a:schemeClr val="dk1"/>
              </a:solidFill>
              <a:latin typeface="Arial"/>
              <a:ea typeface="Arial"/>
              <a:cs typeface="Arial"/>
              <a:sym typeface="Arial"/>
            </a:endParaRPr>
          </a:p>
          <a:p>
            <a:pPr marL="914400" marR="0" lvl="1" indent="-317500" algn="l" rtl="0">
              <a:lnSpc>
                <a:spcPct val="100000"/>
              </a:lnSpc>
              <a:spcBef>
                <a:spcPts val="1000"/>
              </a:spcBef>
              <a:spcAft>
                <a:spcPts val="0"/>
              </a:spcAft>
              <a:buClr>
                <a:schemeClr val="dk1"/>
              </a:buClr>
              <a:buSzPts val="1400"/>
              <a:buFont typeface="Arial"/>
              <a:buChar char="○"/>
            </a:pPr>
            <a:r>
              <a:rPr lang="en" sz="1400" b="0" i="0" u="none" strike="noStrike" cap="none">
                <a:solidFill>
                  <a:schemeClr val="dk1"/>
                </a:solidFill>
                <a:latin typeface="Arial"/>
                <a:ea typeface="Arial"/>
                <a:cs typeface="Arial"/>
                <a:sym typeface="Arial"/>
              </a:rPr>
              <a:t>Interactive, multimedia-enabled, responsive web-books</a:t>
            </a:r>
            <a:r>
              <a:rPr lang="en">
                <a:solidFill>
                  <a:schemeClr val="dk1"/>
                </a:solidFill>
              </a:rPr>
              <a:t> </a:t>
            </a:r>
            <a:r>
              <a:rPr lang="en" sz="1400" b="0" i="0" u="none" strike="noStrike" cap="none">
                <a:solidFill>
                  <a:schemeClr val="dk1"/>
                </a:solidFill>
                <a:latin typeface="Arial"/>
                <a:ea typeface="Arial"/>
                <a:cs typeface="Arial"/>
                <a:sym typeface="Arial"/>
              </a:rPr>
              <a:t>+ print-on-demand</a:t>
            </a:r>
            <a:endParaRPr sz="1100">
              <a:solidFill>
                <a:schemeClr val="dk1"/>
              </a:solidFill>
            </a:endParaRPr>
          </a:p>
          <a:p>
            <a:pPr marL="914400" marR="0" lvl="1" indent="-317500" algn="l" rtl="0">
              <a:lnSpc>
                <a:spcPct val="100000"/>
              </a:lnSpc>
              <a:spcBef>
                <a:spcPts val="1000"/>
              </a:spcBef>
              <a:spcAft>
                <a:spcPts val="0"/>
              </a:spcAft>
              <a:buClr>
                <a:schemeClr val="dk1"/>
              </a:buClr>
              <a:buSzPts val="1400"/>
              <a:buFont typeface="Arial"/>
              <a:buChar char="○"/>
            </a:pPr>
            <a:r>
              <a:rPr lang="en" sz="1400">
                <a:solidFill>
                  <a:schemeClr val="dk1"/>
                </a:solidFill>
              </a:rPr>
              <a:t>Funding &amp; staff availability</a:t>
            </a:r>
            <a:endParaRPr sz="1100">
              <a:solidFill>
                <a:schemeClr val="dk1"/>
              </a:solidFill>
            </a:endParaRPr>
          </a:p>
        </p:txBody>
      </p:sp>
      <p:pic>
        <p:nvPicPr>
          <p:cNvPr id="227" name="Google Shape;227;g28419623166_0_398"/>
          <p:cNvPicPr preferRelativeResize="0"/>
          <p:nvPr/>
        </p:nvPicPr>
        <p:blipFill rotWithShape="1">
          <a:blip r:embed="rId3">
            <a:alphaModFix/>
          </a:blip>
          <a:srcRect/>
          <a:stretch/>
        </p:blipFill>
        <p:spPr>
          <a:xfrm>
            <a:off x="5866498" y="1617620"/>
            <a:ext cx="3277502" cy="2322200"/>
          </a:xfrm>
          <a:prstGeom prst="rect">
            <a:avLst/>
          </a:prstGeom>
          <a:noFill/>
          <a:ln>
            <a:noFill/>
          </a:ln>
        </p:spPr>
      </p:pic>
      <p:pic>
        <p:nvPicPr>
          <p:cNvPr id="228" name="Google Shape;228;g28419623166_0_398"/>
          <p:cNvPicPr preferRelativeResize="0"/>
          <p:nvPr/>
        </p:nvPicPr>
        <p:blipFill rotWithShape="1">
          <a:blip r:embed="rId4">
            <a:alphaModFix/>
          </a:blip>
          <a:srcRect/>
          <a:stretch/>
        </p:blipFill>
        <p:spPr>
          <a:xfrm>
            <a:off x="6997100" y="3997625"/>
            <a:ext cx="1626075" cy="136950"/>
          </a:xfrm>
          <a:prstGeom prst="rect">
            <a:avLst/>
          </a:prstGeom>
          <a:noFill/>
          <a:ln>
            <a:noFill/>
          </a:ln>
        </p:spPr>
      </p:pic>
    </p:spTree>
  </p:cSld>
  <p:clrMapOvr>
    <a:masterClrMapping/>
  </p:clrMapOvr>
</p:sld>
</file>

<file path=ppt/theme/theme1.xml><?xml version="1.0" encoding="utf-8"?>
<a:theme xmlns:a="http://schemas.openxmlformats.org/drawingml/2006/main" name="Title Design">
  <a:themeElements>
    <a:clrScheme name="Title Design 1">
      <a:dk1>
        <a:srgbClr val="000000"/>
      </a:dk1>
      <a:lt1>
        <a:srgbClr val="FFFFFF"/>
      </a:lt1>
      <a:dk2>
        <a:srgbClr val="FFFFFF"/>
      </a:dk2>
      <a:lt2>
        <a:srgbClr val="808080"/>
      </a:lt2>
      <a:accent1>
        <a:srgbClr val="009CEF"/>
      </a:accent1>
      <a:accent2>
        <a:srgbClr val="CC0000"/>
      </a:accent2>
      <a:accent3>
        <a:srgbClr val="FFFFFF"/>
      </a:accent3>
      <a:accent4>
        <a:srgbClr val="000000"/>
      </a:accent4>
      <a:accent5>
        <a:srgbClr val="AACBF6"/>
      </a:accent5>
      <a:accent6>
        <a:srgbClr val="B90000"/>
      </a:accent6>
      <a:hlink>
        <a:srgbClr val="000000"/>
      </a:hlink>
      <a:folHlink>
        <a:srgbClr val="772D6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2260</Words>
  <Application>Microsoft Office PowerPoint</Application>
  <PresentationFormat>Экран (16:9)</PresentationFormat>
  <Paragraphs>260</Paragraphs>
  <Slides>16</Slides>
  <Notes>16</Notes>
  <HiddenSlides>1</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Verdana</vt:lpstr>
      <vt:lpstr>Calibri</vt:lpstr>
      <vt:lpstr>Georgia</vt:lpstr>
      <vt:lpstr>Georgia</vt:lpstr>
      <vt:lpstr>Trebuchet MS</vt:lpstr>
      <vt:lpstr>Roboto</vt:lpstr>
      <vt:lpstr>Arial</vt:lpstr>
      <vt:lpstr>Title Design</vt:lpstr>
      <vt:lpstr>University of Groningen Press:  Navigating the Open Textbook Publishing Landscape</vt:lpstr>
      <vt:lpstr>Who we are &amp; how we are involved</vt:lpstr>
      <vt:lpstr>University of Groningen Press | UGP</vt:lpstr>
      <vt:lpstr>New university press as an Open Science platform</vt:lpstr>
      <vt:lpstr>UG Press as an Open Science platform</vt:lpstr>
      <vt:lpstr>Supporting the Open Textbook pilot</vt:lpstr>
      <vt:lpstr>Lessons learned from OA publishing projects</vt:lpstr>
      <vt:lpstr>Platform choice </vt:lpstr>
      <vt:lpstr>Why choose a different platform for OT?</vt:lpstr>
      <vt:lpstr>Why Pressbooks for OT? </vt:lpstr>
      <vt:lpstr>Pressbooks Frontend</vt:lpstr>
      <vt:lpstr>Презентация PowerPoint</vt:lpstr>
      <vt:lpstr>Lessons learned from the open textbook pilot</vt:lpstr>
      <vt:lpstr>What’s next?</vt:lpstr>
      <vt:lpstr>Let’s keep discussing this together!</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Groningen Press:  Navigating the Open Textbook Publishing Landscape</dc:title>
  <dc:creator>User</dc:creator>
  <cp:lastModifiedBy>User</cp:lastModifiedBy>
  <cp:revision>2</cp:revision>
  <dcterms:modified xsi:type="dcterms:W3CDTF">2023-11-21T06:31:07Z</dcterms:modified>
</cp:coreProperties>
</file>