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7.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8.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9.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0.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1.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0" r:id="rId1"/>
    <p:sldMasterId id="2147483707" r:id="rId2"/>
    <p:sldMasterId id="2147483746" r:id="rId3"/>
    <p:sldMasterId id="2147483760" r:id="rId4"/>
    <p:sldMasterId id="2147483777" r:id="rId5"/>
  </p:sldMasterIdLst>
  <p:notesMasterIdLst>
    <p:notesMasterId r:id="rId20"/>
  </p:notesMasterIdLst>
  <p:handoutMasterIdLst>
    <p:handoutMasterId r:id="rId21"/>
  </p:handoutMasterIdLst>
  <p:sldIdLst>
    <p:sldId id="256" r:id="rId6"/>
    <p:sldId id="323" r:id="rId7"/>
    <p:sldId id="327" r:id="rId8"/>
    <p:sldId id="288" r:id="rId9"/>
    <p:sldId id="330" r:id="rId10"/>
    <p:sldId id="331" r:id="rId11"/>
    <p:sldId id="332" r:id="rId12"/>
    <p:sldId id="329" r:id="rId13"/>
    <p:sldId id="334" r:id="rId14"/>
    <p:sldId id="335" r:id="rId15"/>
    <p:sldId id="324" r:id="rId16"/>
    <p:sldId id="337" r:id="rId17"/>
    <p:sldId id="325" r:id="rId18"/>
    <p:sldId id="32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ntarė" initials="G" lastIdx="2" clrIdx="0">
    <p:extLst>
      <p:ext uri="{19B8F6BF-5375-455C-9EA6-DF929625EA0E}">
        <p15:presenceInfo xmlns:p15="http://schemas.microsoft.com/office/powerpoint/2012/main" userId="S::gintaut@ktu.lt::176b6334-3832-4aac-9dcb-724a9e09d5f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7B4D"/>
    <a:srgbClr val="66CCFF"/>
    <a:srgbClr val="7C1D93"/>
    <a:srgbClr val="EE3E3C"/>
    <a:srgbClr val="24266F"/>
    <a:srgbClr val="E77729"/>
    <a:srgbClr val="6C55CD"/>
    <a:srgbClr val="3E88D9"/>
    <a:srgbClr val="26B3A8"/>
    <a:srgbClr val="FD9D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855AAC-D344-C611-3D40-7579A541C340}" v="10" dt="2025-10-01T12:52:26.411"/>
  </p1510:revLst>
</p1510:revInfo>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58"/>
    <p:restoredTop sz="79553" autoAdjust="0"/>
  </p:normalViewPr>
  <p:slideViewPr>
    <p:cSldViewPr snapToGrid="0" snapToObjects="1" showGuides="1">
      <p:cViewPr varScale="1">
        <p:scale>
          <a:sx n="90" d="100"/>
          <a:sy n="90" d="100"/>
        </p:scale>
        <p:origin x="148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stė Pranckutė" userId="S::aispra@ktu.lt::eb4fd049-0927-498c-a8eb-2cf522d52e5f" providerId="AD" clId="Web-{08855AAC-D344-C611-3D40-7579A541C340}"/>
    <pc:docChg chg="modSld">
      <pc:chgData name="Aistė Pranckutė" userId="S::aispra@ktu.lt::eb4fd049-0927-498c-a8eb-2cf522d52e5f" providerId="AD" clId="Web-{08855AAC-D344-C611-3D40-7579A541C340}" dt="2025-10-01T12:52:23.363" v="8" actId="20577"/>
      <pc:docMkLst>
        <pc:docMk/>
      </pc:docMkLst>
      <pc:sldChg chg="modSp">
        <pc:chgData name="Aistė Pranckutė" userId="S::aispra@ktu.lt::eb4fd049-0927-498c-a8eb-2cf522d52e5f" providerId="AD" clId="Web-{08855AAC-D344-C611-3D40-7579A541C340}" dt="2025-10-01T12:52:23.363" v="8" actId="20577"/>
        <pc:sldMkLst>
          <pc:docMk/>
          <pc:sldMk cId="2995773799" sldId="325"/>
        </pc:sldMkLst>
        <pc:spChg chg="mod">
          <ac:chgData name="Aistė Pranckutė" userId="S::aispra@ktu.lt::eb4fd049-0927-498c-a8eb-2cf522d52e5f" providerId="AD" clId="Web-{08855AAC-D344-C611-3D40-7579A541C340}" dt="2025-10-01T12:52:23.363" v="8" actId="20577"/>
          <ac:spMkLst>
            <pc:docMk/>
            <pc:sldMk cId="2995773799" sldId="325"/>
            <ac:spMk id="2" creationId="{6F6B6216-56CE-4595-9996-997D2ED07971}"/>
          </ac:spMkLst>
        </pc:spChg>
      </pc:sldChg>
    </pc:docChg>
  </pc:docChgLst>
  <pc:docChgLst>
    <pc:chgData name="Giedrius Dabašinskas" userId="0a656dcc-496a-41ff-b6da-baf00839ff5e" providerId="ADAL" clId="{44D4A6B1-3A58-4ABB-A849-7E7E2AE1FE09}"/>
    <pc:docChg chg="undo custSel addSld delSld modSld">
      <pc:chgData name="Giedrius Dabašinskas" userId="0a656dcc-496a-41ff-b6da-baf00839ff5e" providerId="ADAL" clId="{44D4A6B1-3A58-4ABB-A849-7E7E2AE1FE09}" dt="2025-09-29T13:37:08.124" v="2466" actId="207"/>
      <pc:docMkLst>
        <pc:docMk/>
      </pc:docMkLst>
      <pc:sldChg chg="modSp mod">
        <pc:chgData name="Giedrius Dabašinskas" userId="0a656dcc-496a-41ff-b6da-baf00839ff5e" providerId="ADAL" clId="{44D4A6B1-3A58-4ABB-A849-7E7E2AE1FE09}" dt="2025-09-29T06:32:16.882" v="54" actId="20577"/>
        <pc:sldMkLst>
          <pc:docMk/>
          <pc:sldMk cId="1974048724" sldId="256"/>
        </pc:sldMkLst>
        <pc:spChg chg="mod">
          <ac:chgData name="Giedrius Dabašinskas" userId="0a656dcc-496a-41ff-b6da-baf00839ff5e" providerId="ADAL" clId="{44D4A6B1-3A58-4ABB-A849-7E7E2AE1FE09}" dt="2025-09-29T06:32:16.882" v="54" actId="20577"/>
          <ac:spMkLst>
            <pc:docMk/>
            <pc:sldMk cId="1974048724" sldId="256"/>
            <ac:spMk id="3" creationId="{8FBA1BBB-85FE-3E4D-9478-033ACF3668F1}"/>
          </ac:spMkLst>
        </pc:spChg>
        <pc:spChg chg="mod">
          <ac:chgData name="Giedrius Dabašinskas" userId="0a656dcc-496a-41ff-b6da-baf00839ff5e" providerId="ADAL" clId="{44D4A6B1-3A58-4ABB-A849-7E7E2AE1FE09}" dt="2025-09-26T12:42:55.251" v="30" actId="404"/>
          <ac:spMkLst>
            <pc:docMk/>
            <pc:sldMk cId="1974048724" sldId="256"/>
            <ac:spMk id="4" creationId="{43F8AA35-8FF4-0A40-8EF0-FF6E4BFB3DD3}"/>
          </ac:spMkLst>
        </pc:spChg>
      </pc:sldChg>
      <pc:sldChg chg="addSp delSp modSp mod">
        <pc:chgData name="Giedrius Dabašinskas" userId="0a656dcc-496a-41ff-b6da-baf00839ff5e" providerId="ADAL" clId="{44D4A6B1-3A58-4ABB-A849-7E7E2AE1FE09}" dt="2025-09-29T13:28:40.736" v="2432" actId="404"/>
        <pc:sldMkLst>
          <pc:docMk/>
          <pc:sldMk cId="2212810870" sldId="323"/>
        </pc:sldMkLst>
        <pc:spChg chg="mod">
          <ac:chgData name="Giedrius Dabašinskas" userId="0a656dcc-496a-41ff-b6da-baf00839ff5e" providerId="ADAL" clId="{44D4A6B1-3A58-4ABB-A849-7E7E2AE1FE09}" dt="2025-09-29T12:02:28.510" v="1359" actId="20577"/>
          <ac:spMkLst>
            <pc:docMk/>
            <pc:sldMk cId="2212810870" sldId="323"/>
            <ac:spMk id="2" creationId="{6F6B6216-56CE-4595-9996-997D2ED07971}"/>
          </ac:spMkLst>
        </pc:spChg>
        <pc:spChg chg="add mod">
          <ac:chgData name="Giedrius Dabašinskas" userId="0a656dcc-496a-41ff-b6da-baf00839ff5e" providerId="ADAL" clId="{44D4A6B1-3A58-4ABB-A849-7E7E2AE1FE09}" dt="2025-09-29T11:58:05.913" v="1342" actId="1076"/>
          <ac:spMkLst>
            <pc:docMk/>
            <pc:sldMk cId="2212810870" sldId="323"/>
            <ac:spMk id="5" creationId="{08C5322E-4552-4FF7-AB67-E0A3AEC1F2A2}"/>
          </ac:spMkLst>
        </pc:spChg>
        <pc:spChg chg="add mod">
          <ac:chgData name="Giedrius Dabašinskas" userId="0a656dcc-496a-41ff-b6da-baf00839ff5e" providerId="ADAL" clId="{44D4A6B1-3A58-4ABB-A849-7E7E2AE1FE09}" dt="2025-09-29T11:57:54.612" v="1339" actId="1076"/>
          <ac:spMkLst>
            <pc:docMk/>
            <pc:sldMk cId="2212810870" sldId="323"/>
            <ac:spMk id="6" creationId="{586725F3-2D32-48B9-8082-7AD4AF3D0E27}"/>
          </ac:spMkLst>
        </pc:spChg>
        <pc:spChg chg="add mod">
          <ac:chgData name="Giedrius Dabašinskas" userId="0a656dcc-496a-41ff-b6da-baf00839ff5e" providerId="ADAL" clId="{44D4A6B1-3A58-4ABB-A849-7E7E2AE1FE09}" dt="2025-09-29T11:57:59.633" v="1340" actId="1076"/>
          <ac:spMkLst>
            <pc:docMk/>
            <pc:sldMk cId="2212810870" sldId="323"/>
            <ac:spMk id="7" creationId="{FBDB03FD-14F2-4FAE-8712-9C147A8DC49E}"/>
          </ac:spMkLst>
        </pc:spChg>
        <pc:spChg chg="add mod">
          <ac:chgData name="Giedrius Dabašinskas" userId="0a656dcc-496a-41ff-b6da-baf00839ff5e" providerId="ADAL" clId="{44D4A6B1-3A58-4ABB-A849-7E7E2AE1FE09}" dt="2025-09-29T13:28:40.736" v="2432" actId="404"/>
          <ac:spMkLst>
            <pc:docMk/>
            <pc:sldMk cId="2212810870" sldId="323"/>
            <ac:spMk id="8" creationId="{8DC2C204-41C5-463C-8233-A55DEAF328FE}"/>
          </ac:spMkLst>
        </pc:spChg>
        <pc:spChg chg="add mod">
          <ac:chgData name="Giedrius Dabašinskas" userId="0a656dcc-496a-41ff-b6da-baf00839ff5e" providerId="ADAL" clId="{44D4A6B1-3A58-4ABB-A849-7E7E2AE1FE09}" dt="2025-09-29T11:58:30.357" v="1347" actId="1076"/>
          <ac:spMkLst>
            <pc:docMk/>
            <pc:sldMk cId="2212810870" sldId="323"/>
            <ac:spMk id="9" creationId="{9C0CCE27-B207-43E6-AB3F-8EC71CFFEF2C}"/>
          </ac:spMkLst>
        </pc:spChg>
        <pc:cxnChg chg="add mod">
          <ac:chgData name="Giedrius Dabašinskas" userId="0a656dcc-496a-41ff-b6da-baf00839ff5e" providerId="ADAL" clId="{44D4A6B1-3A58-4ABB-A849-7E7E2AE1FE09}" dt="2025-09-29T11:59:10.914" v="1354" actId="1582"/>
          <ac:cxnSpMkLst>
            <pc:docMk/>
            <pc:sldMk cId="2212810870" sldId="323"/>
            <ac:cxnSpMk id="13" creationId="{B8C35CFE-C21E-4B52-A586-6C25C3ED9C6F}"/>
          </ac:cxnSpMkLst>
        </pc:cxnChg>
        <pc:cxnChg chg="add mod">
          <ac:chgData name="Giedrius Dabašinskas" userId="0a656dcc-496a-41ff-b6da-baf00839ff5e" providerId="ADAL" clId="{44D4A6B1-3A58-4ABB-A849-7E7E2AE1FE09}" dt="2025-09-29T11:59:10.914" v="1354" actId="1582"/>
          <ac:cxnSpMkLst>
            <pc:docMk/>
            <pc:sldMk cId="2212810870" sldId="323"/>
            <ac:cxnSpMk id="15" creationId="{E3DD4293-2B26-44FB-9478-10D6C2288C36}"/>
          </ac:cxnSpMkLst>
        </pc:cxnChg>
        <pc:cxnChg chg="add mod">
          <ac:chgData name="Giedrius Dabašinskas" userId="0a656dcc-496a-41ff-b6da-baf00839ff5e" providerId="ADAL" clId="{44D4A6B1-3A58-4ABB-A849-7E7E2AE1FE09}" dt="2025-09-29T11:59:10.914" v="1354" actId="1582"/>
          <ac:cxnSpMkLst>
            <pc:docMk/>
            <pc:sldMk cId="2212810870" sldId="323"/>
            <ac:cxnSpMk id="19" creationId="{B7F6865B-998C-4CAB-ABE7-F8306B36530A}"/>
          </ac:cxnSpMkLst>
        </pc:cxnChg>
        <pc:cxnChg chg="add mod">
          <ac:chgData name="Giedrius Dabašinskas" userId="0a656dcc-496a-41ff-b6da-baf00839ff5e" providerId="ADAL" clId="{44D4A6B1-3A58-4ABB-A849-7E7E2AE1FE09}" dt="2025-09-29T11:59:10.914" v="1354" actId="1582"/>
          <ac:cxnSpMkLst>
            <pc:docMk/>
            <pc:sldMk cId="2212810870" sldId="323"/>
            <ac:cxnSpMk id="21" creationId="{1BADD294-CAB9-4C65-B801-C5E803ACA2D8}"/>
          </ac:cxnSpMkLst>
        </pc:cxnChg>
      </pc:sldChg>
    </pc:docChg>
  </pc:docChgLst>
  <pc:docChgLst>
    <pc:chgData name="Giedrius Dabašinskas" userId="0a656dcc-496a-41ff-b6da-baf00839ff5e" providerId="ADAL" clId="{296BDFEB-886F-4D0E-A7DE-369AEADB7DB3}"/>
    <pc:docChg chg="undo custSel addSld delSld modSld sldOrd delMainMaster">
      <pc:chgData name="Giedrius Dabašinskas" userId="0a656dcc-496a-41ff-b6da-baf00839ff5e" providerId="ADAL" clId="{296BDFEB-886F-4D0E-A7DE-369AEADB7DB3}" dt="2025-10-01T08:57:06.363" v="9173" actId="20577"/>
      <pc:docMkLst>
        <pc:docMk/>
      </pc:docMkLst>
      <pc:sldChg chg="modNotesTx">
        <pc:chgData name="Giedrius Dabašinskas" userId="0a656dcc-496a-41ff-b6da-baf00839ff5e" providerId="ADAL" clId="{296BDFEB-886F-4D0E-A7DE-369AEADB7DB3}" dt="2025-10-01T07:16:35.508" v="3264" actId="20577"/>
        <pc:sldMkLst>
          <pc:docMk/>
          <pc:sldMk cId="1974048724" sldId="256"/>
        </pc:sldMkLst>
      </pc:sldChg>
      <pc:sldChg chg="addSp delSp modSp del mod modNotesTx">
        <pc:chgData name="Giedrius Dabašinskas" userId="0a656dcc-496a-41ff-b6da-baf00839ff5e" providerId="ADAL" clId="{296BDFEB-886F-4D0E-A7DE-369AEADB7DB3}" dt="2025-10-01T05:34:48.998" v="2577" actId="2696"/>
        <pc:sldMkLst>
          <pc:docMk/>
          <pc:sldMk cId="1279318861" sldId="287"/>
        </pc:sldMkLst>
        <pc:spChg chg="add del mod">
          <ac:chgData name="Giedrius Dabašinskas" userId="0a656dcc-496a-41ff-b6da-baf00839ff5e" providerId="ADAL" clId="{296BDFEB-886F-4D0E-A7DE-369AEADB7DB3}" dt="2025-09-30T13:08:12.874" v="2020" actId="478"/>
          <ac:spMkLst>
            <pc:docMk/>
            <pc:sldMk cId="1279318861" sldId="287"/>
            <ac:spMk id="3" creationId="{46C2D246-D0F7-4790-9352-55C11FD099ED}"/>
          </ac:spMkLst>
        </pc:spChg>
        <pc:spChg chg="add mod">
          <ac:chgData name="Giedrius Dabašinskas" userId="0a656dcc-496a-41ff-b6da-baf00839ff5e" providerId="ADAL" clId="{296BDFEB-886F-4D0E-A7DE-369AEADB7DB3}" dt="2025-09-30T12:03:43.694" v="1344" actId="1076"/>
          <ac:spMkLst>
            <pc:docMk/>
            <pc:sldMk cId="1279318861" sldId="287"/>
            <ac:spMk id="5" creationId="{F61140D0-73E4-4A37-8AB0-917471203DAE}"/>
          </ac:spMkLst>
        </pc:spChg>
        <pc:spChg chg="mod">
          <ac:chgData name="Giedrius Dabašinskas" userId="0a656dcc-496a-41ff-b6da-baf00839ff5e" providerId="ADAL" clId="{296BDFEB-886F-4D0E-A7DE-369AEADB7DB3}" dt="2025-09-30T13:09:11.287" v="2062" actId="1076"/>
          <ac:spMkLst>
            <pc:docMk/>
            <pc:sldMk cId="1279318861" sldId="287"/>
            <ac:spMk id="9" creationId="{E78ECF68-5974-4EB5-828B-C3B48C52DC33}"/>
          </ac:spMkLst>
        </pc:spChg>
        <pc:spChg chg="add del mod">
          <ac:chgData name="Giedrius Dabašinskas" userId="0a656dcc-496a-41ff-b6da-baf00839ff5e" providerId="ADAL" clId="{296BDFEB-886F-4D0E-A7DE-369AEADB7DB3}" dt="2025-09-30T13:08:16.392" v="2021" actId="478"/>
          <ac:spMkLst>
            <pc:docMk/>
            <pc:sldMk cId="1279318861" sldId="287"/>
            <ac:spMk id="11" creationId="{B8F56149-EE94-45BB-8307-4FA9DDC732CD}"/>
          </ac:spMkLst>
        </pc:spChg>
        <pc:spChg chg="add del mod">
          <ac:chgData name="Giedrius Dabašinskas" userId="0a656dcc-496a-41ff-b6da-baf00839ff5e" providerId="ADAL" clId="{296BDFEB-886F-4D0E-A7DE-369AEADB7DB3}" dt="2025-09-30T13:08:16.392" v="2021" actId="478"/>
          <ac:spMkLst>
            <pc:docMk/>
            <pc:sldMk cId="1279318861" sldId="287"/>
            <ac:spMk id="12" creationId="{A2A0B8B1-CAC3-43D8-89A8-C1F407817E6D}"/>
          </ac:spMkLst>
        </pc:spChg>
        <pc:spChg chg="add del mod">
          <ac:chgData name="Giedrius Dabašinskas" userId="0a656dcc-496a-41ff-b6da-baf00839ff5e" providerId="ADAL" clId="{296BDFEB-886F-4D0E-A7DE-369AEADB7DB3}" dt="2025-09-30T13:08:16.392" v="2021" actId="478"/>
          <ac:spMkLst>
            <pc:docMk/>
            <pc:sldMk cId="1279318861" sldId="287"/>
            <ac:spMk id="13" creationId="{535E5BB8-4FED-4E8A-8689-6ECB811B31ED}"/>
          </ac:spMkLst>
        </pc:spChg>
        <pc:spChg chg="add del mod">
          <ac:chgData name="Giedrius Dabašinskas" userId="0a656dcc-496a-41ff-b6da-baf00839ff5e" providerId="ADAL" clId="{296BDFEB-886F-4D0E-A7DE-369AEADB7DB3}" dt="2025-09-30T13:08:16.392" v="2021" actId="478"/>
          <ac:spMkLst>
            <pc:docMk/>
            <pc:sldMk cId="1279318861" sldId="287"/>
            <ac:spMk id="14" creationId="{6D02C91E-1DFF-40D3-8ED8-D33634934DEC}"/>
          </ac:spMkLst>
        </pc:spChg>
        <pc:spChg chg="add del mod">
          <ac:chgData name="Giedrius Dabašinskas" userId="0a656dcc-496a-41ff-b6da-baf00839ff5e" providerId="ADAL" clId="{296BDFEB-886F-4D0E-A7DE-369AEADB7DB3}" dt="2025-09-30T13:08:16.392" v="2021" actId="478"/>
          <ac:spMkLst>
            <pc:docMk/>
            <pc:sldMk cId="1279318861" sldId="287"/>
            <ac:spMk id="15" creationId="{4809CFB7-23EA-41F5-839D-385627D7E01E}"/>
          </ac:spMkLst>
        </pc:spChg>
        <pc:spChg chg="add del mod">
          <ac:chgData name="Giedrius Dabašinskas" userId="0a656dcc-496a-41ff-b6da-baf00839ff5e" providerId="ADAL" clId="{296BDFEB-886F-4D0E-A7DE-369AEADB7DB3}" dt="2025-09-30T13:08:16.392" v="2021" actId="478"/>
          <ac:spMkLst>
            <pc:docMk/>
            <pc:sldMk cId="1279318861" sldId="287"/>
            <ac:spMk id="16" creationId="{93FD6C4A-A608-43FE-B9D6-2D02CE0B350D}"/>
          </ac:spMkLst>
        </pc:spChg>
        <pc:picChg chg="add mod ord">
          <ac:chgData name="Giedrius Dabašinskas" userId="0a656dcc-496a-41ff-b6da-baf00839ff5e" providerId="ADAL" clId="{296BDFEB-886F-4D0E-A7DE-369AEADB7DB3}" dt="2025-09-30T12:03:00.310" v="1275" actId="14100"/>
          <ac:picMkLst>
            <pc:docMk/>
            <pc:sldMk cId="1279318861" sldId="287"/>
            <ac:picMk id="4" creationId="{0919A62A-4EB5-4CC4-B5C5-0841DACED5D0}"/>
          </ac:picMkLst>
        </pc:picChg>
        <pc:picChg chg="del">
          <ac:chgData name="Giedrius Dabašinskas" userId="0a656dcc-496a-41ff-b6da-baf00839ff5e" providerId="ADAL" clId="{296BDFEB-886F-4D0E-A7DE-369AEADB7DB3}" dt="2025-09-30T07:20:02.507" v="128" actId="478"/>
          <ac:picMkLst>
            <pc:docMk/>
            <pc:sldMk cId="1279318861" sldId="287"/>
            <ac:picMk id="5" creationId="{CCE0BF92-8EA2-4E23-884F-F7A1C42B832B}"/>
          </ac:picMkLst>
        </pc:picChg>
        <pc:picChg chg="add del mod">
          <ac:chgData name="Giedrius Dabašinskas" userId="0a656dcc-496a-41ff-b6da-baf00839ff5e" providerId="ADAL" clId="{296BDFEB-886F-4D0E-A7DE-369AEADB7DB3}" dt="2025-09-30T07:14:50.152" v="122" actId="478"/>
          <ac:picMkLst>
            <pc:docMk/>
            <pc:sldMk cId="1279318861" sldId="287"/>
            <ac:picMk id="6" creationId="{D663870B-CDFB-4BAF-80F0-5810FBFBC863}"/>
          </ac:picMkLst>
        </pc:picChg>
        <pc:picChg chg="add del mod">
          <ac:chgData name="Giedrius Dabašinskas" userId="0a656dcc-496a-41ff-b6da-baf00839ff5e" providerId="ADAL" clId="{296BDFEB-886F-4D0E-A7DE-369AEADB7DB3}" dt="2025-09-30T07:20:27.140" v="133" actId="478"/>
          <ac:picMkLst>
            <pc:docMk/>
            <pc:sldMk cId="1279318861" sldId="287"/>
            <ac:picMk id="7" creationId="{A73C1ED1-45B7-423E-BF8E-C24A2F4C47DF}"/>
          </ac:picMkLst>
        </pc:picChg>
        <pc:picChg chg="add del mod">
          <ac:chgData name="Giedrius Dabašinskas" userId="0a656dcc-496a-41ff-b6da-baf00839ff5e" providerId="ADAL" clId="{296BDFEB-886F-4D0E-A7DE-369AEADB7DB3}" dt="2025-09-30T13:08:16.392" v="2021" actId="478"/>
          <ac:picMkLst>
            <pc:docMk/>
            <pc:sldMk cId="1279318861" sldId="287"/>
            <ac:picMk id="10" creationId="{21F2F0F1-D35F-4C90-A94E-3CB83C08F23D}"/>
          </ac:picMkLst>
        </pc:picChg>
      </pc:sldChg>
      <pc:sldChg chg="modSp mod ord modNotesTx">
        <pc:chgData name="Giedrius Dabašinskas" userId="0a656dcc-496a-41ff-b6da-baf00839ff5e" providerId="ADAL" clId="{296BDFEB-886F-4D0E-A7DE-369AEADB7DB3}" dt="2025-10-01T07:27:48.837" v="4412" actId="20577"/>
        <pc:sldMkLst>
          <pc:docMk/>
          <pc:sldMk cId="782590444" sldId="288"/>
        </pc:sldMkLst>
        <pc:spChg chg="mod">
          <ac:chgData name="Giedrius Dabašinskas" userId="0a656dcc-496a-41ff-b6da-baf00839ff5e" providerId="ADAL" clId="{296BDFEB-886F-4D0E-A7DE-369AEADB7DB3}" dt="2025-09-30T12:48:00.470" v="1722" actId="20577"/>
          <ac:spMkLst>
            <pc:docMk/>
            <pc:sldMk cId="782590444" sldId="288"/>
            <ac:spMk id="2" creationId="{BA1685A7-A124-4FF7-884B-681BDA0FA7D1}"/>
          </ac:spMkLst>
        </pc:spChg>
        <pc:spChg chg="mod">
          <ac:chgData name="Giedrius Dabašinskas" userId="0a656dcc-496a-41ff-b6da-baf00839ff5e" providerId="ADAL" clId="{296BDFEB-886F-4D0E-A7DE-369AEADB7DB3}" dt="2025-10-01T07:27:41.931" v="4410" actId="20577"/>
          <ac:spMkLst>
            <pc:docMk/>
            <pc:sldMk cId="782590444" sldId="288"/>
            <ac:spMk id="50" creationId="{E9C2B9C3-F0E8-4281-A1C7-5E34B9B9D306}"/>
          </ac:spMkLst>
        </pc:spChg>
      </pc:sldChg>
      <pc:sldChg chg="del">
        <pc:chgData name="Giedrius Dabašinskas" userId="0a656dcc-496a-41ff-b6da-baf00839ff5e" providerId="ADAL" clId="{296BDFEB-886F-4D0E-A7DE-369AEADB7DB3}" dt="2025-09-30T09:37:20.747" v="875" actId="2696"/>
        <pc:sldMkLst>
          <pc:docMk/>
          <pc:sldMk cId="4140729913" sldId="289"/>
        </pc:sldMkLst>
      </pc:sldChg>
      <pc:sldChg chg="add del">
        <pc:chgData name="Giedrius Dabašinskas" userId="0a656dcc-496a-41ff-b6da-baf00839ff5e" providerId="ADAL" clId="{296BDFEB-886F-4D0E-A7DE-369AEADB7DB3}" dt="2025-09-30T12:26:58.629" v="1656" actId="2696"/>
        <pc:sldMkLst>
          <pc:docMk/>
          <pc:sldMk cId="2178280338" sldId="290"/>
        </pc:sldMkLst>
      </pc:sldChg>
      <pc:sldChg chg="del">
        <pc:chgData name="Giedrius Dabašinskas" userId="0a656dcc-496a-41ff-b6da-baf00839ff5e" providerId="ADAL" clId="{296BDFEB-886F-4D0E-A7DE-369AEADB7DB3}" dt="2025-09-30T12:26:49.887" v="1655" actId="2696"/>
        <pc:sldMkLst>
          <pc:docMk/>
          <pc:sldMk cId="2112755761" sldId="291"/>
        </pc:sldMkLst>
      </pc:sldChg>
      <pc:sldChg chg="del">
        <pc:chgData name="Giedrius Dabašinskas" userId="0a656dcc-496a-41ff-b6da-baf00839ff5e" providerId="ADAL" clId="{296BDFEB-886F-4D0E-A7DE-369AEADB7DB3}" dt="2025-09-30T07:51:24.748" v="463" actId="2696"/>
        <pc:sldMkLst>
          <pc:docMk/>
          <pc:sldMk cId="1505379612" sldId="292"/>
        </pc:sldMkLst>
      </pc:sldChg>
      <pc:sldChg chg="modSp del mod">
        <pc:chgData name="Giedrius Dabašinskas" userId="0a656dcc-496a-41ff-b6da-baf00839ff5e" providerId="ADAL" clId="{296BDFEB-886F-4D0E-A7DE-369AEADB7DB3}" dt="2025-09-30T08:17:37.410" v="581" actId="2696"/>
        <pc:sldMkLst>
          <pc:docMk/>
          <pc:sldMk cId="3115136426" sldId="294"/>
        </pc:sldMkLst>
        <pc:spChg chg="mod">
          <ac:chgData name="Giedrius Dabašinskas" userId="0a656dcc-496a-41ff-b6da-baf00839ff5e" providerId="ADAL" clId="{296BDFEB-886F-4D0E-A7DE-369AEADB7DB3}" dt="2025-09-30T07:45:55.791" v="415" actId="20577"/>
          <ac:spMkLst>
            <pc:docMk/>
            <pc:sldMk cId="3115136426" sldId="294"/>
            <ac:spMk id="6" creationId="{507C5FD8-1662-45E9-94A6-DC63791A1C35}"/>
          </ac:spMkLst>
        </pc:spChg>
        <pc:graphicFrameChg chg="mod">
          <ac:chgData name="Giedrius Dabašinskas" userId="0a656dcc-496a-41ff-b6da-baf00839ff5e" providerId="ADAL" clId="{296BDFEB-886F-4D0E-A7DE-369AEADB7DB3}" dt="2025-09-30T07:53:30.064" v="477" actId="208"/>
          <ac:graphicFrameMkLst>
            <pc:docMk/>
            <pc:sldMk cId="3115136426" sldId="294"/>
            <ac:graphicFrameMk id="5" creationId="{750657B9-4371-45B3-A735-385229082B18}"/>
          </ac:graphicFrameMkLst>
        </pc:graphicFrameChg>
      </pc:sldChg>
      <pc:sldChg chg="modSp del mod">
        <pc:chgData name="Giedrius Dabašinskas" userId="0a656dcc-496a-41ff-b6da-baf00839ff5e" providerId="ADAL" clId="{296BDFEB-886F-4D0E-A7DE-369AEADB7DB3}" dt="2025-09-30T08:20:50.932" v="599" actId="2696"/>
        <pc:sldMkLst>
          <pc:docMk/>
          <pc:sldMk cId="524169648" sldId="295"/>
        </pc:sldMkLst>
        <pc:spChg chg="mod">
          <ac:chgData name="Giedrius Dabašinskas" userId="0a656dcc-496a-41ff-b6da-baf00839ff5e" providerId="ADAL" clId="{296BDFEB-886F-4D0E-A7DE-369AEADB7DB3}" dt="2025-09-30T07:30:45.784" v="260" actId="114"/>
          <ac:spMkLst>
            <pc:docMk/>
            <pc:sldMk cId="524169648" sldId="295"/>
            <ac:spMk id="10" creationId="{887BAB71-A9DD-464A-A392-0DC57DB232FA}"/>
          </ac:spMkLst>
        </pc:spChg>
      </pc:sldChg>
      <pc:sldChg chg="addSp modSp del mod">
        <pc:chgData name="Giedrius Dabašinskas" userId="0a656dcc-496a-41ff-b6da-baf00839ff5e" providerId="ADAL" clId="{296BDFEB-886F-4D0E-A7DE-369AEADB7DB3}" dt="2025-09-30T08:17:04.887" v="574" actId="2696"/>
        <pc:sldMkLst>
          <pc:docMk/>
          <pc:sldMk cId="548979997" sldId="297"/>
        </pc:sldMkLst>
        <pc:spChg chg="add mod">
          <ac:chgData name="Giedrius Dabašinskas" userId="0a656dcc-496a-41ff-b6da-baf00839ff5e" providerId="ADAL" clId="{296BDFEB-886F-4D0E-A7DE-369AEADB7DB3}" dt="2025-09-30T07:52:48.386" v="475" actId="207"/>
          <ac:spMkLst>
            <pc:docMk/>
            <pc:sldMk cId="548979997" sldId="297"/>
            <ac:spMk id="3" creationId="{40913537-60EE-448E-89B5-44215A0B5686}"/>
          </ac:spMkLst>
        </pc:spChg>
        <pc:spChg chg="mod">
          <ac:chgData name="Giedrius Dabašinskas" userId="0a656dcc-496a-41ff-b6da-baf00839ff5e" providerId="ADAL" clId="{296BDFEB-886F-4D0E-A7DE-369AEADB7DB3}" dt="2025-09-30T07:52:06.216" v="465" actId="1076"/>
          <ac:spMkLst>
            <pc:docMk/>
            <pc:sldMk cId="548979997" sldId="297"/>
            <ac:spMk id="4" creationId="{DD88E31B-6DE8-417D-B430-AFCC71F852A8}"/>
          </ac:spMkLst>
        </pc:spChg>
        <pc:spChg chg="mod">
          <ac:chgData name="Giedrius Dabašinskas" userId="0a656dcc-496a-41ff-b6da-baf00839ff5e" providerId="ADAL" clId="{296BDFEB-886F-4D0E-A7DE-369AEADB7DB3}" dt="2025-09-30T07:48:44.592" v="460" actId="1076"/>
          <ac:spMkLst>
            <pc:docMk/>
            <pc:sldMk cId="548979997" sldId="297"/>
            <ac:spMk id="6" creationId="{C9A1BEE6-DED2-4E7E-AA18-45C104C238F1}"/>
          </ac:spMkLst>
        </pc:spChg>
        <pc:graphicFrameChg chg="mod">
          <ac:chgData name="Giedrius Dabašinskas" userId="0a656dcc-496a-41ff-b6da-baf00839ff5e" providerId="ADAL" clId="{296BDFEB-886F-4D0E-A7DE-369AEADB7DB3}" dt="2025-09-30T07:53:20.258" v="476" actId="208"/>
          <ac:graphicFrameMkLst>
            <pc:docMk/>
            <pc:sldMk cId="548979997" sldId="297"/>
            <ac:graphicFrameMk id="11" creationId="{338BF111-9ED7-476E-A825-B2A38C1AFAEC}"/>
          </ac:graphicFrameMkLst>
        </pc:graphicFrameChg>
      </pc:sldChg>
      <pc:sldChg chg="addSp modSp del mod">
        <pc:chgData name="Giedrius Dabašinskas" userId="0a656dcc-496a-41ff-b6da-baf00839ff5e" providerId="ADAL" clId="{296BDFEB-886F-4D0E-A7DE-369AEADB7DB3}" dt="2025-09-30T08:22:51.688" v="614" actId="2696"/>
        <pc:sldMkLst>
          <pc:docMk/>
          <pc:sldMk cId="2959521942" sldId="298"/>
        </pc:sldMkLst>
        <pc:spChg chg="mod">
          <ac:chgData name="Giedrius Dabašinskas" userId="0a656dcc-496a-41ff-b6da-baf00839ff5e" providerId="ADAL" clId="{296BDFEB-886F-4D0E-A7DE-369AEADB7DB3}" dt="2025-09-30T08:09:45.871" v="550" actId="14100"/>
          <ac:spMkLst>
            <pc:docMk/>
            <pc:sldMk cId="2959521942" sldId="298"/>
            <ac:spMk id="5" creationId="{7DF1914C-944A-4744-B1DA-19BD2C43496B}"/>
          </ac:spMkLst>
        </pc:spChg>
        <pc:spChg chg="add mod">
          <ac:chgData name="Giedrius Dabašinskas" userId="0a656dcc-496a-41ff-b6da-baf00839ff5e" providerId="ADAL" clId="{296BDFEB-886F-4D0E-A7DE-369AEADB7DB3}" dt="2025-09-30T08:09:52.108" v="552"/>
          <ac:spMkLst>
            <pc:docMk/>
            <pc:sldMk cId="2959521942" sldId="298"/>
            <ac:spMk id="6" creationId="{8F6A781A-AA02-4244-BE6C-B25F88519104}"/>
          </ac:spMkLst>
        </pc:spChg>
        <pc:graphicFrameChg chg="mod">
          <ac:chgData name="Giedrius Dabašinskas" userId="0a656dcc-496a-41ff-b6da-baf00839ff5e" providerId="ADAL" clId="{296BDFEB-886F-4D0E-A7DE-369AEADB7DB3}" dt="2025-09-30T08:09:50.780" v="551" actId="1076"/>
          <ac:graphicFrameMkLst>
            <pc:docMk/>
            <pc:sldMk cId="2959521942" sldId="298"/>
            <ac:graphicFrameMk id="4" creationId="{0E9272BA-B0AC-49D8-BE39-B8829662A64C}"/>
          </ac:graphicFrameMkLst>
        </pc:graphicFrameChg>
      </pc:sldChg>
      <pc:sldChg chg="delSp del mod">
        <pc:chgData name="Giedrius Dabašinskas" userId="0a656dcc-496a-41ff-b6da-baf00839ff5e" providerId="ADAL" clId="{296BDFEB-886F-4D0E-A7DE-369AEADB7DB3}" dt="2025-09-30T08:16:16.387" v="567" actId="2696"/>
        <pc:sldMkLst>
          <pc:docMk/>
          <pc:sldMk cId="488260503" sldId="299"/>
        </pc:sldMkLst>
        <pc:spChg chg="del">
          <ac:chgData name="Giedrius Dabašinskas" userId="0a656dcc-496a-41ff-b6da-baf00839ff5e" providerId="ADAL" clId="{296BDFEB-886F-4D0E-A7DE-369AEADB7DB3}" dt="2025-09-30T05:53:12.593" v="11" actId="478"/>
          <ac:spMkLst>
            <pc:docMk/>
            <pc:sldMk cId="488260503" sldId="299"/>
            <ac:spMk id="3" creationId="{97D2D11B-4420-4F3D-A9C1-7712CADEBCCE}"/>
          </ac:spMkLst>
        </pc:spChg>
      </pc:sldChg>
      <pc:sldChg chg="modSp del">
        <pc:chgData name="Giedrius Dabašinskas" userId="0a656dcc-496a-41ff-b6da-baf00839ff5e" providerId="ADAL" clId="{296BDFEB-886F-4D0E-A7DE-369AEADB7DB3}" dt="2025-09-30T08:21:22.303" v="607" actId="2696"/>
        <pc:sldMkLst>
          <pc:docMk/>
          <pc:sldMk cId="584788854" sldId="300"/>
        </pc:sldMkLst>
        <pc:graphicFrameChg chg="mod">
          <ac:chgData name="Giedrius Dabašinskas" userId="0a656dcc-496a-41ff-b6da-baf00839ff5e" providerId="ADAL" clId="{296BDFEB-886F-4D0E-A7DE-369AEADB7DB3}" dt="2025-09-30T07:31:16.824" v="265" actId="114"/>
          <ac:graphicFrameMkLst>
            <pc:docMk/>
            <pc:sldMk cId="584788854" sldId="300"/>
            <ac:graphicFrameMk id="4" creationId="{D179ABC6-A5AA-4D3E-853A-CDD729FC5B0C}"/>
          </ac:graphicFrameMkLst>
        </pc:graphicFrameChg>
        <pc:graphicFrameChg chg="mod">
          <ac:chgData name="Giedrius Dabašinskas" userId="0a656dcc-496a-41ff-b6da-baf00839ff5e" providerId="ADAL" clId="{296BDFEB-886F-4D0E-A7DE-369AEADB7DB3}" dt="2025-09-30T07:53:39.629" v="478" actId="208"/>
          <ac:graphicFrameMkLst>
            <pc:docMk/>
            <pc:sldMk cId="584788854" sldId="300"/>
            <ac:graphicFrameMk id="5" creationId="{33D6B068-25B7-4170-9193-8959875A29D8}"/>
          </ac:graphicFrameMkLst>
        </pc:graphicFrameChg>
      </pc:sldChg>
      <pc:sldChg chg="addSp modSp mod modNotesTx">
        <pc:chgData name="Giedrius Dabašinskas" userId="0a656dcc-496a-41ff-b6da-baf00839ff5e" providerId="ADAL" clId="{296BDFEB-886F-4D0E-A7DE-369AEADB7DB3}" dt="2025-10-01T07:26:08.647" v="4270" actId="20577"/>
        <pc:sldMkLst>
          <pc:docMk/>
          <pc:sldMk cId="2212810870" sldId="323"/>
        </pc:sldMkLst>
        <pc:spChg chg="add mod">
          <ac:chgData name="Giedrius Dabašinskas" userId="0a656dcc-496a-41ff-b6da-baf00839ff5e" providerId="ADAL" clId="{296BDFEB-886F-4D0E-A7DE-369AEADB7DB3}" dt="2025-10-01T05:48:35.442" v="2628" actId="1076"/>
          <ac:spMkLst>
            <pc:docMk/>
            <pc:sldMk cId="2212810870" sldId="323"/>
            <ac:spMk id="3" creationId="{AFD038F1-2539-4F8E-AF98-FF194470ED78}"/>
          </ac:spMkLst>
        </pc:spChg>
        <pc:spChg chg="mod">
          <ac:chgData name="Giedrius Dabašinskas" userId="0a656dcc-496a-41ff-b6da-baf00839ff5e" providerId="ADAL" clId="{296BDFEB-886F-4D0E-A7DE-369AEADB7DB3}" dt="2025-09-30T07:28:39.380" v="250" actId="404"/>
          <ac:spMkLst>
            <pc:docMk/>
            <pc:sldMk cId="2212810870" sldId="323"/>
            <ac:spMk id="5" creationId="{08C5322E-4552-4FF7-AB67-E0A3AEC1F2A2}"/>
          </ac:spMkLst>
        </pc:spChg>
        <pc:spChg chg="mod">
          <ac:chgData name="Giedrius Dabašinskas" userId="0a656dcc-496a-41ff-b6da-baf00839ff5e" providerId="ADAL" clId="{296BDFEB-886F-4D0E-A7DE-369AEADB7DB3}" dt="2025-09-30T07:28:44.555" v="251" actId="404"/>
          <ac:spMkLst>
            <pc:docMk/>
            <pc:sldMk cId="2212810870" sldId="323"/>
            <ac:spMk id="6" creationId="{586725F3-2D32-48B9-8082-7AD4AF3D0E27}"/>
          </ac:spMkLst>
        </pc:spChg>
        <pc:spChg chg="mod">
          <ac:chgData name="Giedrius Dabašinskas" userId="0a656dcc-496a-41ff-b6da-baf00839ff5e" providerId="ADAL" clId="{296BDFEB-886F-4D0E-A7DE-369AEADB7DB3}" dt="2025-09-30T06:56:33.483" v="64" actId="14100"/>
          <ac:spMkLst>
            <pc:docMk/>
            <pc:sldMk cId="2212810870" sldId="323"/>
            <ac:spMk id="7" creationId="{FBDB03FD-14F2-4FAE-8712-9C147A8DC49E}"/>
          </ac:spMkLst>
        </pc:spChg>
        <pc:spChg chg="mod">
          <ac:chgData name="Giedrius Dabašinskas" userId="0a656dcc-496a-41ff-b6da-baf00839ff5e" providerId="ADAL" clId="{296BDFEB-886F-4D0E-A7DE-369AEADB7DB3}" dt="2025-09-30T06:57:09.340" v="72" actId="1076"/>
          <ac:spMkLst>
            <pc:docMk/>
            <pc:sldMk cId="2212810870" sldId="323"/>
            <ac:spMk id="8" creationId="{8DC2C204-41C5-463C-8233-A55DEAF328FE}"/>
          </ac:spMkLst>
        </pc:spChg>
        <pc:spChg chg="mod">
          <ac:chgData name="Giedrius Dabašinskas" userId="0a656dcc-496a-41ff-b6da-baf00839ff5e" providerId="ADAL" clId="{296BDFEB-886F-4D0E-A7DE-369AEADB7DB3}" dt="2025-09-30T06:56:44.963" v="67" actId="404"/>
          <ac:spMkLst>
            <pc:docMk/>
            <pc:sldMk cId="2212810870" sldId="323"/>
            <ac:spMk id="9" creationId="{9C0CCE27-B207-43E6-AB3F-8EC71CFFEF2C}"/>
          </ac:spMkLst>
        </pc:spChg>
        <pc:cxnChg chg="mod">
          <ac:chgData name="Giedrius Dabašinskas" userId="0a656dcc-496a-41ff-b6da-baf00839ff5e" providerId="ADAL" clId="{296BDFEB-886F-4D0E-A7DE-369AEADB7DB3}" dt="2025-09-30T06:56:59.755" v="70" actId="1076"/>
          <ac:cxnSpMkLst>
            <pc:docMk/>
            <pc:sldMk cId="2212810870" sldId="323"/>
            <ac:cxnSpMk id="13" creationId="{B8C35CFE-C21E-4B52-A586-6C25C3ED9C6F}"/>
          </ac:cxnSpMkLst>
        </pc:cxnChg>
        <pc:cxnChg chg="mod">
          <ac:chgData name="Giedrius Dabašinskas" userId="0a656dcc-496a-41ff-b6da-baf00839ff5e" providerId="ADAL" clId="{296BDFEB-886F-4D0E-A7DE-369AEADB7DB3}" dt="2025-09-30T06:57:03.739" v="71" actId="14100"/>
          <ac:cxnSpMkLst>
            <pc:docMk/>
            <pc:sldMk cId="2212810870" sldId="323"/>
            <ac:cxnSpMk id="15" creationId="{E3DD4293-2B26-44FB-9478-10D6C2288C36}"/>
          </ac:cxnSpMkLst>
        </pc:cxnChg>
        <pc:cxnChg chg="mod">
          <ac:chgData name="Giedrius Dabašinskas" userId="0a656dcc-496a-41ff-b6da-baf00839ff5e" providerId="ADAL" clId="{296BDFEB-886F-4D0E-A7DE-369AEADB7DB3}" dt="2025-09-30T06:57:09.340" v="72" actId="1076"/>
          <ac:cxnSpMkLst>
            <pc:docMk/>
            <pc:sldMk cId="2212810870" sldId="323"/>
            <ac:cxnSpMk id="21" creationId="{1BADD294-CAB9-4C65-B801-C5E803ACA2D8}"/>
          </ac:cxnSpMkLst>
        </pc:cxnChg>
      </pc:sldChg>
      <pc:sldChg chg="addSp delSp modSp mod modNotesTx">
        <pc:chgData name="Giedrius Dabašinskas" userId="0a656dcc-496a-41ff-b6da-baf00839ff5e" providerId="ADAL" clId="{296BDFEB-886F-4D0E-A7DE-369AEADB7DB3}" dt="2025-10-01T08:52:40.360" v="8277" actId="20577"/>
        <pc:sldMkLst>
          <pc:docMk/>
          <pc:sldMk cId="672224754" sldId="324"/>
        </pc:sldMkLst>
        <pc:spChg chg="mod">
          <ac:chgData name="Giedrius Dabašinskas" userId="0a656dcc-496a-41ff-b6da-baf00839ff5e" providerId="ADAL" clId="{296BDFEB-886F-4D0E-A7DE-369AEADB7DB3}" dt="2025-09-30T06:37:15.107" v="49" actId="20577"/>
          <ac:spMkLst>
            <pc:docMk/>
            <pc:sldMk cId="672224754" sldId="324"/>
            <ac:spMk id="2" creationId="{6F6B6216-56CE-4595-9996-997D2ED07971}"/>
          </ac:spMkLst>
        </pc:spChg>
        <pc:spChg chg="add mod">
          <ac:chgData name="Giedrius Dabašinskas" userId="0a656dcc-496a-41ff-b6da-baf00839ff5e" providerId="ADAL" clId="{296BDFEB-886F-4D0E-A7DE-369AEADB7DB3}" dt="2025-09-30T12:24:38.849" v="1621" actId="1076"/>
          <ac:spMkLst>
            <pc:docMk/>
            <pc:sldMk cId="672224754" sldId="324"/>
            <ac:spMk id="3" creationId="{A161B9C2-26E6-44AE-B09A-1BC116B47A6E}"/>
          </ac:spMkLst>
        </pc:spChg>
        <pc:spChg chg="add mod">
          <ac:chgData name="Giedrius Dabašinskas" userId="0a656dcc-496a-41ff-b6da-baf00839ff5e" providerId="ADAL" clId="{296BDFEB-886F-4D0E-A7DE-369AEADB7DB3}" dt="2025-09-30T09:46:20.444" v="950" actId="14100"/>
          <ac:spMkLst>
            <pc:docMk/>
            <pc:sldMk cId="672224754" sldId="324"/>
            <ac:spMk id="4" creationId="{4B398047-C8E0-4389-8EFF-972897038BD9}"/>
          </ac:spMkLst>
        </pc:spChg>
        <pc:spChg chg="del">
          <ac:chgData name="Giedrius Dabašinskas" userId="0a656dcc-496a-41ff-b6da-baf00839ff5e" providerId="ADAL" clId="{296BDFEB-886F-4D0E-A7DE-369AEADB7DB3}" dt="2025-09-30T05:53:29.757" v="12" actId="478"/>
          <ac:spMkLst>
            <pc:docMk/>
            <pc:sldMk cId="672224754" sldId="324"/>
            <ac:spMk id="5" creationId="{08C5322E-4552-4FF7-AB67-E0A3AEC1F2A2}"/>
          </ac:spMkLst>
        </pc:spChg>
        <pc:spChg chg="del">
          <ac:chgData name="Giedrius Dabašinskas" userId="0a656dcc-496a-41ff-b6da-baf00839ff5e" providerId="ADAL" clId="{296BDFEB-886F-4D0E-A7DE-369AEADB7DB3}" dt="2025-09-30T05:53:29.757" v="12" actId="478"/>
          <ac:spMkLst>
            <pc:docMk/>
            <pc:sldMk cId="672224754" sldId="324"/>
            <ac:spMk id="6" creationId="{586725F3-2D32-48B9-8082-7AD4AF3D0E27}"/>
          </ac:spMkLst>
        </pc:spChg>
        <pc:spChg chg="del">
          <ac:chgData name="Giedrius Dabašinskas" userId="0a656dcc-496a-41ff-b6da-baf00839ff5e" providerId="ADAL" clId="{296BDFEB-886F-4D0E-A7DE-369AEADB7DB3}" dt="2025-09-30T05:53:29.757" v="12" actId="478"/>
          <ac:spMkLst>
            <pc:docMk/>
            <pc:sldMk cId="672224754" sldId="324"/>
            <ac:spMk id="7" creationId="{FBDB03FD-14F2-4FAE-8712-9C147A8DC49E}"/>
          </ac:spMkLst>
        </pc:spChg>
        <pc:spChg chg="del">
          <ac:chgData name="Giedrius Dabašinskas" userId="0a656dcc-496a-41ff-b6da-baf00839ff5e" providerId="ADAL" clId="{296BDFEB-886F-4D0E-A7DE-369AEADB7DB3}" dt="2025-09-30T05:53:29.757" v="12" actId="478"/>
          <ac:spMkLst>
            <pc:docMk/>
            <pc:sldMk cId="672224754" sldId="324"/>
            <ac:spMk id="8" creationId="{8DC2C204-41C5-463C-8233-A55DEAF328FE}"/>
          </ac:spMkLst>
        </pc:spChg>
        <pc:spChg chg="del">
          <ac:chgData name="Giedrius Dabašinskas" userId="0a656dcc-496a-41ff-b6da-baf00839ff5e" providerId="ADAL" clId="{296BDFEB-886F-4D0E-A7DE-369AEADB7DB3}" dt="2025-09-30T05:53:29.757" v="12" actId="478"/>
          <ac:spMkLst>
            <pc:docMk/>
            <pc:sldMk cId="672224754" sldId="324"/>
            <ac:spMk id="9" creationId="{9C0CCE27-B207-43E6-AB3F-8EC71CFFEF2C}"/>
          </ac:spMkLst>
        </pc:spChg>
        <pc:graphicFrameChg chg="add mod">
          <ac:chgData name="Giedrius Dabašinskas" userId="0a656dcc-496a-41ff-b6da-baf00839ff5e" providerId="ADAL" clId="{296BDFEB-886F-4D0E-A7DE-369AEADB7DB3}" dt="2025-09-30T12:24:58.793" v="1629" actId="403"/>
          <ac:graphicFrameMkLst>
            <pc:docMk/>
            <pc:sldMk cId="672224754" sldId="324"/>
            <ac:graphicFrameMk id="12" creationId="{CB453E71-AE7C-443B-900F-E9978D24513E}"/>
          </ac:graphicFrameMkLst>
        </pc:graphicFrameChg>
        <pc:cxnChg chg="del mod">
          <ac:chgData name="Giedrius Dabašinskas" userId="0a656dcc-496a-41ff-b6da-baf00839ff5e" providerId="ADAL" clId="{296BDFEB-886F-4D0E-A7DE-369AEADB7DB3}" dt="2025-09-30T05:53:35.522" v="13" actId="478"/>
          <ac:cxnSpMkLst>
            <pc:docMk/>
            <pc:sldMk cId="672224754" sldId="324"/>
            <ac:cxnSpMk id="13" creationId="{B8C35CFE-C21E-4B52-A586-6C25C3ED9C6F}"/>
          </ac:cxnSpMkLst>
        </pc:cxnChg>
        <pc:cxnChg chg="del">
          <ac:chgData name="Giedrius Dabašinskas" userId="0a656dcc-496a-41ff-b6da-baf00839ff5e" providerId="ADAL" clId="{296BDFEB-886F-4D0E-A7DE-369AEADB7DB3}" dt="2025-09-30T05:53:35.522" v="13" actId="478"/>
          <ac:cxnSpMkLst>
            <pc:docMk/>
            <pc:sldMk cId="672224754" sldId="324"/>
            <ac:cxnSpMk id="15" creationId="{E3DD4293-2B26-44FB-9478-10D6C2288C36}"/>
          </ac:cxnSpMkLst>
        </pc:cxnChg>
        <pc:cxnChg chg="del">
          <ac:chgData name="Giedrius Dabašinskas" userId="0a656dcc-496a-41ff-b6da-baf00839ff5e" providerId="ADAL" clId="{296BDFEB-886F-4D0E-A7DE-369AEADB7DB3}" dt="2025-09-30T05:53:35.522" v="13" actId="478"/>
          <ac:cxnSpMkLst>
            <pc:docMk/>
            <pc:sldMk cId="672224754" sldId="324"/>
            <ac:cxnSpMk id="19" creationId="{B7F6865B-998C-4CAB-ABE7-F8306B36530A}"/>
          </ac:cxnSpMkLst>
        </pc:cxnChg>
        <pc:cxnChg chg="del mod">
          <ac:chgData name="Giedrius Dabašinskas" userId="0a656dcc-496a-41ff-b6da-baf00839ff5e" providerId="ADAL" clId="{296BDFEB-886F-4D0E-A7DE-369AEADB7DB3}" dt="2025-09-30T05:53:35.522" v="13" actId="478"/>
          <ac:cxnSpMkLst>
            <pc:docMk/>
            <pc:sldMk cId="672224754" sldId="324"/>
            <ac:cxnSpMk id="21" creationId="{1BADD294-CAB9-4C65-B801-C5E803ACA2D8}"/>
          </ac:cxnSpMkLst>
        </pc:cxnChg>
      </pc:sldChg>
      <pc:sldChg chg="delSp add del mod">
        <pc:chgData name="Giedrius Dabašinskas" userId="0a656dcc-496a-41ff-b6da-baf00839ff5e" providerId="ADAL" clId="{296BDFEB-886F-4D0E-A7DE-369AEADB7DB3}" dt="2025-09-30T09:36:27.931" v="838" actId="2696"/>
        <pc:sldMkLst>
          <pc:docMk/>
          <pc:sldMk cId="2745921330" sldId="325"/>
        </pc:sldMkLst>
        <pc:graphicFrameChg chg="del">
          <ac:chgData name="Giedrius Dabašinskas" userId="0a656dcc-496a-41ff-b6da-baf00839ff5e" providerId="ADAL" clId="{296BDFEB-886F-4D0E-A7DE-369AEADB7DB3}" dt="2025-09-30T06:37:04.731" v="22" actId="478"/>
          <ac:graphicFrameMkLst>
            <pc:docMk/>
            <pc:sldMk cId="2745921330" sldId="325"/>
            <ac:graphicFrameMk id="12" creationId="{CB453E71-AE7C-443B-900F-E9978D24513E}"/>
          </ac:graphicFrameMkLst>
        </pc:graphicFrameChg>
      </pc:sldChg>
      <pc:sldChg chg="addSp modSp mod modNotesTx">
        <pc:chgData name="Giedrius Dabašinskas" userId="0a656dcc-496a-41ff-b6da-baf00839ff5e" providerId="ADAL" clId="{296BDFEB-886F-4D0E-A7DE-369AEADB7DB3}" dt="2025-10-01T08:57:06.363" v="9173" actId="20577"/>
        <pc:sldMkLst>
          <pc:docMk/>
          <pc:sldMk cId="2995773799" sldId="325"/>
        </pc:sldMkLst>
        <pc:spChg chg="mod">
          <ac:chgData name="Giedrius Dabašinskas" userId="0a656dcc-496a-41ff-b6da-baf00839ff5e" providerId="ADAL" clId="{296BDFEB-886F-4D0E-A7DE-369AEADB7DB3}" dt="2025-09-30T09:36:39.486" v="839"/>
          <ac:spMkLst>
            <pc:docMk/>
            <pc:sldMk cId="2995773799" sldId="325"/>
            <ac:spMk id="2" creationId="{6F6B6216-56CE-4595-9996-997D2ED07971}"/>
          </ac:spMkLst>
        </pc:spChg>
        <pc:spChg chg="add mod">
          <ac:chgData name="Giedrius Dabašinskas" userId="0a656dcc-496a-41ff-b6da-baf00839ff5e" providerId="ADAL" clId="{296BDFEB-886F-4D0E-A7DE-369AEADB7DB3}" dt="2025-09-30T12:56:13.913" v="1984" actId="1076"/>
          <ac:spMkLst>
            <pc:docMk/>
            <pc:sldMk cId="2995773799" sldId="325"/>
            <ac:spMk id="3" creationId="{E2BE80AD-4866-4547-A99B-CA887374D0B5}"/>
          </ac:spMkLst>
        </pc:spChg>
        <pc:spChg chg="add mod">
          <ac:chgData name="Giedrius Dabašinskas" userId="0a656dcc-496a-41ff-b6da-baf00839ff5e" providerId="ADAL" clId="{296BDFEB-886F-4D0E-A7DE-369AEADB7DB3}" dt="2025-09-30T09:37:10.153" v="863" actId="1035"/>
          <ac:spMkLst>
            <pc:docMk/>
            <pc:sldMk cId="2995773799" sldId="325"/>
            <ac:spMk id="7" creationId="{16DB44C9-D69F-4516-8377-986E631C4425}"/>
          </ac:spMkLst>
        </pc:spChg>
        <pc:spChg chg="add mod">
          <ac:chgData name="Giedrius Dabašinskas" userId="0a656dcc-496a-41ff-b6da-baf00839ff5e" providerId="ADAL" clId="{296BDFEB-886F-4D0E-A7DE-369AEADB7DB3}" dt="2025-10-01T08:56:54.991" v="9171" actId="14100"/>
          <ac:spMkLst>
            <pc:docMk/>
            <pc:sldMk cId="2995773799" sldId="325"/>
            <ac:spMk id="10" creationId="{490B687D-23D1-4821-BE12-D13F9CEE7735}"/>
          </ac:spMkLst>
        </pc:spChg>
        <pc:picChg chg="add mod">
          <ac:chgData name="Giedrius Dabašinskas" userId="0a656dcc-496a-41ff-b6da-baf00839ff5e" providerId="ADAL" clId="{296BDFEB-886F-4D0E-A7DE-369AEADB7DB3}" dt="2025-09-30T09:37:01.808" v="847" actId="1036"/>
          <ac:picMkLst>
            <pc:docMk/>
            <pc:sldMk cId="2995773799" sldId="325"/>
            <ac:picMk id="4" creationId="{FDE9023D-BA21-4E27-AC77-6FA0E0AD46B0}"/>
          </ac:picMkLst>
        </pc:picChg>
        <pc:picChg chg="add mod">
          <ac:chgData name="Giedrius Dabašinskas" userId="0a656dcc-496a-41ff-b6da-baf00839ff5e" providerId="ADAL" clId="{296BDFEB-886F-4D0E-A7DE-369AEADB7DB3}" dt="2025-09-30T09:37:01.808" v="847" actId="1036"/>
          <ac:picMkLst>
            <pc:docMk/>
            <pc:sldMk cId="2995773799" sldId="325"/>
            <ac:picMk id="5" creationId="{B09745FE-F7BE-4118-820E-834C6881E196}"/>
          </ac:picMkLst>
        </pc:picChg>
        <pc:picChg chg="add mod">
          <ac:chgData name="Giedrius Dabašinskas" userId="0a656dcc-496a-41ff-b6da-baf00839ff5e" providerId="ADAL" clId="{296BDFEB-886F-4D0E-A7DE-369AEADB7DB3}" dt="2025-09-30T09:37:06.143" v="855" actId="1035"/>
          <ac:picMkLst>
            <pc:docMk/>
            <pc:sldMk cId="2995773799" sldId="325"/>
            <ac:picMk id="6" creationId="{6035D081-DA23-4A6B-8B50-B571F30641EE}"/>
          </ac:picMkLst>
        </pc:picChg>
        <pc:picChg chg="add mod">
          <ac:chgData name="Giedrius Dabašinskas" userId="0a656dcc-496a-41ff-b6da-baf00839ff5e" providerId="ADAL" clId="{296BDFEB-886F-4D0E-A7DE-369AEADB7DB3}" dt="2025-09-30T09:37:15.279" v="874" actId="1035"/>
          <ac:picMkLst>
            <pc:docMk/>
            <pc:sldMk cId="2995773799" sldId="325"/>
            <ac:picMk id="8" creationId="{9186598B-99A2-4AD5-872B-57BF57BCD971}"/>
          </ac:picMkLst>
        </pc:picChg>
        <pc:picChg chg="add mod">
          <ac:chgData name="Giedrius Dabašinskas" userId="0a656dcc-496a-41ff-b6da-baf00839ff5e" providerId="ADAL" clId="{296BDFEB-886F-4D0E-A7DE-369AEADB7DB3}" dt="2025-09-30T09:37:15.279" v="874" actId="1035"/>
          <ac:picMkLst>
            <pc:docMk/>
            <pc:sldMk cId="2995773799" sldId="325"/>
            <ac:picMk id="9" creationId="{B7E518D7-5151-4473-BDDE-936264FFA2D3}"/>
          </ac:picMkLst>
        </pc:picChg>
      </pc:sldChg>
      <pc:sldChg chg="addSp delSp modSp new mod modNotesTx">
        <pc:chgData name="Giedrius Dabašinskas" userId="0a656dcc-496a-41ff-b6da-baf00839ff5e" providerId="ADAL" clId="{296BDFEB-886F-4D0E-A7DE-369AEADB7DB3}" dt="2025-10-01T07:26:32.627" v="4272"/>
        <pc:sldMkLst>
          <pc:docMk/>
          <pc:sldMk cId="3589324480" sldId="327"/>
        </pc:sldMkLst>
        <pc:spChg chg="mod">
          <ac:chgData name="Giedrius Dabašinskas" userId="0a656dcc-496a-41ff-b6da-baf00839ff5e" providerId="ADAL" clId="{296BDFEB-886F-4D0E-A7DE-369AEADB7DB3}" dt="2025-09-30T12:46:56.098" v="1668" actId="20577"/>
          <ac:spMkLst>
            <pc:docMk/>
            <pc:sldMk cId="3589324480" sldId="327"/>
            <ac:spMk id="2" creationId="{EC76B383-279A-4E09-AA69-FEE90FD4CE05}"/>
          </ac:spMkLst>
        </pc:spChg>
        <pc:spChg chg="mod">
          <ac:chgData name="Giedrius Dabašinskas" userId="0a656dcc-496a-41ff-b6da-baf00839ff5e" providerId="ADAL" clId="{296BDFEB-886F-4D0E-A7DE-369AEADB7DB3}" dt="2025-10-01T05:48:44.182" v="2629" actId="1076"/>
          <ac:spMkLst>
            <pc:docMk/>
            <pc:sldMk cId="3589324480" sldId="327"/>
            <ac:spMk id="3" creationId="{90BD30D9-0A91-4936-8AB2-181637BC3BBF}"/>
          </ac:spMkLst>
        </pc:spChg>
        <pc:spChg chg="del">
          <ac:chgData name="Giedrius Dabašinskas" userId="0a656dcc-496a-41ff-b6da-baf00839ff5e" providerId="ADAL" clId="{296BDFEB-886F-4D0E-A7DE-369AEADB7DB3}" dt="2025-09-30T07:38:02.245" v="268" actId="478"/>
          <ac:spMkLst>
            <pc:docMk/>
            <pc:sldMk cId="3589324480" sldId="327"/>
            <ac:spMk id="4" creationId="{C8479206-AD31-4029-A3AB-2C9175D3B106}"/>
          </ac:spMkLst>
        </pc:spChg>
        <pc:spChg chg="add mod">
          <ac:chgData name="Giedrius Dabašinskas" userId="0a656dcc-496a-41ff-b6da-baf00839ff5e" providerId="ADAL" clId="{296BDFEB-886F-4D0E-A7DE-369AEADB7DB3}" dt="2025-09-30T07:42:48.175" v="349" actId="14100"/>
          <ac:spMkLst>
            <pc:docMk/>
            <pc:sldMk cId="3589324480" sldId="327"/>
            <ac:spMk id="5" creationId="{061B4CB8-D30D-4B14-919C-6D3C401904FD}"/>
          </ac:spMkLst>
        </pc:spChg>
        <pc:spChg chg="add mod">
          <ac:chgData name="Giedrius Dabašinskas" userId="0a656dcc-496a-41ff-b6da-baf00839ff5e" providerId="ADAL" clId="{296BDFEB-886F-4D0E-A7DE-369AEADB7DB3}" dt="2025-10-01T05:48:47.171" v="2630"/>
          <ac:spMkLst>
            <pc:docMk/>
            <pc:sldMk cId="3589324480" sldId="327"/>
            <ac:spMk id="6" creationId="{F8FF0DC1-4396-46E2-AC66-EDBE232BEB35}"/>
          </ac:spMkLst>
        </pc:spChg>
      </pc:sldChg>
      <pc:sldChg chg="new del">
        <pc:chgData name="Giedrius Dabašinskas" userId="0a656dcc-496a-41ff-b6da-baf00839ff5e" providerId="ADAL" clId="{296BDFEB-886F-4D0E-A7DE-369AEADB7DB3}" dt="2025-09-30T07:46:34.589" v="417" actId="47"/>
        <pc:sldMkLst>
          <pc:docMk/>
          <pc:sldMk cId="2368470719" sldId="328"/>
        </pc:sldMkLst>
      </pc:sldChg>
      <pc:sldChg chg="addSp delSp modSp mod modNotesTx">
        <pc:chgData name="Giedrius Dabašinskas" userId="0a656dcc-496a-41ff-b6da-baf00839ff5e" providerId="ADAL" clId="{296BDFEB-886F-4D0E-A7DE-369AEADB7DB3}" dt="2025-10-01T07:54:17.751" v="6504" actId="20577"/>
        <pc:sldMkLst>
          <pc:docMk/>
          <pc:sldMk cId="1808976441" sldId="329"/>
        </pc:sldMkLst>
        <pc:spChg chg="mod">
          <ac:chgData name="Giedrius Dabašinskas" userId="0a656dcc-496a-41ff-b6da-baf00839ff5e" providerId="ADAL" clId="{296BDFEB-886F-4D0E-A7DE-369AEADB7DB3}" dt="2025-09-30T07:47:07.286" v="446" actId="20577"/>
          <ac:spMkLst>
            <pc:docMk/>
            <pc:sldMk cId="1808976441" sldId="329"/>
            <ac:spMk id="2" creationId="{6F6B6216-56CE-4595-9996-997D2ED07971}"/>
          </ac:spMkLst>
        </pc:spChg>
        <pc:spChg chg="add mod">
          <ac:chgData name="Giedrius Dabašinskas" userId="0a656dcc-496a-41ff-b6da-baf00839ff5e" providerId="ADAL" clId="{296BDFEB-886F-4D0E-A7DE-369AEADB7DB3}" dt="2025-10-01T06:52:52.087" v="2848" actId="20577"/>
          <ac:spMkLst>
            <pc:docMk/>
            <pc:sldMk cId="1808976441" sldId="329"/>
            <ac:spMk id="3" creationId="{ACAFC695-24BC-41FF-9E02-62A5D3DF999E}"/>
          </ac:spMkLst>
        </pc:spChg>
        <pc:spChg chg="del">
          <ac:chgData name="Giedrius Dabašinskas" userId="0a656dcc-496a-41ff-b6da-baf00839ff5e" providerId="ADAL" clId="{296BDFEB-886F-4D0E-A7DE-369AEADB7DB3}" dt="2025-09-30T07:46:42.416" v="418" actId="478"/>
          <ac:spMkLst>
            <pc:docMk/>
            <pc:sldMk cId="1808976441" sldId="329"/>
            <ac:spMk id="5" creationId="{08C5322E-4552-4FF7-AB67-E0A3AEC1F2A2}"/>
          </ac:spMkLst>
        </pc:spChg>
        <pc:spChg chg="del">
          <ac:chgData name="Giedrius Dabašinskas" userId="0a656dcc-496a-41ff-b6da-baf00839ff5e" providerId="ADAL" clId="{296BDFEB-886F-4D0E-A7DE-369AEADB7DB3}" dt="2025-09-30T07:46:42.416" v="418" actId="478"/>
          <ac:spMkLst>
            <pc:docMk/>
            <pc:sldMk cId="1808976441" sldId="329"/>
            <ac:spMk id="6" creationId="{586725F3-2D32-48B9-8082-7AD4AF3D0E27}"/>
          </ac:spMkLst>
        </pc:spChg>
        <pc:spChg chg="del">
          <ac:chgData name="Giedrius Dabašinskas" userId="0a656dcc-496a-41ff-b6da-baf00839ff5e" providerId="ADAL" clId="{296BDFEB-886F-4D0E-A7DE-369AEADB7DB3}" dt="2025-09-30T07:46:42.416" v="418" actId="478"/>
          <ac:spMkLst>
            <pc:docMk/>
            <pc:sldMk cId="1808976441" sldId="329"/>
            <ac:spMk id="7" creationId="{FBDB03FD-14F2-4FAE-8712-9C147A8DC49E}"/>
          </ac:spMkLst>
        </pc:spChg>
        <pc:spChg chg="del">
          <ac:chgData name="Giedrius Dabašinskas" userId="0a656dcc-496a-41ff-b6da-baf00839ff5e" providerId="ADAL" clId="{296BDFEB-886F-4D0E-A7DE-369AEADB7DB3}" dt="2025-09-30T07:46:42.416" v="418" actId="478"/>
          <ac:spMkLst>
            <pc:docMk/>
            <pc:sldMk cId="1808976441" sldId="329"/>
            <ac:spMk id="8" creationId="{8DC2C204-41C5-463C-8233-A55DEAF328FE}"/>
          </ac:spMkLst>
        </pc:spChg>
        <pc:spChg chg="del">
          <ac:chgData name="Giedrius Dabašinskas" userId="0a656dcc-496a-41ff-b6da-baf00839ff5e" providerId="ADAL" clId="{296BDFEB-886F-4D0E-A7DE-369AEADB7DB3}" dt="2025-09-30T07:46:42.416" v="418" actId="478"/>
          <ac:spMkLst>
            <pc:docMk/>
            <pc:sldMk cId="1808976441" sldId="329"/>
            <ac:spMk id="9" creationId="{9C0CCE27-B207-43E6-AB3F-8EC71CFFEF2C}"/>
          </ac:spMkLst>
        </pc:spChg>
        <pc:graphicFrameChg chg="add mod">
          <ac:chgData name="Giedrius Dabašinskas" userId="0a656dcc-496a-41ff-b6da-baf00839ff5e" providerId="ADAL" clId="{296BDFEB-886F-4D0E-A7DE-369AEADB7DB3}" dt="2025-10-01T06:48:47.109" v="2737" actId="114"/>
          <ac:graphicFrameMkLst>
            <pc:docMk/>
            <pc:sldMk cId="1808976441" sldId="329"/>
            <ac:graphicFrameMk id="5" creationId="{BED9AFDA-ECE2-4FCD-AAC9-DDDDD376C9CD}"/>
          </ac:graphicFrameMkLst>
        </pc:graphicFrameChg>
        <pc:graphicFrameChg chg="add mod">
          <ac:chgData name="Giedrius Dabašinskas" userId="0a656dcc-496a-41ff-b6da-baf00839ff5e" providerId="ADAL" clId="{296BDFEB-886F-4D0E-A7DE-369AEADB7DB3}" dt="2025-09-30T10:12:35.993" v="1015" actId="208"/>
          <ac:graphicFrameMkLst>
            <pc:docMk/>
            <pc:sldMk cId="1808976441" sldId="329"/>
            <ac:graphicFrameMk id="12" creationId="{B0002745-BD4E-476B-A6CC-2E8E30FC8490}"/>
          </ac:graphicFrameMkLst>
        </pc:graphicFrameChg>
        <pc:cxnChg chg="del mod">
          <ac:chgData name="Giedrius Dabašinskas" userId="0a656dcc-496a-41ff-b6da-baf00839ff5e" providerId="ADAL" clId="{296BDFEB-886F-4D0E-A7DE-369AEADB7DB3}" dt="2025-09-30T07:46:47.149" v="419" actId="478"/>
          <ac:cxnSpMkLst>
            <pc:docMk/>
            <pc:sldMk cId="1808976441" sldId="329"/>
            <ac:cxnSpMk id="13" creationId="{B8C35CFE-C21E-4B52-A586-6C25C3ED9C6F}"/>
          </ac:cxnSpMkLst>
        </pc:cxnChg>
        <pc:cxnChg chg="del">
          <ac:chgData name="Giedrius Dabašinskas" userId="0a656dcc-496a-41ff-b6da-baf00839ff5e" providerId="ADAL" clId="{296BDFEB-886F-4D0E-A7DE-369AEADB7DB3}" dt="2025-09-30T07:46:47.149" v="419" actId="478"/>
          <ac:cxnSpMkLst>
            <pc:docMk/>
            <pc:sldMk cId="1808976441" sldId="329"/>
            <ac:cxnSpMk id="15" creationId="{E3DD4293-2B26-44FB-9478-10D6C2288C36}"/>
          </ac:cxnSpMkLst>
        </pc:cxnChg>
        <pc:cxnChg chg="del">
          <ac:chgData name="Giedrius Dabašinskas" userId="0a656dcc-496a-41ff-b6da-baf00839ff5e" providerId="ADAL" clId="{296BDFEB-886F-4D0E-A7DE-369AEADB7DB3}" dt="2025-09-30T07:46:47.149" v="419" actId="478"/>
          <ac:cxnSpMkLst>
            <pc:docMk/>
            <pc:sldMk cId="1808976441" sldId="329"/>
            <ac:cxnSpMk id="19" creationId="{B7F6865B-998C-4CAB-ABE7-F8306B36530A}"/>
          </ac:cxnSpMkLst>
        </pc:cxnChg>
        <pc:cxnChg chg="del mod">
          <ac:chgData name="Giedrius Dabašinskas" userId="0a656dcc-496a-41ff-b6da-baf00839ff5e" providerId="ADAL" clId="{296BDFEB-886F-4D0E-A7DE-369AEADB7DB3}" dt="2025-09-30T07:46:47.149" v="419" actId="478"/>
          <ac:cxnSpMkLst>
            <pc:docMk/>
            <pc:sldMk cId="1808976441" sldId="329"/>
            <ac:cxnSpMk id="21" creationId="{1BADD294-CAB9-4C65-B801-C5E803ACA2D8}"/>
          </ac:cxnSpMkLst>
        </pc:cxnChg>
      </pc:sldChg>
      <pc:sldChg chg="addSp delSp modSp new mod modNotesTx">
        <pc:chgData name="Giedrius Dabašinskas" userId="0a656dcc-496a-41ff-b6da-baf00839ff5e" providerId="ADAL" clId="{296BDFEB-886F-4D0E-A7DE-369AEADB7DB3}" dt="2025-10-01T07:34:33.541" v="5091" actId="20577"/>
        <pc:sldMkLst>
          <pc:docMk/>
          <pc:sldMk cId="2824811037" sldId="330"/>
        </pc:sldMkLst>
        <pc:spChg chg="mod">
          <ac:chgData name="Giedrius Dabašinskas" userId="0a656dcc-496a-41ff-b6da-baf00839ff5e" providerId="ADAL" clId="{296BDFEB-886F-4D0E-A7DE-369AEADB7DB3}" dt="2025-09-30T08:16:36.908" v="570" actId="20577"/>
          <ac:spMkLst>
            <pc:docMk/>
            <pc:sldMk cId="2824811037" sldId="330"/>
            <ac:spMk id="2" creationId="{4ED489B8-25D2-40BF-93E1-D26BDD9E84CC}"/>
          </ac:spMkLst>
        </pc:spChg>
        <pc:spChg chg="del">
          <ac:chgData name="Giedrius Dabašinskas" userId="0a656dcc-496a-41ff-b6da-baf00839ff5e" providerId="ADAL" clId="{296BDFEB-886F-4D0E-A7DE-369AEADB7DB3}" dt="2025-09-30T08:16:54.241" v="572" actId="478"/>
          <ac:spMkLst>
            <pc:docMk/>
            <pc:sldMk cId="2824811037" sldId="330"/>
            <ac:spMk id="3" creationId="{8EE8B423-4BF7-4C3B-A9E7-09B7CE52CF6B}"/>
          </ac:spMkLst>
        </pc:spChg>
        <pc:spChg chg="del">
          <ac:chgData name="Giedrius Dabašinskas" userId="0a656dcc-496a-41ff-b6da-baf00839ff5e" providerId="ADAL" clId="{296BDFEB-886F-4D0E-A7DE-369AEADB7DB3}" dt="2025-09-30T08:16:58.269" v="573" actId="478"/>
          <ac:spMkLst>
            <pc:docMk/>
            <pc:sldMk cId="2824811037" sldId="330"/>
            <ac:spMk id="4" creationId="{ADDBAD09-2634-46CE-9DB9-B8C759E651F7}"/>
          </ac:spMkLst>
        </pc:spChg>
        <pc:spChg chg="add mod">
          <ac:chgData name="Giedrius Dabašinskas" userId="0a656dcc-496a-41ff-b6da-baf00839ff5e" providerId="ADAL" clId="{296BDFEB-886F-4D0E-A7DE-369AEADB7DB3}" dt="2025-09-30T08:16:47.271" v="571"/>
          <ac:spMkLst>
            <pc:docMk/>
            <pc:sldMk cId="2824811037" sldId="330"/>
            <ac:spMk id="5" creationId="{CE88CE92-1A10-4841-8947-1F3FEFED0DF4}"/>
          </ac:spMkLst>
        </pc:spChg>
        <pc:spChg chg="add mod">
          <ac:chgData name="Giedrius Dabašinskas" userId="0a656dcc-496a-41ff-b6da-baf00839ff5e" providerId="ADAL" clId="{296BDFEB-886F-4D0E-A7DE-369AEADB7DB3}" dt="2025-09-30T08:16:47.271" v="571"/>
          <ac:spMkLst>
            <pc:docMk/>
            <pc:sldMk cId="2824811037" sldId="330"/>
            <ac:spMk id="10" creationId="{18E69227-19A4-476A-86E9-F345707E2240}"/>
          </ac:spMkLst>
        </pc:spChg>
        <pc:spChg chg="add mod">
          <ac:chgData name="Giedrius Dabašinskas" userId="0a656dcc-496a-41ff-b6da-baf00839ff5e" providerId="ADAL" clId="{296BDFEB-886F-4D0E-A7DE-369AEADB7DB3}" dt="2025-09-30T08:16:47.271" v="571"/>
          <ac:spMkLst>
            <pc:docMk/>
            <pc:sldMk cId="2824811037" sldId="330"/>
            <ac:spMk id="11" creationId="{45DD48E6-251A-46F9-943A-667175F682B8}"/>
          </ac:spMkLst>
        </pc:spChg>
        <pc:graphicFrameChg chg="add mod">
          <ac:chgData name="Giedrius Dabašinskas" userId="0a656dcc-496a-41ff-b6da-baf00839ff5e" providerId="ADAL" clId="{296BDFEB-886F-4D0E-A7DE-369AEADB7DB3}" dt="2025-09-30T08:16:47.271" v="571"/>
          <ac:graphicFrameMkLst>
            <pc:docMk/>
            <pc:sldMk cId="2824811037" sldId="330"/>
            <ac:graphicFrameMk id="9" creationId="{C7BC808A-789C-447D-AA76-BE2956362DDC}"/>
          </ac:graphicFrameMkLst>
        </pc:graphicFrameChg>
        <pc:picChg chg="add mod">
          <ac:chgData name="Giedrius Dabašinskas" userId="0a656dcc-496a-41ff-b6da-baf00839ff5e" providerId="ADAL" clId="{296BDFEB-886F-4D0E-A7DE-369AEADB7DB3}" dt="2025-09-30T08:16:47.271" v="571"/>
          <ac:picMkLst>
            <pc:docMk/>
            <pc:sldMk cId="2824811037" sldId="330"/>
            <ac:picMk id="6" creationId="{99CC337B-DCBD-4C94-8D9E-4EF786A6D2A9}"/>
          </ac:picMkLst>
        </pc:picChg>
        <pc:picChg chg="add mod">
          <ac:chgData name="Giedrius Dabašinskas" userId="0a656dcc-496a-41ff-b6da-baf00839ff5e" providerId="ADAL" clId="{296BDFEB-886F-4D0E-A7DE-369AEADB7DB3}" dt="2025-09-30T08:16:47.271" v="571"/>
          <ac:picMkLst>
            <pc:docMk/>
            <pc:sldMk cId="2824811037" sldId="330"/>
            <ac:picMk id="7" creationId="{F0E2469C-C265-4BFC-9DF0-DBF33735040B}"/>
          </ac:picMkLst>
        </pc:picChg>
        <pc:picChg chg="add mod">
          <ac:chgData name="Giedrius Dabašinskas" userId="0a656dcc-496a-41ff-b6da-baf00839ff5e" providerId="ADAL" clId="{296BDFEB-886F-4D0E-A7DE-369AEADB7DB3}" dt="2025-09-30T08:16:47.271" v="571"/>
          <ac:picMkLst>
            <pc:docMk/>
            <pc:sldMk cId="2824811037" sldId="330"/>
            <ac:picMk id="8" creationId="{64F30F24-0AB2-43CF-A803-7E7A4D0D68CA}"/>
          </ac:picMkLst>
        </pc:picChg>
      </pc:sldChg>
      <pc:sldChg chg="addSp delSp modSp new mod modNotesTx">
        <pc:chgData name="Giedrius Dabašinskas" userId="0a656dcc-496a-41ff-b6da-baf00839ff5e" providerId="ADAL" clId="{296BDFEB-886F-4D0E-A7DE-369AEADB7DB3}" dt="2025-10-01T07:42:20.893" v="5609" actId="20577"/>
        <pc:sldMkLst>
          <pc:docMk/>
          <pc:sldMk cId="3446075976" sldId="331"/>
        </pc:sldMkLst>
        <pc:spChg chg="mod">
          <ac:chgData name="Giedrius Dabašinskas" userId="0a656dcc-496a-41ff-b6da-baf00839ff5e" providerId="ADAL" clId="{296BDFEB-886F-4D0E-A7DE-369AEADB7DB3}" dt="2025-09-30T08:17:24.207" v="577" actId="20577"/>
          <ac:spMkLst>
            <pc:docMk/>
            <pc:sldMk cId="3446075976" sldId="331"/>
            <ac:spMk id="2" creationId="{07B66C8F-A05C-4B90-B5F4-C2AEC2DDE7E4}"/>
          </ac:spMkLst>
        </pc:spChg>
        <pc:spChg chg="del">
          <ac:chgData name="Giedrius Dabašinskas" userId="0a656dcc-496a-41ff-b6da-baf00839ff5e" providerId="ADAL" clId="{296BDFEB-886F-4D0E-A7DE-369AEADB7DB3}" dt="2025-09-30T08:17:34.007" v="580" actId="478"/>
          <ac:spMkLst>
            <pc:docMk/>
            <pc:sldMk cId="3446075976" sldId="331"/>
            <ac:spMk id="3" creationId="{294C290E-2F27-4576-8B29-97BBC1CCBEBE}"/>
          </ac:spMkLst>
        </pc:spChg>
        <pc:spChg chg="del">
          <ac:chgData name="Giedrius Dabašinskas" userId="0a656dcc-496a-41ff-b6da-baf00839ff5e" providerId="ADAL" clId="{296BDFEB-886F-4D0E-A7DE-369AEADB7DB3}" dt="2025-09-30T08:17:32.254" v="579" actId="478"/>
          <ac:spMkLst>
            <pc:docMk/>
            <pc:sldMk cId="3446075976" sldId="331"/>
            <ac:spMk id="4" creationId="{DE7CBE57-39EB-4255-926F-0F9615FD80F5}"/>
          </ac:spMkLst>
        </pc:spChg>
        <pc:spChg chg="add mod">
          <ac:chgData name="Giedrius Dabašinskas" userId="0a656dcc-496a-41ff-b6da-baf00839ff5e" providerId="ADAL" clId="{296BDFEB-886F-4D0E-A7DE-369AEADB7DB3}" dt="2025-09-30T12:28:38.328" v="1657" actId="14100"/>
          <ac:spMkLst>
            <pc:docMk/>
            <pc:sldMk cId="3446075976" sldId="331"/>
            <ac:spMk id="6" creationId="{25B088CD-089E-4803-956A-E123671B3AE2}"/>
          </ac:spMkLst>
        </pc:spChg>
        <pc:graphicFrameChg chg="add mod">
          <ac:chgData name="Giedrius Dabašinskas" userId="0a656dcc-496a-41ff-b6da-baf00839ff5e" providerId="ADAL" clId="{296BDFEB-886F-4D0E-A7DE-369AEADB7DB3}" dt="2025-09-30T12:22:46.236" v="1600" actId="14100"/>
          <ac:graphicFrameMkLst>
            <pc:docMk/>
            <pc:sldMk cId="3446075976" sldId="331"/>
            <ac:graphicFrameMk id="5" creationId="{8051FBB2-B11C-4E8F-BCFD-E2E28DD2D9BC}"/>
          </ac:graphicFrameMkLst>
        </pc:graphicFrameChg>
        <pc:graphicFrameChg chg="add mod">
          <ac:chgData name="Giedrius Dabašinskas" userId="0a656dcc-496a-41ff-b6da-baf00839ff5e" providerId="ADAL" clId="{296BDFEB-886F-4D0E-A7DE-369AEADB7DB3}" dt="2025-09-30T12:23:59.949" v="1617" actId="403"/>
          <ac:graphicFrameMkLst>
            <pc:docMk/>
            <pc:sldMk cId="3446075976" sldId="331"/>
            <ac:graphicFrameMk id="7" creationId="{4DE9C022-DEBA-4DA9-B308-9CAA999AAF01}"/>
          </ac:graphicFrameMkLst>
        </pc:graphicFrameChg>
      </pc:sldChg>
      <pc:sldChg chg="addSp delSp modSp new mod modNotesTx">
        <pc:chgData name="Giedrius Dabašinskas" userId="0a656dcc-496a-41ff-b6da-baf00839ff5e" providerId="ADAL" clId="{296BDFEB-886F-4D0E-A7DE-369AEADB7DB3}" dt="2025-10-01T07:50:11.636" v="6201" actId="20577"/>
        <pc:sldMkLst>
          <pc:docMk/>
          <pc:sldMk cId="1684921838" sldId="332"/>
        </pc:sldMkLst>
        <pc:spChg chg="mod">
          <ac:chgData name="Giedrius Dabašinskas" userId="0a656dcc-496a-41ff-b6da-baf00839ff5e" providerId="ADAL" clId="{296BDFEB-886F-4D0E-A7DE-369AEADB7DB3}" dt="2025-09-30T08:17:46.261" v="584" actId="20577"/>
          <ac:spMkLst>
            <pc:docMk/>
            <pc:sldMk cId="1684921838" sldId="332"/>
            <ac:spMk id="2" creationId="{07E48F5B-B76A-4213-BE15-5702B2757064}"/>
          </ac:spMkLst>
        </pc:spChg>
        <pc:spChg chg="del">
          <ac:chgData name="Giedrius Dabašinskas" userId="0a656dcc-496a-41ff-b6da-baf00839ff5e" providerId="ADAL" clId="{296BDFEB-886F-4D0E-A7DE-369AEADB7DB3}" dt="2025-09-30T08:18:01.445" v="586" actId="478"/>
          <ac:spMkLst>
            <pc:docMk/>
            <pc:sldMk cId="1684921838" sldId="332"/>
            <ac:spMk id="3" creationId="{08DC86D7-209B-4F9F-953B-488DC158D524}"/>
          </ac:spMkLst>
        </pc:spChg>
        <pc:spChg chg="del">
          <ac:chgData name="Giedrius Dabašinskas" userId="0a656dcc-496a-41ff-b6da-baf00839ff5e" providerId="ADAL" clId="{296BDFEB-886F-4D0E-A7DE-369AEADB7DB3}" dt="2025-09-30T08:18:00.203" v="585" actId="478"/>
          <ac:spMkLst>
            <pc:docMk/>
            <pc:sldMk cId="1684921838" sldId="332"/>
            <ac:spMk id="4" creationId="{35F2E0A1-725E-434F-A6D0-DD805EF8694A}"/>
          </ac:spMkLst>
        </pc:spChg>
        <pc:spChg chg="add mod">
          <ac:chgData name="Giedrius Dabašinskas" userId="0a656dcc-496a-41ff-b6da-baf00839ff5e" providerId="ADAL" clId="{296BDFEB-886F-4D0E-A7DE-369AEADB7DB3}" dt="2025-09-30T08:18:13.343" v="591" actId="1076"/>
          <ac:spMkLst>
            <pc:docMk/>
            <pc:sldMk cId="1684921838" sldId="332"/>
            <ac:spMk id="7" creationId="{8EE7C5A4-D615-4B5C-A9D8-E3858FD875F3}"/>
          </ac:spMkLst>
        </pc:spChg>
        <pc:spChg chg="add mod">
          <ac:chgData name="Giedrius Dabašinskas" userId="0a656dcc-496a-41ff-b6da-baf00839ff5e" providerId="ADAL" clId="{296BDFEB-886F-4D0E-A7DE-369AEADB7DB3}" dt="2025-09-30T08:18:32.975" v="595" actId="1076"/>
          <ac:spMkLst>
            <pc:docMk/>
            <pc:sldMk cId="1684921838" sldId="332"/>
            <ac:spMk id="8" creationId="{A511BD68-7511-4B3D-8D72-8E1127C8201F}"/>
          </ac:spMkLst>
        </pc:spChg>
        <pc:spChg chg="add mod">
          <ac:chgData name="Giedrius Dabašinskas" userId="0a656dcc-496a-41ff-b6da-baf00839ff5e" providerId="ADAL" clId="{296BDFEB-886F-4D0E-A7DE-369AEADB7DB3}" dt="2025-09-30T08:18:23.002" v="593" actId="1076"/>
          <ac:spMkLst>
            <pc:docMk/>
            <pc:sldMk cId="1684921838" sldId="332"/>
            <ac:spMk id="9" creationId="{ADA69B92-F24B-4317-A037-F2DE4958586A}"/>
          </ac:spMkLst>
        </pc:spChg>
        <pc:spChg chg="add mod">
          <ac:chgData name="Giedrius Dabašinskas" userId="0a656dcc-496a-41ff-b6da-baf00839ff5e" providerId="ADAL" clId="{296BDFEB-886F-4D0E-A7DE-369AEADB7DB3}" dt="2025-09-30T08:20:43.825" v="598" actId="1076"/>
          <ac:spMkLst>
            <pc:docMk/>
            <pc:sldMk cId="1684921838" sldId="332"/>
            <ac:spMk id="10" creationId="{75C7DB33-190A-411E-AFCF-9B6D44167C6E}"/>
          </ac:spMkLst>
        </pc:spChg>
        <pc:graphicFrameChg chg="add mod">
          <ac:chgData name="Giedrius Dabašinskas" userId="0a656dcc-496a-41ff-b6da-baf00839ff5e" providerId="ADAL" clId="{296BDFEB-886F-4D0E-A7DE-369AEADB7DB3}" dt="2025-09-30T08:18:20.687" v="592" actId="1076"/>
          <ac:graphicFrameMkLst>
            <pc:docMk/>
            <pc:sldMk cId="1684921838" sldId="332"/>
            <ac:graphicFrameMk id="5" creationId="{892E3BEA-1C88-41FA-AC1C-F63AB8F2F995}"/>
          </ac:graphicFrameMkLst>
        </pc:graphicFrameChg>
        <pc:picChg chg="add mod">
          <ac:chgData name="Giedrius Dabašinskas" userId="0a656dcc-496a-41ff-b6da-baf00839ff5e" providerId="ADAL" clId="{296BDFEB-886F-4D0E-A7DE-369AEADB7DB3}" dt="2025-09-30T08:18:28.894" v="594" actId="1076"/>
          <ac:picMkLst>
            <pc:docMk/>
            <pc:sldMk cId="1684921838" sldId="332"/>
            <ac:picMk id="6" creationId="{31329040-5CC3-4F96-854C-CF7140C77719}"/>
          </ac:picMkLst>
        </pc:picChg>
      </pc:sldChg>
      <pc:sldChg chg="new del">
        <pc:chgData name="Giedrius Dabašinskas" userId="0a656dcc-496a-41ff-b6da-baf00839ff5e" providerId="ADAL" clId="{296BDFEB-886F-4D0E-A7DE-369AEADB7DB3}" dt="2025-09-30T08:24:23.572" v="615" actId="2696"/>
        <pc:sldMkLst>
          <pc:docMk/>
          <pc:sldMk cId="1310101585" sldId="333"/>
        </pc:sldMkLst>
      </pc:sldChg>
      <pc:sldChg chg="addSp delSp modSp new mod modNotesTx">
        <pc:chgData name="Giedrius Dabašinskas" userId="0a656dcc-496a-41ff-b6da-baf00839ff5e" providerId="ADAL" clId="{296BDFEB-886F-4D0E-A7DE-369AEADB7DB3}" dt="2025-10-01T08:45:33" v="6964" actId="6549"/>
        <pc:sldMkLst>
          <pc:docMk/>
          <pc:sldMk cId="3666647083" sldId="334"/>
        </pc:sldMkLst>
        <pc:spChg chg="mod">
          <ac:chgData name="Giedrius Dabašinskas" userId="0a656dcc-496a-41ff-b6da-baf00839ff5e" providerId="ADAL" clId="{296BDFEB-886F-4D0E-A7DE-369AEADB7DB3}" dt="2025-09-30T13:25:22.392" v="2086" actId="14100"/>
          <ac:spMkLst>
            <pc:docMk/>
            <pc:sldMk cId="3666647083" sldId="334"/>
            <ac:spMk id="2" creationId="{576BA846-D02C-4CBC-98C3-5F0DDEB47925}"/>
          </ac:spMkLst>
        </pc:spChg>
        <pc:spChg chg="del">
          <ac:chgData name="Giedrius Dabašinskas" userId="0a656dcc-496a-41ff-b6da-baf00839ff5e" providerId="ADAL" clId="{296BDFEB-886F-4D0E-A7DE-369AEADB7DB3}" dt="2025-09-30T08:21:14.775" v="604" actId="478"/>
          <ac:spMkLst>
            <pc:docMk/>
            <pc:sldMk cId="3666647083" sldId="334"/>
            <ac:spMk id="3" creationId="{87F34CFA-F3F0-4846-AE73-0C9F542DAF49}"/>
          </ac:spMkLst>
        </pc:spChg>
        <pc:spChg chg="del">
          <ac:chgData name="Giedrius Dabašinskas" userId="0a656dcc-496a-41ff-b6da-baf00839ff5e" providerId="ADAL" clId="{296BDFEB-886F-4D0E-A7DE-369AEADB7DB3}" dt="2025-09-30T08:21:13.548" v="603" actId="478"/>
          <ac:spMkLst>
            <pc:docMk/>
            <pc:sldMk cId="3666647083" sldId="334"/>
            <ac:spMk id="4" creationId="{5A388302-D10C-4F3D-90F6-E8C3E2921C5F}"/>
          </ac:spMkLst>
        </pc:spChg>
        <pc:spChg chg="add mod">
          <ac:chgData name="Giedrius Dabašinskas" userId="0a656dcc-496a-41ff-b6da-baf00839ff5e" providerId="ADAL" clId="{296BDFEB-886F-4D0E-A7DE-369AEADB7DB3}" dt="2025-09-30T13:37:59.683" v="2488" actId="20577"/>
          <ac:spMkLst>
            <pc:docMk/>
            <pc:sldMk cId="3666647083" sldId="334"/>
            <ac:spMk id="7" creationId="{2A221237-2FDF-4C48-B7FF-F20EC3BDDDB3}"/>
          </ac:spMkLst>
        </pc:spChg>
        <pc:graphicFrameChg chg="add mod">
          <ac:chgData name="Giedrius Dabašinskas" userId="0a656dcc-496a-41ff-b6da-baf00839ff5e" providerId="ADAL" clId="{296BDFEB-886F-4D0E-A7DE-369AEADB7DB3}" dt="2025-09-30T08:24:34.485" v="616" actId="14100"/>
          <ac:graphicFrameMkLst>
            <pc:docMk/>
            <pc:sldMk cId="3666647083" sldId="334"/>
            <ac:graphicFrameMk id="5" creationId="{6C3881C0-4FD0-4A6F-A18F-ED268DE0196C}"/>
          </ac:graphicFrameMkLst>
        </pc:graphicFrameChg>
        <pc:graphicFrameChg chg="add mod">
          <ac:chgData name="Giedrius Dabašinskas" userId="0a656dcc-496a-41ff-b6da-baf00839ff5e" providerId="ADAL" clId="{296BDFEB-886F-4D0E-A7DE-369AEADB7DB3}" dt="2025-09-30T08:25:24.333" v="628" actId="403"/>
          <ac:graphicFrameMkLst>
            <pc:docMk/>
            <pc:sldMk cId="3666647083" sldId="334"/>
            <ac:graphicFrameMk id="6" creationId="{8FDADAC4-A3FF-4F80-82E3-D1DB25BA6839}"/>
          </ac:graphicFrameMkLst>
        </pc:graphicFrameChg>
      </pc:sldChg>
      <pc:sldChg chg="addSp delSp modSp new mod ord modNotesTx">
        <pc:chgData name="Giedrius Dabašinskas" userId="0a656dcc-496a-41ff-b6da-baf00839ff5e" providerId="ADAL" clId="{296BDFEB-886F-4D0E-A7DE-369AEADB7DB3}" dt="2025-10-01T08:50:18.097" v="7707" actId="20577"/>
        <pc:sldMkLst>
          <pc:docMk/>
          <pc:sldMk cId="66401271" sldId="335"/>
        </pc:sldMkLst>
        <pc:spChg chg="mod">
          <ac:chgData name="Giedrius Dabašinskas" userId="0a656dcc-496a-41ff-b6da-baf00839ff5e" providerId="ADAL" clId="{296BDFEB-886F-4D0E-A7DE-369AEADB7DB3}" dt="2025-09-30T08:22:32.629" v="610" actId="20577"/>
          <ac:spMkLst>
            <pc:docMk/>
            <pc:sldMk cId="66401271" sldId="335"/>
            <ac:spMk id="2" creationId="{67D9E09A-539F-4982-9C83-C169C943EC4C}"/>
          </ac:spMkLst>
        </pc:spChg>
        <pc:spChg chg="del">
          <ac:chgData name="Giedrius Dabašinskas" userId="0a656dcc-496a-41ff-b6da-baf00839ff5e" providerId="ADAL" clId="{296BDFEB-886F-4D0E-A7DE-369AEADB7DB3}" dt="2025-09-30T08:22:45.275" v="613" actId="478"/>
          <ac:spMkLst>
            <pc:docMk/>
            <pc:sldMk cId="66401271" sldId="335"/>
            <ac:spMk id="3" creationId="{CE537D99-7F72-4806-8FF7-24F48FEBC0C5}"/>
          </ac:spMkLst>
        </pc:spChg>
        <pc:spChg chg="del">
          <ac:chgData name="Giedrius Dabašinskas" userId="0a656dcc-496a-41ff-b6da-baf00839ff5e" providerId="ADAL" clId="{296BDFEB-886F-4D0E-A7DE-369AEADB7DB3}" dt="2025-09-30T08:22:43.179" v="612" actId="478"/>
          <ac:spMkLst>
            <pc:docMk/>
            <pc:sldMk cId="66401271" sldId="335"/>
            <ac:spMk id="4" creationId="{5E0102D3-7A21-468D-B791-DEAD67443DCC}"/>
          </ac:spMkLst>
        </pc:spChg>
        <pc:spChg chg="add mod">
          <ac:chgData name="Giedrius Dabašinskas" userId="0a656dcc-496a-41ff-b6da-baf00839ff5e" providerId="ADAL" clId="{296BDFEB-886F-4D0E-A7DE-369AEADB7DB3}" dt="2025-10-01T05:34:06.240" v="2558" actId="1076"/>
          <ac:spMkLst>
            <pc:docMk/>
            <pc:sldMk cId="66401271" sldId="335"/>
            <ac:spMk id="6" creationId="{1C7B5F16-F835-4AA9-B930-654E037990DB}"/>
          </ac:spMkLst>
        </pc:spChg>
        <pc:spChg chg="add mod">
          <ac:chgData name="Giedrius Dabašinskas" userId="0a656dcc-496a-41ff-b6da-baf00839ff5e" providerId="ADAL" clId="{296BDFEB-886F-4D0E-A7DE-369AEADB7DB3}" dt="2025-10-01T05:32:53.780" v="2491" actId="1076"/>
          <ac:spMkLst>
            <pc:docMk/>
            <pc:sldMk cId="66401271" sldId="335"/>
            <ac:spMk id="7" creationId="{63412342-7379-482B-8F04-6225B21E540A}"/>
          </ac:spMkLst>
        </pc:spChg>
        <pc:graphicFrameChg chg="add mod">
          <ac:chgData name="Giedrius Dabašinskas" userId="0a656dcc-496a-41ff-b6da-baf00839ff5e" providerId="ADAL" clId="{296BDFEB-886F-4D0E-A7DE-369AEADB7DB3}" dt="2025-09-30T12:25:01.913" v="1630" actId="403"/>
          <ac:graphicFrameMkLst>
            <pc:docMk/>
            <pc:sldMk cId="66401271" sldId="335"/>
            <ac:graphicFrameMk id="5" creationId="{5384434C-38D4-4686-B46B-7E6AB42EDA01}"/>
          </ac:graphicFrameMkLst>
        </pc:graphicFrameChg>
        <pc:picChg chg="add mod">
          <ac:chgData name="Giedrius Dabašinskas" userId="0a656dcc-496a-41ff-b6da-baf00839ff5e" providerId="ADAL" clId="{296BDFEB-886F-4D0E-A7DE-369AEADB7DB3}" dt="2025-10-01T05:34:13.989" v="2571" actId="1036"/>
          <ac:picMkLst>
            <pc:docMk/>
            <pc:sldMk cId="66401271" sldId="335"/>
            <ac:picMk id="8" creationId="{89D5F6BA-8BDE-4845-A718-A10E060CCC25}"/>
          </ac:picMkLst>
        </pc:picChg>
        <pc:picChg chg="add mod">
          <ac:chgData name="Giedrius Dabašinskas" userId="0a656dcc-496a-41ff-b6da-baf00839ff5e" providerId="ADAL" clId="{296BDFEB-886F-4D0E-A7DE-369AEADB7DB3}" dt="2025-10-01T05:34:31.094" v="2576" actId="1076"/>
          <ac:picMkLst>
            <pc:docMk/>
            <pc:sldMk cId="66401271" sldId="335"/>
            <ac:picMk id="9" creationId="{478DD323-FD84-4C17-A1C6-BB6529A5A051}"/>
          </ac:picMkLst>
        </pc:picChg>
        <pc:picChg chg="add mod">
          <ac:chgData name="Giedrius Dabašinskas" userId="0a656dcc-496a-41ff-b6da-baf00839ff5e" providerId="ADAL" clId="{296BDFEB-886F-4D0E-A7DE-369AEADB7DB3}" dt="2025-10-01T05:34:19.175" v="2572" actId="1076"/>
          <ac:picMkLst>
            <pc:docMk/>
            <pc:sldMk cId="66401271" sldId="335"/>
            <ac:picMk id="10" creationId="{E5ED311E-4D4D-475D-B1E7-0FE04D3DCC59}"/>
          </ac:picMkLst>
        </pc:picChg>
        <pc:picChg chg="add mod">
          <ac:chgData name="Giedrius Dabašinskas" userId="0a656dcc-496a-41ff-b6da-baf00839ff5e" providerId="ADAL" clId="{296BDFEB-886F-4D0E-A7DE-369AEADB7DB3}" dt="2025-10-01T05:34:24.564" v="2574" actId="1076"/>
          <ac:picMkLst>
            <pc:docMk/>
            <pc:sldMk cId="66401271" sldId="335"/>
            <ac:picMk id="11" creationId="{A3CB5129-CD02-4AE1-A750-ED3CA1CFF7A4}"/>
          </ac:picMkLst>
        </pc:picChg>
        <pc:picChg chg="add mod">
          <ac:chgData name="Giedrius Dabašinskas" userId="0a656dcc-496a-41ff-b6da-baf00839ff5e" providerId="ADAL" clId="{296BDFEB-886F-4D0E-A7DE-369AEADB7DB3}" dt="2025-10-01T05:34:26.142" v="2575" actId="1076"/>
          <ac:picMkLst>
            <pc:docMk/>
            <pc:sldMk cId="66401271" sldId="335"/>
            <ac:picMk id="12" creationId="{C3E45306-688E-4DC3-B9AA-EDDBD6CD9412}"/>
          </ac:picMkLst>
        </pc:picChg>
        <pc:picChg chg="add mod">
          <ac:chgData name="Giedrius Dabašinskas" userId="0a656dcc-496a-41ff-b6da-baf00839ff5e" providerId="ADAL" clId="{296BDFEB-886F-4D0E-A7DE-369AEADB7DB3}" dt="2025-10-01T05:34:22.627" v="2573" actId="1076"/>
          <ac:picMkLst>
            <pc:docMk/>
            <pc:sldMk cId="66401271" sldId="335"/>
            <ac:picMk id="13" creationId="{4E076105-B89F-4539-96F8-7269B6CC53E4}"/>
          </ac:picMkLst>
        </pc:picChg>
      </pc:sldChg>
      <pc:sldChg chg="addSp modSp del mod modNotesTx">
        <pc:chgData name="Giedrius Dabašinskas" userId="0a656dcc-496a-41ff-b6da-baf00839ff5e" providerId="ADAL" clId="{296BDFEB-886F-4D0E-A7DE-369AEADB7DB3}" dt="2025-10-01T05:35:02.655" v="2578" actId="2696"/>
        <pc:sldMkLst>
          <pc:docMk/>
          <pc:sldMk cId="47920754" sldId="336"/>
        </pc:sldMkLst>
        <pc:spChg chg="mod">
          <ac:chgData name="Giedrius Dabašinskas" userId="0a656dcc-496a-41ff-b6da-baf00839ff5e" providerId="ADAL" clId="{296BDFEB-886F-4D0E-A7DE-369AEADB7DB3}" dt="2025-09-30T09:58:44.519" v="980" actId="20577"/>
          <ac:spMkLst>
            <pc:docMk/>
            <pc:sldMk cId="47920754" sldId="336"/>
            <ac:spMk id="2" creationId="{42FF57DC-7B39-FA51-4733-EACEB94A789F}"/>
          </ac:spMkLst>
        </pc:spChg>
        <pc:spChg chg="mod">
          <ac:chgData name="Giedrius Dabašinskas" userId="0a656dcc-496a-41ff-b6da-baf00839ff5e" providerId="ADAL" clId="{296BDFEB-886F-4D0E-A7DE-369AEADB7DB3}" dt="2025-09-30T12:15:17.279" v="1525" actId="14100"/>
          <ac:spMkLst>
            <pc:docMk/>
            <pc:sldMk cId="47920754" sldId="336"/>
            <ac:spMk id="3" creationId="{0E6775A8-0761-2C20-D43E-28E5E1203879}"/>
          </ac:spMkLst>
        </pc:spChg>
        <pc:spChg chg="add mod">
          <ac:chgData name="Giedrius Dabašinskas" userId="0a656dcc-496a-41ff-b6da-baf00839ff5e" providerId="ADAL" clId="{296BDFEB-886F-4D0E-A7DE-369AEADB7DB3}" dt="2025-09-30T12:10:24.767" v="1447" actId="113"/>
          <ac:spMkLst>
            <pc:docMk/>
            <pc:sldMk cId="47920754" sldId="336"/>
            <ac:spMk id="4" creationId="{0AA117AC-F6BD-4067-B5D5-54BE86EAADB0}"/>
          </ac:spMkLst>
        </pc:spChg>
        <pc:spChg chg="add mod">
          <ac:chgData name="Giedrius Dabašinskas" userId="0a656dcc-496a-41ff-b6da-baf00839ff5e" providerId="ADAL" clId="{296BDFEB-886F-4D0E-A7DE-369AEADB7DB3}" dt="2025-09-30T12:09:59.733" v="1441" actId="1076"/>
          <ac:spMkLst>
            <pc:docMk/>
            <pc:sldMk cId="47920754" sldId="336"/>
            <ac:spMk id="12" creationId="{217B0017-781A-4D6D-A743-9F9591C95532}"/>
          </ac:spMkLst>
        </pc:spChg>
        <pc:picChg chg="mod">
          <ac:chgData name="Giedrius Dabašinskas" userId="0a656dcc-496a-41ff-b6da-baf00839ff5e" providerId="ADAL" clId="{296BDFEB-886F-4D0E-A7DE-369AEADB7DB3}" dt="2025-09-30T11:59:57.718" v="1261" actId="1076"/>
          <ac:picMkLst>
            <pc:docMk/>
            <pc:sldMk cId="47920754" sldId="336"/>
            <ac:picMk id="5" creationId="{5EB513C8-9B4B-6C02-7E8E-DC0A62AB1D4D}"/>
          </ac:picMkLst>
        </pc:picChg>
        <pc:picChg chg="mod">
          <ac:chgData name="Giedrius Dabašinskas" userId="0a656dcc-496a-41ff-b6da-baf00839ff5e" providerId="ADAL" clId="{296BDFEB-886F-4D0E-A7DE-369AEADB7DB3}" dt="2025-09-30T11:59:57.718" v="1261" actId="1076"/>
          <ac:picMkLst>
            <pc:docMk/>
            <pc:sldMk cId="47920754" sldId="336"/>
            <ac:picMk id="6" creationId="{D13D2276-6E0A-96E8-E9AD-4C0415CBCA55}"/>
          </ac:picMkLst>
        </pc:picChg>
        <pc:picChg chg="mod">
          <ac:chgData name="Giedrius Dabašinskas" userId="0a656dcc-496a-41ff-b6da-baf00839ff5e" providerId="ADAL" clId="{296BDFEB-886F-4D0E-A7DE-369AEADB7DB3}" dt="2025-09-30T11:59:57.718" v="1261" actId="1076"/>
          <ac:picMkLst>
            <pc:docMk/>
            <pc:sldMk cId="47920754" sldId="336"/>
            <ac:picMk id="7" creationId="{463ACBDC-B2C2-29CE-3508-3B789D83468A}"/>
          </ac:picMkLst>
        </pc:picChg>
        <pc:picChg chg="mod">
          <ac:chgData name="Giedrius Dabašinskas" userId="0a656dcc-496a-41ff-b6da-baf00839ff5e" providerId="ADAL" clId="{296BDFEB-886F-4D0E-A7DE-369AEADB7DB3}" dt="2025-09-30T11:59:57.718" v="1261" actId="1076"/>
          <ac:picMkLst>
            <pc:docMk/>
            <pc:sldMk cId="47920754" sldId="336"/>
            <ac:picMk id="8" creationId="{F47BACE0-890E-E979-3745-945DD48FDBA2}"/>
          </ac:picMkLst>
        </pc:picChg>
        <pc:picChg chg="mod">
          <ac:chgData name="Giedrius Dabašinskas" userId="0a656dcc-496a-41ff-b6da-baf00839ff5e" providerId="ADAL" clId="{296BDFEB-886F-4D0E-A7DE-369AEADB7DB3}" dt="2025-09-30T11:59:57.718" v="1261" actId="1076"/>
          <ac:picMkLst>
            <pc:docMk/>
            <pc:sldMk cId="47920754" sldId="336"/>
            <ac:picMk id="9" creationId="{B401DC1B-DDC7-2701-9D14-89F4A08AF4F1}"/>
          </ac:picMkLst>
        </pc:picChg>
        <pc:picChg chg="mod">
          <ac:chgData name="Giedrius Dabašinskas" userId="0a656dcc-496a-41ff-b6da-baf00839ff5e" providerId="ADAL" clId="{296BDFEB-886F-4D0E-A7DE-369AEADB7DB3}" dt="2025-09-30T11:59:57.718" v="1261" actId="1076"/>
          <ac:picMkLst>
            <pc:docMk/>
            <pc:sldMk cId="47920754" sldId="336"/>
            <ac:picMk id="10" creationId="{344AAB7A-D19C-C879-8709-5CE9D0F27C05}"/>
          </ac:picMkLst>
        </pc:picChg>
        <pc:picChg chg="add mod">
          <ac:chgData name="Giedrius Dabašinskas" userId="0a656dcc-496a-41ff-b6da-baf00839ff5e" providerId="ADAL" clId="{296BDFEB-886F-4D0E-A7DE-369AEADB7DB3}" dt="2025-09-30T12:10:05.597" v="1442" actId="14100"/>
          <ac:picMkLst>
            <pc:docMk/>
            <pc:sldMk cId="47920754" sldId="336"/>
            <ac:picMk id="11" creationId="{4842B7F8-4EA5-4753-B8D1-255ED214EDF6}"/>
          </ac:picMkLst>
        </pc:picChg>
      </pc:sldChg>
      <pc:sldChg chg="addSp delSp modSp new mod modNotesTx">
        <pc:chgData name="Giedrius Dabašinskas" userId="0a656dcc-496a-41ff-b6da-baf00839ff5e" providerId="ADAL" clId="{296BDFEB-886F-4D0E-A7DE-369AEADB7DB3}" dt="2025-10-01T08:55:42.658" v="8957" actId="20577"/>
        <pc:sldMkLst>
          <pc:docMk/>
          <pc:sldMk cId="1743255071" sldId="337"/>
        </pc:sldMkLst>
        <pc:spChg chg="mod">
          <ac:chgData name="Giedrius Dabašinskas" userId="0a656dcc-496a-41ff-b6da-baf00839ff5e" providerId="ADAL" clId="{296BDFEB-886F-4D0E-A7DE-369AEADB7DB3}" dt="2025-09-30T13:09:24.440" v="2065" actId="20577"/>
          <ac:spMkLst>
            <pc:docMk/>
            <pc:sldMk cId="1743255071" sldId="337"/>
            <ac:spMk id="2" creationId="{D3F91D40-4253-457C-8FCE-65AE29C6B48A}"/>
          </ac:spMkLst>
        </pc:spChg>
        <pc:spChg chg="del">
          <ac:chgData name="Giedrius Dabašinskas" userId="0a656dcc-496a-41ff-b6da-baf00839ff5e" providerId="ADAL" clId="{296BDFEB-886F-4D0E-A7DE-369AEADB7DB3}" dt="2025-09-30T13:09:39.030" v="2067" actId="478"/>
          <ac:spMkLst>
            <pc:docMk/>
            <pc:sldMk cId="1743255071" sldId="337"/>
            <ac:spMk id="3" creationId="{B21DCA87-B1C3-4DB6-B7CB-A00E79354B54}"/>
          </ac:spMkLst>
        </pc:spChg>
        <pc:spChg chg="del">
          <ac:chgData name="Giedrius Dabašinskas" userId="0a656dcc-496a-41ff-b6da-baf00839ff5e" providerId="ADAL" clId="{296BDFEB-886F-4D0E-A7DE-369AEADB7DB3}" dt="2025-09-30T13:09:37.716" v="2066" actId="478"/>
          <ac:spMkLst>
            <pc:docMk/>
            <pc:sldMk cId="1743255071" sldId="337"/>
            <ac:spMk id="4" creationId="{DD9F3639-F3C2-4A28-A5E6-778532F7ECC3}"/>
          </ac:spMkLst>
        </pc:spChg>
        <pc:spChg chg="add mod">
          <ac:chgData name="Giedrius Dabašinskas" userId="0a656dcc-496a-41ff-b6da-baf00839ff5e" providerId="ADAL" clId="{296BDFEB-886F-4D0E-A7DE-369AEADB7DB3}" dt="2025-09-30T13:09:40.157" v="2068"/>
          <ac:spMkLst>
            <pc:docMk/>
            <pc:sldMk cId="1743255071" sldId="337"/>
            <ac:spMk id="6" creationId="{401EE3AE-9116-4633-9651-FC1FDDC91BBE}"/>
          </ac:spMkLst>
        </pc:spChg>
        <pc:spChg chg="add mod">
          <ac:chgData name="Giedrius Dabašinskas" userId="0a656dcc-496a-41ff-b6da-baf00839ff5e" providerId="ADAL" clId="{296BDFEB-886F-4D0E-A7DE-369AEADB7DB3}" dt="2025-09-30T13:09:47.164" v="2069" actId="1076"/>
          <ac:spMkLst>
            <pc:docMk/>
            <pc:sldMk cId="1743255071" sldId="337"/>
            <ac:spMk id="7" creationId="{298D17B4-A9E9-457B-A00A-EFC13326655C}"/>
          </ac:spMkLst>
        </pc:spChg>
        <pc:spChg chg="add mod">
          <ac:chgData name="Giedrius Dabašinskas" userId="0a656dcc-496a-41ff-b6da-baf00839ff5e" providerId="ADAL" clId="{296BDFEB-886F-4D0E-A7DE-369AEADB7DB3}" dt="2025-09-30T13:10:00.738" v="2071" actId="1076"/>
          <ac:spMkLst>
            <pc:docMk/>
            <pc:sldMk cId="1743255071" sldId="337"/>
            <ac:spMk id="8" creationId="{A4BAF28B-8884-4F41-B65E-69F820E3AA3D}"/>
          </ac:spMkLst>
        </pc:spChg>
        <pc:picChg chg="add mod">
          <ac:chgData name="Giedrius Dabašinskas" userId="0a656dcc-496a-41ff-b6da-baf00839ff5e" providerId="ADAL" clId="{296BDFEB-886F-4D0E-A7DE-369AEADB7DB3}" dt="2025-09-30T13:09:53.544" v="2070" actId="14100"/>
          <ac:picMkLst>
            <pc:docMk/>
            <pc:sldMk cId="1743255071" sldId="337"/>
            <ac:picMk id="5" creationId="{8A67A7C3-8CBA-4592-9A31-B34FF371CF36}"/>
          </ac:picMkLst>
        </pc:picChg>
      </pc:sldChg>
      <pc:sldChg chg="modSp new del mod">
        <pc:chgData name="Giedrius Dabašinskas" userId="0a656dcc-496a-41ff-b6da-baf00839ff5e" providerId="ADAL" clId="{296BDFEB-886F-4D0E-A7DE-369AEADB7DB3}" dt="2025-10-01T06:54:56.404" v="2849" actId="2696"/>
        <pc:sldMkLst>
          <pc:docMk/>
          <pc:sldMk cId="210705712" sldId="338"/>
        </pc:sldMkLst>
        <pc:spChg chg="mod">
          <ac:chgData name="Giedrius Dabašinskas" userId="0a656dcc-496a-41ff-b6da-baf00839ff5e" providerId="ADAL" clId="{296BDFEB-886F-4D0E-A7DE-369AEADB7DB3}" dt="2025-10-01T05:42:55.518" v="2589" actId="20577"/>
          <ac:spMkLst>
            <pc:docMk/>
            <pc:sldMk cId="210705712" sldId="338"/>
            <ac:spMk id="2" creationId="{CE85539A-C77D-48F9-9ED9-B3B452CD3BBA}"/>
          </ac:spMkLst>
        </pc:spChg>
      </pc:sldChg>
      <pc:sldMasterChg chg="del delSldLayout">
        <pc:chgData name="Giedrius Dabašinskas" userId="0a656dcc-496a-41ff-b6da-baf00839ff5e" providerId="ADAL" clId="{296BDFEB-886F-4D0E-A7DE-369AEADB7DB3}" dt="2025-10-01T05:35:02.655" v="2578" actId="2696"/>
        <pc:sldMasterMkLst>
          <pc:docMk/>
          <pc:sldMasterMk cId="3222301561" sldId="2147483795"/>
        </pc:sldMasterMkLst>
        <pc:sldLayoutChg chg="del">
          <pc:chgData name="Giedrius Dabašinskas" userId="0a656dcc-496a-41ff-b6da-baf00839ff5e" providerId="ADAL" clId="{296BDFEB-886F-4D0E-A7DE-369AEADB7DB3}" dt="2025-10-01T05:35:02.655" v="2578" actId="2696"/>
          <pc:sldLayoutMkLst>
            <pc:docMk/>
            <pc:sldMasterMk cId="3222301561" sldId="2147483795"/>
            <pc:sldLayoutMk cId="4034259694" sldId="2147483796"/>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2776591189" sldId="2147483797"/>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1461380115" sldId="2147483798"/>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3369137595" sldId="2147483799"/>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1485807405" sldId="2147483800"/>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463583034" sldId="2147483801"/>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2923320548" sldId="2147483802"/>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2308157684" sldId="2147483803"/>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3169698184" sldId="2147483804"/>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3816808334" sldId="2147483805"/>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2214597602" sldId="2147483806"/>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2133826373" sldId="2147483807"/>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1027840044" sldId="2147483808"/>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3488809869" sldId="2147483809"/>
          </pc:sldLayoutMkLst>
        </pc:sldLayoutChg>
        <pc:sldLayoutChg chg="del">
          <pc:chgData name="Giedrius Dabašinskas" userId="0a656dcc-496a-41ff-b6da-baf00839ff5e" providerId="ADAL" clId="{296BDFEB-886F-4D0E-A7DE-369AEADB7DB3}" dt="2025-10-01T05:35:02.655" v="2578" actId="2696"/>
          <pc:sldLayoutMkLst>
            <pc:docMk/>
            <pc:sldMasterMk cId="3222301561" sldId="2147483795"/>
            <pc:sldLayoutMk cId="3955390318" sldId="2147483810"/>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MGMF/MGMF%20bendra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MGMF/MGMF%20bendra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SHMMF/Scopus%20vs%20WoS.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SHMMF/SHMMF%20EN.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MGMF/MGMF%20bendras.xlsx" TargetMode="External"/><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CTF/CTF.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SHMMF/SHMMF%20EN.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SHMMF/SHMMF%20EN.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EVF/EVF.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ktuedu-my.sharepoint.com/personal/giedab1_ktu_lt/Documents/Documents/Documents/Analiziu%20bandymai/MGMF/MGMF%20bendra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1" i="0" u="none" strike="noStrike" kern="1200" spc="0" baseline="0">
                <a:solidFill>
                  <a:schemeClr val="bg1"/>
                </a:solidFill>
                <a:latin typeface="Arial" panose="020B0604020202020204" pitchFamily="34" charset="0"/>
                <a:ea typeface="Inter" panose="020B0502030000000004" pitchFamily="34" charset="0"/>
                <a:cs typeface="Arial" panose="020B0604020202020204" pitchFamily="34" charset="0"/>
              </a:defRPr>
            </a:pPr>
            <a:r>
              <a:rPr lang="en-US" sz="1500" b="1" i="0" dirty="0">
                <a:solidFill>
                  <a:schemeClr val="bg1"/>
                </a:solidFill>
                <a:latin typeface="Arial" panose="020B0604020202020204" pitchFamily="34" charset="0"/>
                <a:ea typeface="Inter" panose="020B0502030000000004" pitchFamily="34" charset="0"/>
                <a:cs typeface="Arial" panose="020B0604020202020204" pitchFamily="34" charset="0"/>
              </a:rPr>
              <a:t>CHART TITLE</a:t>
            </a:r>
          </a:p>
        </c:rich>
      </c:tx>
      <c:layout>
        <c:manualLayout>
          <c:xMode val="edge"/>
          <c:yMode val="edge"/>
          <c:x val="0.41255916700145789"/>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bg1"/>
              </a:solidFill>
              <a:latin typeface="Arial" panose="020B0604020202020204" pitchFamily="34" charset="0"/>
              <a:ea typeface="Inter" panose="020B0502030000000004" pitchFamily="34" charset="0"/>
              <a:cs typeface="Arial" panose="020B0604020202020204" pitchFamily="34" charset="0"/>
            </a:defRPr>
          </a:pPr>
          <a:endParaRPr lang="lt-LT"/>
        </a:p>
      </c:txPr>
    </c:title>
    <c:autoTitleDeleted val="0"/>
    <c:plotArea>
      <c:layout/>
      <c:barChart>
        <c:barDir val="col"/>
        <c:grouping val="clustered"/>
        <c:varyColors val="0"/>
        <c:ser>
          <c:idx val="0"/>
          <c:order val="0"/>
          <c:tx>
            <c:strRef>
              <c:f>Sheet1!$B$1</c:f>
              <c:strCache>
                <c:ptCount val="1"/>
                <c:pt idx="0">
                  <c:v>Series 1</c:v>
                </c:pt>
              </c:strCache>
            </c:strRef>
          </c:tx>
          <c:spPr>
            <a:solidFill>
              <a:srgbClr val="F9F9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E91-AE4B-807D-BE6F3C84C5E9}"/>
            </c:ext>
          </c:extLst>
        </c:ser>
        <c:ser>
          <c:idx val="1"/>
          <c:order val="1"/>
          <c:tx>
            <c:strRef>
              <c:f>Sheet1!$C$1</c:f>
              <c:strCache>
                <c:ptCount val="1"/>
                <c:pt idx="0">
                  <c:v>Series 2</c:v>
                </c:pt>
              </c:strCache>
            </c:strRef>
          </c:tx>
          <c:spPr>
            <a:solidFill>
              <a:schemeClr val="tx1">
                <a:lumMod val="65000"/>
                <a:lumOff val="3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E91-AE4B-807D-BE6F3C84C5E9}"/>
            </c:ext>
          </c:extLst>
        </c:ser>
        <c:ser>
          <c:idx val="2"/>
          <c:order val="2"/>
          <c:tx>
            <c:strRef>
              <c:f>Sheet1!$D$1</c:f>
              <c:strCache>
                <c:ptCount val="1"/>
                <c:pt idx="0">
                  <c:v>Series 3</c:v>
                </c:pt>
              </c:strCache>
            </c:strRef>
          </c:tx>
          <c:spPr>
            <a:solidFill>
              <a:schemeClr val="bg1">
                <a:lumMod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E91-AE4B-807D-BE6F3C84C5E9}"/>
            </c:ext>
          </c:extLst>
        </c:ser>
        <c:dLbls>
          <c:dLblPos val="outEnd"/>
          <c:showLegendKey val="0"/>
          <c:showVal val="1"/>
          <c:showCatName val="0"/>
          <c:showSerName val="0"/>
          <c:showPercent val="0"/>
          <c:showBubbleSize val="0"/>
        </c:dLbls>
        <c:gapWidth val="219"/>
        <c:overlap val="-27"/>
        <c:axId val="1154763968"/>
        <c:axId val="571192768"/>
      </c:barChart>
      <c:catAx>
        <c:axId val="115476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crossAx val="571192768"/>
        <c:crosses val="autoZero"/>
        <c:auto val="1"/>
        <c:lblAlgn val="ctr"/>
        <c:lblOffset val="100"/>
        <c:noMultiLvlLbl val="0"/>
      </c:catAx>
      <c:valAx>
        <c:axId val="571192768"/>
        <c:scaling>
          <c:orientation val="minMax"/>
        </c:scaling>
        <c:delete val="0"/>
        <c:axPos val="l"/>
        <c:majorGridlines>
          <c:spPr>
            <a:ln w="12700" cap="flat" cmpd="sng" algn="ctr">
              <a:solidFill>
                <a:srgbClr val="E6E6E6"/>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crossAx val="1154763968"/>
        <c:crosses val="autoZero"/>
        <c:crossBetween val="between"/>
      </c:valAx>
      <c:spPr>
        <a:noFill/>
        <a:ln>
          <a:noFill/>
        </a:ln>
        <a:effectLst/>
      </c:spPr>
    </c:plotArea>
    <c:legend>
      <c:legendPos val="b"/>
      <c:layout>
        <c:manualLayout>
          <c:xMode val="edge"/>
          <c:yMode val="edge"/>
          <c:x val="0.29552552523746062"/>
          <c:y val="0.93412845896881036"/>
          <c:w val="0.40894878693928838"/>
          <c:h val="6.587154103118958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lt-LT"/>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1" i="0" baseline="0" dirty="0">
                <a:effectLst/>
              </a:rPr>
              <a:t>No Quartile</a:t>
            </a:r>
            <a:r>
              <a:rPr lang="lt-LT" sz="1400" b="1" i="0" baseline="0" dirty="0">
                <a:effectLst/>
              </a:rPr>
              <a:t> </a:t>
            </a:r>
            <a:r>
              <a:rPr lang="en-US" sz="1400" b="1" i="0" baseline="0" dirty="0">
                <a:effectLst/>
              </a:rPr>
              <a:t>/ ESCI (Faculty of Mathematics and Natural Sciences, </a:t>
            </a:r>
            <a:r>
              <a:rPr lang="en-US" sz="1400" b="1" i="1" baseline="0" dirty="0" err="1">
                <a:effectLst/>
              </a:rPr>
              <a:t>WoS</a:t>
            </a:r>
            <a:r>
              <a:rPr lang="en-US" sz="1400" b="1" i="0" baseline="0" dirty="0">
                <a:effectLst/>
              </a:rPr>
              <a:t> 2020-2024)</a:t>
            </a:r>
            <a:endParaRPr lang="lt-LT" sz="1400"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barChart>
        <c:barDir val="bar"/>
        <c:grouping val="clustered"/>
        <c:varyColors val="0"/>
        <c:ser>
          <c:idx val="0"/>
          <c:order val="0"/>
          <c:tx>
            <c:strRef>
              <c:f>'WoS be kvartilio new'!$G$1</c:f>
              <c:strCache>
                <c:ptCount val="1"/>
                <c:pt idx="0">
                  <c:v>Iš viso</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'WoS be kvartilio new'!$A$2:$A$8</c:f>
              <c:strCache>
                <c:ptCount val="7"/>
                <c:pt idx="0">
                  <c:v>Journal of measurements in engineering (JVE International)</c:v>
                </c:pt>
                <c:pt idx="1">
                  <c:v>BioMed research international (Hindawi)</c:v>
                </c:pt>
                <c:pt idx="2">
                  <c:v>CEAS Space journal (Springer Nature)</c:v>
                </c:pt>
                <c:pt idx="3">
                  <c:v>Data in brief (Elsevier)</c:v>
                </c:pt>
                <c:pt idx="4">
                  <c:v>Electronic structure (Institute of physics)</c:v>
                </c:pt>
                <c:pt idx="5">
                  <c:v>International journal of applied mathematics &amp; statistics (Centre for environment &amp; socio-economic research publications)</c:v>
                </c:pt>
                <c:pt idx="6">
                  <c:v>Journal of physics-Photonics (IOP Publishing)</c:v>
                </c:pt>
              </c:strCache>
            </c:strRef>
          </c:cat>
          <c:val>
            <c:numRef>
              <c:f>'WoS be kvartilio new'!$G$2:$G$8</c:f>
              <c:numCache>
                <c:formatCode>General</c:formatCode>
                <c:ptCount val="7"/>
                <c:pt idx="0">
                  <c:v>2</c:v>
                </c:pt>
                <c:pt idx="1">
                  <c:v>1</c:v>
                </c:pt>
                <c:pt idx="2">
                  <c:v>1</c:v>
                </c:pt>
                <c:pt idx="3">
                  <c:v>1</c:v>
                </c:pt>
                <c:pt idx="4">
                  <c:v>1</c:v>
                </c:pt>
                <c:pt idx="5">
                  <c:v>1</c:v>
                </c:pt>
                <c:pt idx="6">
                  <c:v>1</c:v>
                </c:pt>
              </c:numCache>
            </c:numRef>
          </c:val>
          <c:extLst>
            <c:ext xmlns:c16="http://schemas.microsoft.com/office/drawing/2014/chart" uri="{C3380CC4-5D6E-409C-BE32-E72D297353CC}">
              <c16:uniqueId val="{00000000-B181-41FC-ADB0-9F3870A48B5F}"/>
            </c:ext>
          </c:extLst>
        </c:ser>
        <c:dLbls>
          <c:showLegendKey val="0"/>
          <c:showVal val="0"/>
          <c:showCatName val="0"/>
          <c:showSerName val="0"/>
          <c:showPercent val="0"/>
          <c:showBubbleSize val="0"/>
        </c:dLbls>
        <c:gapWidth val="75"/>
        <c:overlap val="-25"/>
        <c:axId val="282783919"/>
        <c:axId val="282782671"/>
      </c:barChart>
      <c:catAx>
        <c:axId val="282783919"/>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282782671"/>
        <c:crosses val="autoZero"/>
        <c:auto val="1"/>
        <c:lblAlgn val="ctr"/>
        <c:lblOffset val="100"/>
        <c:noMultiLvlLbl val="0"/>
      </c:catAx>
      <c:valAx>
        <c:axId val="282782671"/>
        <c:scaling>
          <c:orientation val="minMax"/>
        </c:scaling>
        <c:delete val="1"/>
        <c:axPos val="t"/>
        <c:numFmt formatCode="General" sourceLinked="1"/>
        <c:majorTickMark val="none"/>
        <c:minorTickMark val="none"/>
        <c:tickLblPos val="nextTo"/>
        <c:crossAx val="28278391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bg2">
          <a:lumMod val="90000"/>
        </a:schemeClr>
      </a:solidFill>
    </a:ln>
    <a:effectLst/>
  </c:spPr>
  <c:txPr>
    <a:bodyPr/>
    <a:lstStyle/>
    <a:p>
      <a:pPr>
        <a:defRPr/>
      </a:pPr>
      <a:endParaRPr lang="lt-LT"/>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lt-LT" sz="1200" b="1" i="0" baseline="0" dirty="0">
                <a:effectLst/>
              </a:rPr>
              <a:t>S1 </a:t>
            </a:r>
            <a:r>
              <a:rPr lang="en-US" sz="1200" b="1" i="0" baseline="0" dirty="0">
                <a:effectLst/>
              </a:rPr>
              <a:t>publications by </a:t>
            </a:r>
            <a:r>
              <a:rPr lang="en-US" sz="1200" b="1" i="1" baseline="0" dirty="0" err="1">
                <a:effectLst/>
              </a:rPr>
              <a:t>WoS</a:t>
            </a:r>
            <a:r>
              <a:rPr lang="en-US" sz="1200" b="1" i="0" baseline="0" dirty="0">
                <a:effectLst/>
              </a:rPr>
              <a:t> Indexes (</a:t>
            </a:r>
            <a:r>
              <a:rPr lang="en-US" sz="1200" b="1" i="0" u="none" strike="noStrike" baseline="0" dirty="0">
                <a:effectLst/>
              </a:rPr>
              <a:t>Faculty of Mathematics and Natural Sciences, 2020-2024)</a:t>
            </a:r>
            <a:endParaRPr lang="lt-LT" sz="1200" dirty="0">
              <a:effectLst/>
            </a:endParaRPr>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manualLayout>
          <c:layoutTarget val="inner"/>
          <c:xMode val="edge"/>
          <c:yMode val="edge"/>
          <c:x val="6.8477551909783427E-2"/>
          <c:y val="0.14930962763105385"/>
          <c:w val="0.73404156504125939"/>
          <c:h val="0.73888114259412052"/>
        </c:manualLayout>
      </c:layout>
      <c:barChart>
        <c:barDir val="col"/>
        <c:grouping val="stacked"/>
        <c:varyColors val="0"/>
        <c:ser>
          <c:idx val="1"/>
          <c:order val="0"/>
          <c:tx>
            <c:strRef>
              <c:f>'WoS Indexes'!$H$5</c:f>
              <c:strCache>
                <c:ptCount val="1"/>
                <c:pt idx="0">
                  <c:v>SCIE</c:v>
                </c:pt>
              </c:strCache>
            </c:strRef>
          </c:tx>
          <c:spPr>
            <a:solidFill>
              <a:schemeClr val="accent5">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'WoS Indexes'!$I$3:$M$3</c:f>
              <c:numCache>
                <c:formatCode>General</c:formatCode>
                <c:ptCount val="5"/>
                <c:pt idx="0">
                  <c:v>2020</c:v>
                </c:pt>
                <c:pt idx="1">
                  <c:v>2021</c:v>
                </c:pt>
                <c:pt idx="2">
                  <c:v>2022</c:v>
                </c:pt>
                <c:pt idx="3">
                  <c:v>2023</c:v>
                </c:pt>
                <c:pt idx="4">
                  <c:v>2024</c:v>
                </c:pt>
              </c:numCache>
            </c:numRef>
          </c:cat>
          <c:val>
            <c:numRef>
              <c:f>'WoS Indexes'!$I$5:$M$5</c:f>
              <c:numCache>
                <c:formatCode>General</c:formatCode>
                <c:ptCount val="5"/>
                <c:pt idx="0">
                  <c:v>62</c:v>
                </c:pt>
                <c:pt idx="1">
                  <c:v>70</c:v>
                </c:pt>
                <c:pt idx="2">
                  <c:v>71</c:v>
                </c:pt>
                <c:pt idx="3">
                  <c:v>74</c:v>
                </c:pt>
                <c:pt idx="4">
                  <c:v>74</c:v>
                </c:pt>
              </c:numCache>
            </c:numRef>
          </c:val>
          <c:extLst>
            <c:ext xmlns:c16="http://schemas.microsoft.com/office/drawing/2014/chart" uri="{C3380CC4-5D6E-409C-BE32-E72D297353CC}">
              <c16:uniqueId val="{00000000-4C07-49AF-81EA-5994766F8D05}"/>
            </c:ext>
          </c:extLst>
        </c:ser>
        <c:ser>
          <c:idx val="2"/>
          <c:order val="1"/>
          <c:tx>
            <c:strRef>
              <c:f>'WoS Indexes'!$H$6</c:f>
              <c:strCache>
                <c:ptCount val="1"/>
                <c:pt idx="0">
                  <c:v>SSCI</c:v>
                </c:pt>
              </c:strCache>
            </c:strRef>
          </c:tx>
          <c:spPr>
            <a:solidFill>
              <a:schemeClr val="accent4"/>
            </a:solidFill>
            <a:ln>
              <a:noFill/>
            </a:ln>
            <a:effectLst/>
          </c:spPr>
          <c:invertIfNegative val="0"/>
          <c:dLbls>
            <c:dLbl>
              <c:idx val="2"/>
              <c:layout>
                <c:manualLayout>
                  <c:x val="7.1250425787117558E-2"/>
                  <c:y val="4.0403247767195086E-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C07-49AF-81EA-5994766F8D05}"/>
                </c:ext>
              </c:extLst>
            </c:dLbl>
            <c:dLbl>
              <c:idx val="3"/>
              <c:layout>
                <c:manualLayout>
                  <c:x val="6.9373933227555834E-2"/>
                  <c:y val="8.93854643750829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C07-49AF-81EA-5994766F8D0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'WoS Indexes'!$I$3:$M$3</c:f>
              <c:numCache>
                <c:formatCode>General</c:formatCode>
                <c:ptCount val="5"/>
                <c:pt idx="0">
                  <c:v>2020</c:v>
                </c:pt>
                <c:pt idx="1">
                  <c:v>2021</c:v>
                </c:pt>
                <c:pt idx="2">
                  <c:v>2022</c:v>
                </c:pt>
                <c:pt idx="3">
                  <c:v>2023</c:v>
                </c:pt>
                <c:pt idx="4">
                  <c:v>2024</c:v>
                </c:pt>
              </c:numCache>
            </c:numRef>
          </c:cat>
          <c:val>
            <c:numRef>
              <c:f>'WoS Indexes'!$I$6:$M$6</c:f>
              <c:numCache>
                <c:formatCode>General</c:formatCode>
                <c:ptCount val="5"/>
                <c:pt idx="2">
                  <c:v>1</c:v>
                </c:pt>
                <c:pt idx="3">
                  <c:v>2</c:v>
                </c:pt>
                <c:pt idx="4">
                  <c:v>3</c:v>
                </c:pt>
              </c:numCache>
            </c:numRef>
          </c:val>
          <c:extLst>
            <c:ext xmlns:c16="http://schemas.microsoft.com/office/drawing/2014/chart" uri="{C3380CC4-5D6E-409C-BE32-E72D297353CC}">
              <c16:uniqueId val="{00000003-4C07-49AF-81EA-5994766F8D05}"/>
            </c:ext>
          </c:extLst>
        </c:ser>
        <c:ser>
          <c:idx val="0"/>
          <c:order val="2"/>
          <c:tx>
            <c:strRef>
              <c:f>'WoS Indexes'!$H$4</c:f>
              <c:strCache>
                <c:ptCount val="1"/>
                <c:pt idx="0">
                  <c:v>ESCI</c:v>
                </c:pt>
              </c:strCache>
            </c:strRef>
          </c:tx>
          <c:spPr>
            <a:solidFill>
              <a:srgbClr val="A50021"/>
            </a:solidFill>
            <a:ln>
              <a:noFill/>
            </a:ln>
            <a:effectLst/>
          </c:spPr>
          <c:invertIfNegative val="0"/>
          <c:dLbls>
            <c:dLbl>
              <c:idx val="0"/>
              <c:layout>
                <c:manualLayout>
                  <c:x val="6.4881188997840372E-2"/>
                  <c:y val="-1.4830093833623683E-2"/>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lt-LT"/>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C07-49AF-81EA-5994766F8D0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'WoS Indexes'!$I$3:$M$3</c:f>
              <c:numCache>
                <c:formatCode>General</c:formatCode>
                <c:ptCount val="5"/>
                <c:pt idx="0">
                  <c:v>2020</c:v>
                </c:pt>
                <c:pt idx="1">
                  <c:v>2021</c:v>
                </c:pt>
                <c:pt idx="2">
                  <c:v>2022</c:v>
                </c:pt>
                <c:pt idx="3">
                  <c:v>2023</c:v>
                </c:pt>
                <c:pt idx="4">
                  <c:v>2024</c:v>
                </c:pt>
              </c:numCache>
            </c:numRef>
          </c:cat>
          <c:val>
            <c:numRef>
              <c:f>'WoS Indexes'!$I$4:$M$4</c:f>
              <c:numCache>
                <c:formatCode>General</c:formatCode>
                <c:ptCount val="5"/>
                <c:pt idx="0">
                  <c:v>2</c:v>
                </c:pt>
                <c:pt idx="1">
                  <c:v>4</c:v>
                </c:pt>
                <c:pt idx="2">
                  <c:v>5</c:v>
                </c:pt>
                <c:pt idx="3">
                  <c:v>6</c:v>
                </c:pt>
                <c:pt idx="4">
                  <c:v>8</c:v>
                </c:pt>
              </c:numCache>
            </c:numRef>
          </c:val>
          <c:extLst>
            <c:ext xmlns:c16="http://schemas.microsoft.com/office/drawing/2014/chart" uri="{C3380CC4-5D6E-409C-BE32-E72D297353CC}">
              <c16:uniqueId val="{00000005-4C07-49AF-81EA-5994766F8D05}"/>
            </c:ext>
          </c:extLst>
        </c:ser>
        <c:dLbls>
          <c:showLegendKey val="0"/>
          <c:showVal val="0"/>
          <c:showCatName val="0"/>
          <c:showSerName val="0"/>
          <c:showPercent val="0"/>
          <c:showBubbleSize val="0"/>
        </c:dLbls>
        <c:gapWidth val="75"/>
        <c:overlap val="100"/>
        <c:axId val="1346176160"/>
        <c:axId val="1346176576"/>
      </c:barChart>
      <c:catAx>
        <c:axId val="1346176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1346176576"/>
        <c:crosses val="autoZero"/>
        <c:auto val="1"/>
        <c:lblAlgn val="ctr"/>
        <c:lblOffset val="100"/>
        <c:noMultiLvlLbl val="0"/>
      </c:catAx>
      <c:valAx>
        <c:axId val="1346176576"/>
        <c:scaling>
          <c:orientation val="minMax"/>
          <c:min val="0"/>
        </c:scaling>
        <c:delete val="0"/>
        <c:axPos val="l"/>
        <c:numFmt formatCode="General" sourceLinked="1"/>
        <c:majorTickMark val="out"/>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1346176160"/>
        <c:crosses val="autoZero"/>
        <c:crossBetween val="between"/>
      </c:valAx>
      <c:spPr>
        <a:noFill/>
        <a:ln>
          <a:noFill/>
        </a:ln>
        <a:effectLst/>
      </c:spPr>
    </c:plotArea>
    <c:legend>
      <c:legendPos val="r"/>
      <c:legendEntry>
        <c:idx val="0"/>
        <c:txPr>
          <a:bodyPr rot="0" spcFirstLastPara="1" vertOverflow="ellipsis" vert="horz" wrap="square" anchor="ctr" anchorCtr="1"/>
          <a:lstStyle/>
          <a:p>
            <a:pPr>
              <a:defRPr sz="1400" b="1" i="0" u="none" strike="noStrike" kern="1200" baseline="0">
                <a:solidFill>
                  <a:srgbClr val="FF0000"/>
                </a:solidFill>
                <a:latin typeface="+mn-lt"/>
                <a:ea typeface="+mn-ea"/>
                <a:cs typeface="+mn-cs"/>
              </a:defRPr>
            </a:pPr>
            <a:endParaRPr lang="lt-LT"/>
          </a:p>
        </c:txPr>
      </c:legendEntry>
      <c:legendEntry>
        <c:idx val="1"/>
        <c:txPr>
          <a:bodyPr rot="0" spcFirstLastPara="1" vertOverflow="ellipsis" vert="horz" wrap="square" anchor="ctr" anchorCtr="1"/>
          <a:lstStyle/>
          <a:p>
            <a:pPr>
              <a:defRPr sz="1400" b="1" i="0" u="none" strike="noStrike" kern="1200" baseline="0">
                <a:solidFill>
                  <a:srgbClr val="FF0000"/>
                </a:solidFill>
                <a:latin typeface="+mn-lt"/>
                <a:ea typeface="+mn-ea"/>
                <a:cs typeface="+mn-cs"/>
              </a:defRPr>
            </a:pPr>
            <a:endParaRPr lang="lt-LT"/>
          </a:p>
        </c:txPr>
      </c:legendEntry>
      <c:layout>
        <c:manualLayout>
          <c:xMode val="edge"/>
          <c:yMode val="edge"/>
          <c:x val="0.82959846228523826"/>
          <c:y val="0.24101272265477514"/>
          <c:w val="0.14116877707930078"/>
          <c:h val="0.55571366236922926"/>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chart>
  <c:spPr>
    <a:noFill/>
    <a:ln>
      <a:solidFill>
        <a:schemeClr val="bg2">
          <a:lumMod val="90000"/>
        </a:schemeClr>
      </a:solidFill>
    </a:ln>
    <a:effectLst/>
  </c:spPr>
  <c:txPr>
    <a:bodyPr/>
    <a:lstStyle/>
    <a:p>
      <a:pPr>
        <a:defRPr/>
      </a:pPr>
      <a:endParaRPr lang="lt-LT"/>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r>
              <a:rPr lang="en-US" sz="1200" b="1" dirty="0"/>
              <a:t>S1 publications by </a:t>
            </a:r>
            <a:r>
              <a:rPr lang="en-US" sz="1200" b="1" i="1" dirty="0" err="1"/>
              <a:t>WoS</a:t>
            </a:r>
            <a:r>
              <a:rPr lang="en-US" sz="1200" b="1" i="1" dirty="0"/>
              <a:t> </a:t>
            </a:r>
            <a:r>
              <a:rPr lang="en-US" sz="1200" b="1" dirty="0"/>
              <a:t>indexes (Faculty of Social Sciences, Arts and Humanities)</a:t>
            </a:r>
            <a:endParaRPr lang="lt-LT" sz="1200" b="1" dirty="0"/>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manualLayout>
          <c:layoutTarget val="inner"/>
          <c:xMode val="edge"/>
          <c:yMode val="edge"/>
          <c:x val="0.14181352468582206"/>
          <c:y val="0.15158871667549079"/>
          <c:w val="0.7117231408037471"/>
          <c:h val="0.7629409596862089"/>
        </c:manualLayout>
      </c:layout>
      <c:pieChart>
        <c:varyColors val="1"/>
        <c:ser>
          <c:idx val="0"/>
          <c:order val="0"/>
          <c:dPt>
            <c:idx val="0"/>
            <c:bubble3D val="0"/>
            <c:spPr>
              <a:solidFill>
                <a:srgbClr val="FF0066"/>
              </a:solidFill>
              <a:ln w="19050">
                <a:solidFill>
                  <a:schemeClr val="lt1"/>
                </a:solidFill>
              </a:ln>
              <a:effectLst/>
            </c:spPr>
            <c:extLst>
              <c:ext xmlns:c16="http://schemas.microsoft.com/office/drawing/2014/chart" uri="{C3380CC4-5D6E-409C-BE32-E72D297353CC}">
                <c16:uniqueId val="{00000001-94BD-4F4B-BD48-D81BE796A89F}"/>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94BD-4F4B-BD48-D81BE796A89F}"/>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94BD-4F4B-BD48-D81BE796A89F}"/>
              </c:ext>
            </c:extLst>
          </c:dPt>
          <c:dPt>
            <c:idx val="3"/>
            <c:bubble3D val="0"/>
            <c:spPr>
              <a:solidFill>
                <a:schemeClr val="accent2"/>
              </a:solidFill>
              <a:ln w="19050">
                <a:solidFill>
                  <a:schemeClr val="lt1"/>
                </a:solidFill>
              </a:ln>
              <a:effectLst/>
            </c:spPr>
            <c:extLst>
              <c:ext xmlns:c16="http://schemas.microsoft.com/office/drawing/2014/chart" uri="{C3380CC4-5D6E-409C-BE32-E72D297353CC}">
                <c16:uniqueId val="{00000007-94BD-4F4B-BD48-D81BE796A89F}"/>
              </c:ext>
            </c:extLst>
          </c:dPt>
          <c:dPt>
            <c:idx val="4"/>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9-94BD-4F4B-BD48-D81BE796A89F}"/>
              </c:ext>
            </c:extLst>
          </c:dPt>
          <c:dPt>
            <c:idx val="5"/>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B-94BD-4F4B-BD48-D81BE796A89F}"/>
              </c:ext>
            </c:extLst>
          </c:dPt>
          <c:dPt>
            <c:idx val="6"/>
            <c:bubble3D val="0"/>
            <c:spPr>
              <a:solidFill>
                <a:schemeClr val="accent1"/>
              </a:solidFill>
              <a:ln w="19050">
                <a:solidFill>
                  <a:schemeClr val="lt1"/>
                </a:solidFill>
              </a:ln>
              <a:effectLst/>
            </c:spPr>
            <c:extLst>
              <c:ext xmlns:c16="http://schemas.microsoft.com/office/drawing/2014/chart" uri="{C3380CC4-5D6E-409C-BE32-E72D297353CC}">
                <c16:uniqueId val="{0000000D-94BD-4F4B-BD48-D81BE796A89F}"/>
              </c:ext>
            </c:extLst>
          </c:dPt>
          <c:dLbls>
            <c:dLbl>
              <c:idx val="0"/>
              <c:layout>
                <c:manualLayout>
                  <c:x val="8.3295129071376608E-3"/>
                  <c:y val="3.1686046995148126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94BD-4F4B-BD48-D81BE796A89F}"/>
                </c:ext>
              </c:extLst>
            </c:dLbl>
            <c:dLbl>
              <c:idx val="6"/>
              <c:layout>
                <c:manualLayout>
                  <c:x val="-1.0411891133922171E-2"/>
                  <c:y val="2.8165375106798351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94BD-4F4B-BD48-D81BE796A89F}"/>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lt-LT"/>
              </a:p>
            </c:txPr>
            <c:dLblPos val="outEnd"/>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Sheet2!$A$18:$A$24</c:f>
              <c:strCache>
                <c:ptCount val="7"/>
                <c:pt idx="0">
                  <c:v>AHCI</c:v>
                </c:pt>
                <c:pt idx="1">
                  <c:v>ESCI</c:v>
                </c:pt>
                <c:pt idx="2">
                  <c:v>SCIE</c:v>
                </c:pt>
                <c:pt idx="3">
                  <c:v>SCIE, AHCI</c:v>
                </c:pt>
                <c:pt idx="4">
                  <c:v>SCIE, SSCI</c:v>
                </c:pt>
                <c:pt idx="5">
                  <c:v>SSCI</c:v>
                </c:pt>
                <c:pt idx="6">
                  <c:v>SSCI, AHCI</c:v>
                </c:pt>
              </c:strCache>
            </c:strRef>
          </c:cat>
          <c:val>
            <c:numRef>
              <c:f>Sheet2!$C$18:$C$24</c:f>
              <c:numCache>
                <c:formatCode>0.0%</c:formatCode>
                <c:ptCount val="7"/>
                <c:pt idx="0">
                  <c:v>0.13725490196078433</c:v>
                </c:pt>
                <c:pt idx="1">
                  <c:v>0.36274509803921567</c:v>
                </c:pt>
                <c:pt idx="2">
                  <c:v>9.8039215686274508E-2</c:v>
                </c:pt>
                <c:pt idx="3">
                  <c:v>4.9019607843137254E-3</c:v>
                </c:pt>
                <c:pt idx="4">
                  <c:v>0.10294117647058823</c:v>
                </c:pt>
                <c:pt idx="5">
                  <c:v>0.22058823529411764</c:v>
                </c:pt>
                <c:pt idx="6">
                  <c:v>7.3529411764705885E-2</c:v>
                </c:pt>
              </c:numCache>
            </c:numRef>
          </c:val>
          <c:extLst>
            <c:ext xmlns:c16="http://schemas.microsoft.com/office/drawing/2014/chart" uri="{C3380CC4-5D6E-409C-BE32-E72D297353CC}">
              <c16:uniqueId val="{0000000E-94BD-4F4B-BD48-D81BE796A89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bg2">
          <a:lumMod val="90000"/>
        </a:schemeClr>
      </a:solidFill>
    </a:ln>
    <a:effectLst/>
  </c:spPr>
  <c:txPr>
    <a:bodyPr/>
    <a:lstStyle/>
    <a:p>
      <a:pPr>
        <a:defRPr/>
      </a:pPr>
      <a:endParaRPr lang="lt-LT"/>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lt-LT" sz="1600" b="1" i="0" baseline="0" dirty="0">
                <a:effectLst/>
              </a:rPr>
              <a:t>S1 </a:t>
            </a:r>
            <a:r>
              <a:rPr lang="en-US" sz="1600" b="1" i="0" baseline="0" dirty="0">
                <a:effectLst/>
              </a:rPr>
              <a:t>&amp;</a:t>
            </a:r>
            <a:r>
              <a:rPr lang="lt-LT" sz="1600" b="1" i="0" baseline="0" dirty="0">
                <a:effectLst/>
              </a:rPr>
              <a:t> S2 </a:t>
            </a:r>
            <a:r>
              <a:rPr lang="en-US" sz="1600" b="1" i="0" baseline="0" dirty="0">
                <a:effectLst/>
              </a:rPr>
              <a:t>Open Access publications proportion (%) in Faculty of Social Sciences, Arts and Humanities (FSSAH)</a:t>
            </a:r>
            <a:endParaRPr lang="lt-LT" sz="1600" dirty="0">
              <a:effectLst/>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lineChart>
        <c:grouping val="standard"/>
        <c:varyColors val="0"/>
        <c:ser>
          <c:idx val="1"/>
          <c:order val="0"/>
          <c:tx>
            <c:v>FSSAH</c:v>
          </c:tx>
          <c:spPr>
            <a:ln w="38100" cap="rnd">
              <a:solidFill>
                <a:srgbClr val="7C1D93"/>
              </a:solidFill>
              <a:round/>
            </a:ln>
            <a:effectLst/>
          </c:spPr>
          <c:marker>
            <c:symbol val="none"/>
          </c:marker>
          <c:dLbls>
            <c:dLbl>
              <c:idx val="4"/>
              <c:layout>
                <c:manualLayout>
                  <c:x val="-6.996969081444486E-2"/>
                  <c:y val="6.02729390284015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07C-4EB2-8DA2-6C1B2D0E58F9}"/>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7C1D93"/>
                    </a:solidFill>
                    <a:latin typeface="+mn-lt"/>
                    <a:ea typeface="+mn-ea"/>
                    <a:cs typeface="+mn-cs"/>
                  </a:defRPr>
                </a:pPr>
                <a:endParaRPr lang="lt-LT"/>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OA!$J$8:$N$8</c:f>
              <c:numCache>
                <c:formatCode>0.00%</c:formatCode>
                <c:ptCount val="5"/>
                <c:pt idx="0">
                  <c:v>0.66666666666666663</c:v>
                </c:pt>
                <c:pt idx="1">
                  <c:v>0.67796610169491522</c:v>
                </c:pt>
                <c:pt idx="2">
                  <c:v>0.77611940298507465</c:v>
                </c:pt>
                <c:pt idx="3">
                  <c:v>0.7</c:v>
                </c:pt>
                <c:pt idx="4">
                  <c:v>0.5714285714285714</c:v>
                </c:pt>
              </c:numCache>
            </c:numRef>
          </c:val>
          <c:smooth val="0"/>
          <c:extLst>
            <c:ext xmlns:c16="http://schemas.microsoft.com/office/drawing/2014/chart" uri="{C3380CC4-5D6E-409C-BE32-E72D297353CC}">
              <c16:uniqueId val="{00000001-C07C-4EB2-8DA2-6C1B2D0E58F9}"/>
            </c:ext>
          </c:extLst>
        </c:ser>
        <c:ser>
          <c:idx val="0"/>
          <c:order val="1"/>
          <c:tx>
            <c:v>KTU</c:v>
          </c:tx>
          <c:spPr>
            <a:ln w="28575" cap="rnd">
              <a:solidFill>
                <a:srgbClr val="C00000"/>
              </a:solidFill>
              <a:round/>
            </a:ln>
            <a:effectLst/>
          </c:spPr>
          <c:marker>
            <c:symbol val="none"/>
          </c:marker>
          <c:dLbls>
            <c:dLbl>
              <c:idx val="4"/>
              <c:layout>
                <c:manualLayout>
                  <c:x val="-4.3667212311663012E-2"/>
                  <c:y val="-9.09632076041645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07C-4EB2-8DA2-6C1B2D0E58F9}"/>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C00000"/>
                    </a:solidFill>
                    <a:latin typeface="+mn-lt"/>
                    <a:ea typeface="+mn-ea"/>
                    <a:cs typeface="+mn-cs"/>
                  </a:defRPr>
                </a:pPr>
                <a:endParaRPr lang="lt-LT"/>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OA!$B$13:$F$13</c:f>
              <c:strCache>
                <c:ptCount val="5"/>
                <c:pt idx="0">
                  <c:v>2020</c:v>
                </c:pt>
                <c:pt idx="1">
                  <c:v>2021</c:v>
                </c:pt>
                <c:pt idx="2">
                  <c:v>2022</c:v>
                </c:pt>
                <c:pt idx="3">
                  <c:v>2023</c:v>
                </c:pt>
                <c:pt idx="4">
                  <c:v>2024</c:v>
                </c:pt>
              </c:strCache>
            </c:strRef>
          </c:cat>
          <c:val>
            <c:numRef>
              <c:f>OA!$B$17:$F$17</c:f>
              <c:numCache>
                <c:formatCode>0.00%</c:formatCode>
                <c:ptCount val="5"/>
                <c:pt idx="0">
                  <c:v>0.57404326123128124</c:v>
                </c:pt>
                <c:pt idx="1">
                  <c:v>0.65419161676646709</c:v>
                </c:pt>
                <c:pt idx="2">
                  <c:v>0.67174515235457066</c:v>
                </c:pt>
                <c:pt idx="3">
                  <c:v>0.6919642857142857</c:v>
                </c:pt>
                <c:pt idx="4">
                  <c:v>0.58664546899841019</c:v>
                </c:pt>
              </c:numCache>
            </c:numRef>
          </c:val>
          <c:smooth val="0"/>
          <c:extLst>
            <c:ext xmlns:c16="http://schemas.microsoft.com/office/drawing/2014/chart" uri="{C3380CC4-5D6E-409C-BE32-E72D297353CC}">
              <c16:uniqueId val="{00000003-C07C-4EB2-8DA2-6C1B2D0E58F9}"/>
            </c:ext>
          </c:extLst>
        </c:ser>
        <c:dLbls>
          <c:showLegendKey val="0"/>
          <c:showVal val="0"/>
          <c:showCatName val="0"/>
          <c:showSerName val="0"/>
          <c:showPercent val="0"/>
          <c:showBubbleSize val="0"/>
        </c:dLbls>
        <c:smooth val="0"/>
        <c:axId val="503748207"/>
        <c:axId val="503738639"/>
      </c:lineChart>
      <c:catAx>
        <c:axId val="5037482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503738639"/>
        <c:crosses val="autoZero"/>
        <c:auto val="1"/>
        <c:lblAlgn val="ctr"/>
        <c:lblOffset val="100"/>
        <c:noMultiLvlLbl val="0"/>
      </c:catAx>
      <c:valAx>
        <c:axId val="503738639"/>
        <c:scaling>
          <c:orientation val="minMax"/>
          <c:max val="1"/>
        </c:scaling>
        <c:delete val="0"/>
        <c:axPos val="l"/>
        <c:numFmt formatCode="0%" sourceLinked="0"/>
        <c:majorTickMark val="out"/>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503748207"/>
        <c:crosses val="autoZero"/>
        <c:crossBetween val="between"/>
        <c:majorUnit val="0.2"/>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bg2">
          <a:lumMod val="90000"/>
        </a:schemeClr>
      </a:solidFill>
    </a:ln>
    <a:effectLst/>
  </c:spPr>
  <c:txPr>
    <a:bodyPr/>
    <a:lstStyle/>
    <a:p>
      <a:pPr>
        <a:defRPr/>
      </a:pPr>
      <a:endParaRPr lang="lt-LT"/>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lt-LT" sz="1600" b="1" i="0" baseline="0">
                <a:effectLst/>
              </a:rPr>
              <a:t>S1-S2 </a:t>
            </a:r>
            <a:r>
              <a:rPr lang="en-US" sz="1600" b="1" i="0" baseline="0">
                <a:effectLst/>
              </a:rPr>
              <a:t>publications with international collaboration (%) in Faculty of Mathematics and Natural Sciences</a:t>
            </a:r>
            <a:endParaRPr lang="lt-LT" sz="1600" b="1">
              <a:effectLst/>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lineChart>
        <c:grouping val="standard"/>
        <c:varyColors val="0"/>
        <c:ser>
          <c:idx val="0"/>
          <c:order val="0"/>
          <c:tx>
            <c:v>FMNS</c:v>
          </c:tx>
          <c:spPr>
            <a:ln w="38100" cap="rnd">
              <a:solidFill>
                <a:srgbClr val="0F7B4D"/>
              </a:solidFill>
              <a:round/>
            </a:ln>
            <a:effectLst/>
          </c:spPr>
          <c:marker>
            <c:symbol val="none"/>
          </c:marker>
          <c:dLbls>
            <c:dLbl>
              <c:idx val="1"/>
              <c:layout>
                <c:manualLayout>
                  <c:x val="-5.9672253525041595E-2"/>
                  <c:y val="5.4934733358267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AD3-4760-B393-B2778943E07E}"/>
                </c:ext>
              </c:extLst>
            </c:dLbl>
            <c:dLbl>
              <c:idx val="3"/>
              <c:layout>
                <c:manualLayout>
                  <c:x val="-3.9500796137245324E-2"/>
                  <c:y val="5.810556213301402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AD3-4760-B393-B2778943E07E}"/>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0F7B4D"/>
                    </a:solidFill>
                    <a:latin typeface="+mn-lt"/>
                    <a:ea typeface="+mn-ea"/>
                    <a:cs typeface="+mn-cs"/>
                  </a:defRPr>
                </a:pPr>
                <a:endParaRPr lang="lt-LT"/>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Sheet9!$R$4:$V$4</c:f>
              <c:strCache>
                <c:ptCount val="5"/>
                <c:pt idx="0">
                  <c:v>2020</c:v>
                </c:pt>
                <c:pt idx="1">
                  <c:v>2021</c:v>
                </c:pt>
                <c:pt idx="2">
                  <c:v>2022</c:v>
                </c:pt>
                <c:pt idx="3">
                  <c:v>2023</c:v>
                </c:pt>
                <c:pt idx="4">
                  <c:v>2024</c:v>
                </c:pt>
              </c:strCache>
            </c:strRef>
          </c:cat>
          <c:val>
            <c:numRef>
              <c:f>Sheet9!$J$27:$N$27</c:f>
              <c:numCache>
                <c:formatCode>0.00%</c:formatCode>
                <c:ptCount val="5"/>
                <c:pt idx="0">
                  <c:v>0.359375</c:v>
                </c:pt>
                <c:pt idx="1">
                  <c:v>0.46753246753246752</c:v>
                </c:pt>
                <c:pt idx="2">
                  <c:v>0.18292682926829268</c:v>
                </c:pt>
                <c:pt idx="3">
                  <c:v>0.44186046511627908</c:v>
                </c:pt>
                <c:pt idx="4">
                  <c:v>0.44827586206896552</c:v>
                </c:pt>
              </c:numCache>
            </c:numRef>
          </c:val>
          <c:smooth val="0"/>
          <c:extLst>
            <c:ext xmlns:c16="http://schemas.microsoft.com/office/drawing/2014/chart" uri="{C3380CC4-5D6E-409C-BE32-E72D297353CC}">
              <c16:uniqueId val="{00000000-2AD3-4760-B393-B2778943E07E}"/>
            </c:ext>
          </c:extLst>
        </c:ser>
        <c:ser>
          <c:idx val="1"/>
          <c:order val="1"/>
          <c:tx>
            <c:v>KTU</c:v>
          </c:tx>
          <c:spPr>
            <a:ln w="28575" cap="rnd">
              <a:solidFill>
                <a:schemeClr val="tx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lt-LT"/>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Sheet9!$R$4:$V$4</c:f>
              <c:strCache>
                <c:ptCount val="5"/>
                <c:pt idx="0">
                  <c:v>2020</c:v>
                </c:pt>
                <c:pt idx="1">
                  <c:v>2021</c:v>
                </c:pt>
                <c:pt idx="2">
                  <c:v>2022</c:v>
                </c:pt>
                <c:pt idx="3">
                  <c:v>2023</c:v>
                </c:pt>
                <c:pt idx="4">
                  <c:v>2024</c:v>
                </c:pt>
              </c:strCache>
            </c:strRef>
          </c:cat>
          <c:val>
            <c:numRef>
              <c:f>Sheet9!$R$9:$V$9</c:f>
              <c:numCache>
                <c:formatCode>0.00%</c:formatCode>
                <c:ptCount val="5"/>
                <c:pt idx="0">
                  <c:v>0.48419301164725459</c:v>
                </c:pt>
                <c:pt idx="1">
                  <c:v>0.52095808383233533</c:v>
                </c:pt>
                <c:pt idx="2">
                  <c:v>0.44321329639889195</c:v>
                </c:pt>
                <c:pt idx="3">
                  <c:v>0.5178571428571429</c:v>
                </c:pt>
                <c:pt idx="4">
                  <c:v>0.5373608903020668</c:v>
                </c:pt>
              </c:numCache>
            </c:numRef>
          </c:val>
          <c:smooth val="0"/>
          <c:extLst>
            <c:ext xmlns:c16="http://schemas.microsoft.com/office/drawing/2014/chart" uri="{C3380CC4-5D6E-409C-BE32-E72D297353CC}">
              <c16:uniqueId val="{00000001-2AD3-4760-B393-B2778943E07E}"/>
            </c:ext>
          </c:extLst>
        </c:ser>
        <c:dLbls>
          <c:showLegendKey val="0"/>
          <c:showVal val="0"/>
          <c:showCatName val="0"/>
          <c:showSerName val="0"/>
          <c:showPercent val="0"/>
          <c:showBubbleSize val="0"/>
        </c:dLbls>
        <c:smooth val="0"/>
        <c:axId val="323855072"/>
        <c:axId val="323853408"/>
      </c:lineChart>
      <c:catAx>
        <c:axId val="323855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323853408"/>
        <c:crosses val="autoZero"/>
        <c:auto val="1"/>
        <c:lblAlgn val="ctr"/>
        <c:lblOffset val="100"/>
        <c:noMultiLvlLbl val="0"/>
      </c:catAx>
      <c:valAx>
        <c:axId val="323853408"/>
        <c:scaling>
          <c:orientation val="minMax"/>
          <c:max val="1"/>
        </c:scaling>
        <c:delete val="0"/>
        <c:axPos val="l"/>
        <c:numFmt formatCode="0%" sourceLinked="0"/>
        <c:majorTickMark val="out"/>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323855072"/>
        <c:crosses val="autoZero"/>
        <c:crossBetween val="between"/>
        <c:majorUnit val="0.2"/>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bg2">
          <a:lumMod val="90000"/>
        </a:schemeClr>
      </a:solid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r>
              <a:rPr lang="en-US" sz="1500" b="1" i="0" dirty="0">
                <a:solidFill>
                  <a:schemeClr val="bg1"/>
                </a:solidFill>
                <a:latin typeface="Arial" panose="020B0604020202020204" pitchFamily="34" charset="0"/>
                <a:ea typeface="Inter" panose="020B0502030000000004" pitchFamily="34" charset="0"/>
                <a:cs typeface="Arial" panose="020B0604020202020204" pitchFamily="34" charset="0"/>
              </a:rPr>
              <a:t>SALES</a:t>
            </a:r>
          </a:p>
        </c:rich>
      </c:tx>
      <c:layout>
        <c:manualLayout>
          <c:xMode val="edge"/>
          <c:yMode val="edge"/>
          <c:x val="0.40315792258724104"/>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endParaRPr lang="lt-LT"/>
        </a:p>
      </c:txPr>
    </c:title>
    <c:autoTitleDeleted val="0"/>
    <c:plotArea>
      <c:layout/>
      <c:doughnutChart>
        <c:varyColors val="1"/>
        <c:ser>
          <c:idx val="0"/>
          <c:order val="0"/>
          <c:tx>
            <c:strRef>
              <c:f>Sheet1!$B$1</c:f>
              <c:strCache>
                <c:ptCount val="1"/>
                <c:pt idx="0">
                  <c:v>Sales</c:v>
                </c:pt>
              </c:strCache>
            </c:strRef>
          </c:tx>
          <c:spPr>
            <a:ln w="25400">
              <a:solidFill>
                <a:schemeClr val="bg1"/>
              </a:solidFill>
            </a:ln>
          </c:spPr>
          <c:dPt>
            <c:idx val="0"/>
            <c:bubble3D val="0"/>
            <c:spPr>
              <a:solidFill>
                <a:srgbClr val="FFFF00"/>
              </a:solidFill>
              <a:ln w="25400">
                <a:solidFill>
                  <a:schemeClr val="bg1"/>
                </a:solidFill>
              </a:ln>
              <a:effectLst/>
            </c:spPr>
            <c:extLst>
              <c:ext xmlns:c16="http://schemas.microsoft.com/office/drawing/2014/chart" uri="{C3380CC4-5D6E-409C-BE32-E72D297353CC}">
                <c16:uniqueId val="{00000001-69CE-8343-B148-C1B52C7EBAFE}"/>
              </c:ext>
            </c:extLst>
          </c:dPt>
          <c:dPt>
            <c:idx val="1"/>
            <c:bubble3D val="0"/>
            <c:spPr>
              <a:solidFill>
                <a:schemeClr val="bg1">
                  <a:lumMod val="75000"/>
                </a:schemeClr>
              </a:solidFill>
              <a:ln w="25400">
                <a:solidFill>
                  <a:schemeClr val="bg1"/>
                </a:solidFill>
              </a:ln>
              <a:effectLst/>
            </c:spPr>
            <c:extLst>
              <c:ext xmlns:c16="http://schemas.microsoft.com/office/drawing/2014/chart" uri="{C3380CC4-5D6E-409C-BE32-E72D297353CC}">
                <c16:uniqueId val="{00000003-69CE-8343-B148-C1B52C7EBAFE}"/>
              </c:ext>
            </c:extLst>
          </c:dPt>
          <c:dPt>
            <c:idx val="2"/>
            <c:bubble3D val="0"/>
            <c:spPr>
              <a:solidFill>
                <a:schemeClr val="tx1">
                  <a:lumMod val="50000"/>
                  <a:lumOff val="50000"/>
                </a:schemeClr>
              </a:solidFill>
              <a:ln w="25400">
                <a:solidFill>
                  <a:schemeClr val="bg1"/>
                </a:solidFill>
              </a:ln>
              <a:effectLst/>
            </c:spPr>
            <c:extLst>
              <c:ext xmlns:c16="http://schemas.microsoft.com/office/drawing/2014/chart" uri="{C3380CC4-5D6E-409C-BE32-E72D297353CC}">
                <c16:uniqueId val="{00000005-69CE-8343-B148-C1B52C7EBAFE}"/>
              </c:ext>
            </c:extLst>
          </c:dPt>
          <c:dPt>
            <c:idx val="3"/>
            <c:bubble3D val="0"/>
            <c:spPr>
              <a:solidFill>
                <a:schemeClr val="bg2"/>
              </a:solidFill>
              <a:ln w="25400">
                <a:solidFill>
                  <a:schemeClr val="bg1"/>
                </a:solidFill>
              </a:ln>
              <a:effectLst/>
            </c:spPr>
            <c:extLst>
              <c:ext xmlns:c16="http://schemas.microsoft.com/office/drawing/2014/chart" uri="{C3380CC4-5D6E-409C-BE32-E72D297353CC}">
                <c16:uniqueId val="{00000007-69CE-8343-B148-C1B52C7EBAFE}"/>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65</c:v>
                </c:pt>
                <c:pt idx="3">
                  <c:v>1.2</c:v>
                </c:pt>
              </c:numCache>
            </c:numRef>
          </c:val>
          <c:extLst>
            <c:ext xmlns:c16="http://schemas.microsoft.com/office/drawing/2014/chart" uri="{C3380CC4-5D6E-409C-BE32-E72D297353CC}">
              <c16:uniqueId val="{00000008-69CE-8343-B148-C1B52C7EBAF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9.2155787985527038E-2"/>
          <c:y val="0.92494248187899974"/>
          <c:w val="0.81568842402894592"/>
          <c:h val="7.505751812100025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Arial" panose="020B0604020202020204" pitchFamily="34" charset="0"/>
              <a:ea typeface="Inter Medium" panose="020B0502030000000004" pitchFamily="34" charset="0"/>
              <a:cs typeface="Arial" panose="020B0604020202020204" pitchFamily="34" charset="0"/>
            </a:defRPr>
          </a:pPr>
          <a:endParaRPr lang="lt-L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CHART TITLE</a:t>
            </a:r>
          </a:p>
        </c:rich>
      </c:tx>
      <c:layout>
        <c:manualLayout>
          <c:xMode val="edge"/>
          <c:yMode val="edge"/>
          <c:x val="0.41255916700145789"/>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endParaRPr lang="lt-LT"/>
        </a:p>
      </c:txPr>
    </c:title>
    <c:autoTitleDeleted val="0"/>
    <c:plotArea>
      <c:layout/>
      <c:barChart>
        <c:barDir val="col"/>
        <c:grouping val="clustered"/>
        <c:varyColors val="0"/>
        <c:ser>
          <c:idx val="0"/>
          <c:order val="0"/>
          <c:tx>
            <c:strRef>
              <c:f>Sheet1!$B$1</c:f>
              <c:strCache>
                <c:ptCount val="1"/>
                <c:pt idx="0">
                  <c:v>Series 1</c:v>
                </c:pt>
              </c:strCache>
            </c:strRef>
          </c:tx>
          <c:spPr>
            <a:solidFill>
              <a:srgbClr val="F9F9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724-CD44-BF54-FEE67B74FB73}"/>
            </c:ext>
          </c:extLst>
        </c:ser>
        <c:ser>
          <c:idx val="1"/>
          <c:order val="1"/>
          <c:tx>
            <c:strRef>
              <c:f>Sheet1!$C$1</c:f>
              <c:strCache>
                <c:ptCount val="1"/>
                <c:pt idx="0">
                  <c:v>Series 2</c:v>
                </c:pt>
              </c:strCache>
            </c:strRef>
          </c:tx>
          <c:spPr>
            <a:solidFill>
              <a:schemeClr val="tx1">
                <a:lumMod val="65000"/>
                <a:lumOff val="3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724-CD44-BF54-FEE67B74FB73}"/>
            </c:ext>
          </c:extLst>
        </c:ser>
        <c:ser>
          <c:idx val="2"/>
          <c:order val="2"/>
          <c:tx>
            <c:strRef>
              <c:f>Sheet1!$D$1</c:f>
              <c:strCache>
                <c:ptCount val="1"/>
                <c:pt idx="0">
                  <c:v>Series 3</c:v>
                </c:pt>
              </c:strCache>
            </c:strRef>
          </c:tx>
          <c:spPr>
            <a:solidFill>
              <a:schemeClr val="bg1">
                <a:lumMod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724-CD44-BF54-FEE67B74FB73}"/>
            </c:ext>
          </c:extLst>
        </c:ser>
        <c:dLbls>
          <c:dLblPos val="outEnd"/>
          <c:showLegendKey val="0"/>
          <c:showVal val="1"/>
          <c:showCatName val="0"/>
          <c:showSerName val="0"/>
          <c:showPercent val="0"/>
          <c:showBubbleSize val="0"/>
        </c:dLbls>
        <c:gapWidth val="219"/>
        <c:overlap val="-27"/>
        <c:axId val="1154763968"/>
        <c:axId val="571192768"/>
      </c:barChart>
      <c:catAx>
        <c:axId val="115476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crossAx val="571192768"/>
        <c:crosses val="autoZero"/>
        <c:auto val="1"/>
        <c:lblAlgn val="ctr"/>
        <c:lblOffset val="100"/>
        <c:noMultiLvlLbl val="0"/>
      </c:catAx>
      <c:valAx>
        <c:axId val="571192768"/>
        <c:scaling>
          <c:orientation val="minMax"/>
        </c:scaling>
        <c:delete val="0"/>
        <c:axPos val="l"/>
        <c:majorGridlines>
          <c:spPr>
            <a:ln w="15875" cap="flat" cmpd="sng" algn="ctr">
              <a:solidFill>
                <a:srgbClr val="E6E6E6"/>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crossAx val="1154763968"/>
        <c:crosses val="autoZero"/>
        <c:crossBetween val="between"/>
      </c:valAx>
      <c:spPr>
        <a:noFill/>
        <a:ln>
          <a:noFill/>
        </a:ln>
        <a:effectLst/>
      </c:spPr>
    </c:plotArea>
    <c:legend>
      <c:legendPos val="b"/>
      <c:layout>
        <c:manualLayout>
          <c:xMode val="edge"/>
          <c:yMode val="edge"/>
          <c:x val="0.29552552523746062"/>
          <c:y val="0.93412845896881036"/>
          <c:w val="0.40894878693928838"/>
          <c:h val="6.587154103118958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SALES</a:t>
            </a:r>
          </a:p>
        </c:rich>
      </c:tx>
      <c:layout>
        <c:manualLayout>
          <c:xMode val="edge"/>
          <c:yMode val="edge"/>
          <c:x val="0.40315792258724104"/>
          <c:y val="0"/>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Arial" panose="020B0604020202020204" pitchFamily="34" charset="0"/>
              <a:ea typeface="Inter" panose="020B0502030000000004" pitchFamily="34" charset="0"/>
              <a:cs typeface="Arial" panose="020B0604020202020204" pitchFamily="34" charset="0"/>
            </a:defRPr>
          </a:pPr>
          <a:endParaRPr lang="lt-LT"/>
        </a:p>
      </c:txPr>
    </c:title>
    <c:autoTitleDeleted val="0"/>
    <c:plotArea>
      <c:layout/>
      <c:doughnutChart>
        <c:varyColors val="1"/>
        <c:ser>
          <c:idx val="0"/>
          <c:order val="0"/>
          <c:tx>
            <c:strRef>
              <c:f>Sheet1!$B$1</c:f>
              <c:strCache>
                <c:ptCount val="1"/>
                <c:pt idx="0">
                  <c:v>Sales</c:v>
                </c:pt>
              </c:strCache>
            </c:strRef>
          </c:tx>
          <c:spPr>
            <a:ln w="25400">
              <a:solidFill>
                <a:schemeClr val="bg1"/>
              </a:solidFill>
            </a:ln>
          </c:spPr>
          <c:dPt>
            <c:idx val="0"/>
            <c:bubble3D val="0"/>
            <c:spPr>
              <a:solidFill>
                <a:srgbClr val="FFFF00"/>
              </a:solidFill>
              <a:ln w="25400">
                <a:solidFill>
                  <a:schemeClr val="bg1"/>
                </a:solidFill>
              </a:ln>
              <a:effectLst/>
            </c:spPr>
            <c:extLst>
              <c:ext xmlns:c16="http://schemas.microsoft.com/office/drawing/2014/chart" uri="{C3380CC4-5D6E-409C-BE32-E72D297353CC}">
                <c16:uniqueId val="{00000001-7B4E-5645-9041-E832FC400608}"/>
              </c:ext>
            </c:extLst>
          </c:dPt>
          <c:dPt>
            <c:idx val="1"/>
            <c:bubble3D val="0"/>
            <c:spPr>
              <a:solidFill>
                <a:schemeClr val="bg1">
                  <a:lumMod val="75000"/>
                </a:schemeClr>
              </a:solidFill>
              <a:ln w="25400">
                <a:solidFill>
                  <a:schemeClr val="bg1"/>
                </a:solidFill>
              </a:ln>
              <a:effectLst/>
            </c:spPr>
            <c:extLst>
              <c:ext xmlns:c16="http://schemas.microsoft.com/office/drawing/2014/chart" uri="{C3380CC4-5D6E-409C-BE32-E72D297353CC}">
                <c16:uniqueId val="{00000003-7B4E-5645-9041-E832FC400608}"/>
              </c:ext>
            </c:extLst>
          </c:dPt>
          <c:dPt>
            <c:idx val="2"/>
            <c:bubble3D val="0"/>
            <c:spPr>
              <a:solidFill>
                <a:schemeClr val="tx1">
                  <a:lumMod val="50000"/>
                  <a:lumOff val="50000"/>
                </a:schemeClr>
              </a:solidFill>
              <a:ln w="25400">
                <a:solidFill>
                  <a:schemeClr val="bg1"/>
                </a:solidFill>
              </a:ln>
              <a:effectLst/>
            </c:spPr>
            <c:extLst>
              <c:ext xmlns:c16="http://schemas.microsoft.com/office/drawing/2014/chart" uri="{C3380CC4-5D6E-409C-BE32-E72D297353CC}">
                <c16:uniqueId val="{00000005-7B4E-5645-9041-E832FC400608}"/>
              </c:ext>
            </c:extLst>
          </c:dPt>
          <c:dPt>
            <c:idx val="3"/>
            <c:bubble3D val="0"/>
            <c:spPr>
              <a:solidFill>
                <a:schemeClr val="bg2"/>
              </a:solidFill>
              <a:ln w="25400">
                <a:solidFill>
                  <a:schemeClr val="bg1"/>
                </a:solidFill>
              </a:ln>
              <a:effectLst/>
            </c:spPr>
            <c:extLst>
              <c:ext xmlns:c16="http://schemas.microsoft.com/office/drawing/2014/chart" uri="{C3380CC4-5D6E-409C-BE32-E72D297353CC}">
                <c16:uniqueId val="{00000007-7B4E-5645-9041-E832FC40060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65</c:v>
                </c:pt>
                <c:pt idx="3">
                  <c:v>1.2</c:v>
                </c:pt>
              </c:numCache>
            </c:numRef>
          </c:val>
          <c:extLst>
            <c:ext xmlns:c16="http://schemas.microsoft.com/office/drawing/2014/chart" uri="{C3380CC4-5D6E-409C-BE32-E72D297353CC}">
              <c16:uniqueId val="{00000008-7B4E-5645-9041-E832FC400608}"/>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9.2155787985527038E-2"/>
          <c:y val="0.92494248187899974"/>
          <c:w val="0.81568842402894592"/>
          <c:h val="7.505751812100025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Arial" panose="020B0604020202020204" pitchFamily="34" charset="0"/>
              <a:ea typeface="Inter Medium" panose="020B0502030000000004" pitchFamily="34" charset="0"/>
              <a:cs typeface="Arial" panose="020B0604020202020204" pitchFamily="34" charset="0"/>
            </a:defRPr>
          </a:pPr>
          <a:endParaRPr lang="lt-L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lt-L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b="1" i="0" baseline="0">
                <a:effectLst/>
              </a:rPr>
              <a:t>Publication types of Faculty of Chemical Technology 2020-2024</a:t>
            </a:r>
            <a:endParaRPr lang="lt-LT" sz="1200">
              <a:effectLst/>
            </a:endParaRPr>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pieChart>
        <c:varyColors val="1"/>
        <c:ser>
          <c:idx val="0"/>
          <c:order val="0"/>
          <c:tx>
            <c:strRef>
              <c:f>'Types all'!$O$4</c:f>
              <c:strCache>
                <c:ptCount val="1"/>
                <c:pt idx="0">
                  <c:v>Grand Total</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2DDF-4D8A-B4D1-1E2A999277F2}"/>
              </c:ext>
            </c:extLst>
          </c:dPt>
          <c:dPt>
            <c:idx val="1"/>
            <c:bubble3D val="0"/>
            <c:spPr>
              <a:solidFill>
                <a:schemeClr val="accent2"/>
              </a:solidFill>
              <a:ln w="19050">
                <a:noFill/>
              </a:ln>
              <a:effectLst/>
            </c:spPr>
            <c:extLst>
              <c:ext xmlns:c16="http://schemas.microsoft.com/office/drawing/2014/chart" uri="{C3380CC4-5D6E-409C-BE32-E72D297353CC}">
                <c16:uniqueId val="{00000003-2DDF-4D8A-B4D1-1E2A999277F2}"/>
              </c:ext>
            </c:extLst>
          </c:dPt>
          <c:dPt>
            <c:idx val="2"/>
            <c:bubble3D val="0"/>
            <c:spPr>
              <a:solidFill>
                <a:schemeClr val="accent3"/>
              </a:solidFill>
              <a:ln w="19050">
                <a:noFill/>
              </a:ln>
              <a:effectLst/>
            </c:spPr>
            <c:extLst>
              <c:ext xmlns:c16="http://schemas.microsoft.com/office/drawing/2014/chart" uri="{C3380CC4-5D6E-409C-BE32-E72D297353CC}">
                <c16:uniqueId val="{00000005-2DDF-4D8A-B4D1-1E2A999277F2}"/>
              </c:ext>
            </c:extLst>
          </c:dPt>
          <c:dPt>
            <c:idx val="3"/>
            <c:bubble3D val="0"/>
            <c:spPr>
              <a:solidFill>
                <a:schemeClr val="accent4"/>
              </a:solidFill>
              <a:ln w="19050">
                <a:noFill/>
              </a:ln>
              <a:effectLst/>
            </c:spPr>
            <c:extLst>
              <c:ext xmlns:c16="http://schemas.microsoft.com/office/drawing/2014/chart" uri="{C3380CC4-5D6E-409C-BE32-E72D297353CC}">
                <c16:uniqueId val="{00000007-2DDF-4D8A-B4D1-1E2A999277F2}"/>
              </c:ext>
            </c:extLst>
          </c:dPt>
          <c:dPt>
            <c:idx val="4"/>
            <c:bubble3D val="0"/>
            <c:spPr>
              <a:solidFill>
                <a:schemeClr val="accent5"/>
              </a:solidFill>
              <a:ln w="19050">
                <a:noFill/>
              </a:ln>
              <a:effectLst/>
            </c:spPr>
            <c:extLst>
              <c:ext xmlns:c16="http://schemas.microsoft.com/office/drawing/2014/chart" uri="{C3380CC4-5D6E-409C-BE32-E72D297353CC}">
                <c16:uniqueId val="{00000009-2DDF-4D8A-B4D1-1E2A999277F2}"/>
              </c:ext>
            </c:extLst>
          </c:dPt>
          <c:dPt>
            <c:idx val="5"/>
            <c:bubble3D val="0"/>
            <c:spPr>
              <a:solidFill>
                <a:schemeClr val="accent6"/>
              </a:solidFill>
              <a:ln w="19050">
                <a:noFill/>
              </a:ln>
              <a:effectLst/>
            </c:spPr>
            <c:extLst>
              <c:ext xmlns:c16="http://schemas.microsoft.com/office/drawing/2014/chart" uri="{C3380CC4-5D6E-409C-BE32-E72D297353CC}">
                <c16:uniqueId val="{0000000B-2DDF-4D8A-B4D1-1E2A999277F2}"/>
              </c:ext>
            </c:extLst>
          </c:dPt>
          <c:dPt>
            <c:idx val="6"/>
            <c:bubble3D val="0"/>
            <c:spPr>
              <a:solidFill>
                <a:schemeClr val="accent1">
                  <a:lumMod val="60000"/>
                </a:schemeClr>
              </a:solidFill>
              <a:ln w="19050">
                <a:noFill/>
              </a:ln>
              <a:effectLst/>
            </c:spPr>
            <c:extLst>
              <c:ext xmlns:c16="http://schemas.microsoft.com/office/drawing/2014/chart" uri="{C3380CC4-5D6E-409C-BE32-E72D297353CC}">
                <c16:uniqueId val="{0000000D-2DDF-4D8A-B4D1-1E2A999277F2}"/>
              </c:ext>
            </c:extLst>
          </c:dPt>
          <c:dPt>
            <c:idx val="7"/>
            <c:bubble3D val="0"/>
            <c:spPr>
              <a:solidFill>
                <a:schemeClr val="accent2">
                  <a:lumMod val="60000"/>
                </a:schemeClr>
              </a:solidFill>
              <a:ln w="19050">
                <a:noFill/>
              </a:ln>
              <a:effectLst/>
            </c:spPr>
            <c:extLst>
              <c:ext xmlns:c16="http://schemas.microsoft.com/office/drawing/2014/chart" uri="{C3380CC4-5D6E-409C-BE32-E72D297353CC}">
                <c16:uniqueId val="{0000000F-2DDF-4D8A-B4D1-1E2A999277F2}"/>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11-2DDF-4D8A-B4D1-1E2A999277F2}"/>
              </c:ext>
            </c:extLst>
          </c:dPt>
          <c:dPt>
            <c:idx val="9"/>
            <c:bubble3D val="0"/>
            <c:spPr>
              <a:solidFill>
                <a:schemeClr val="accent4">
                  <a:lumMod val="60000"/>
                </a:schemeClr>
              </a:solidFill>
              <a:ln w="19050">
                <a:noFill/>
              </a:ln>
              <a:effectLst/>
            </c:spPr>
            <c:extLst>
              <c:ext xmlns:c16="http://schemas.microsoft.com/office/drawing/2014/chart" uri="{C3380CC4-5D6E-409C-BE32-E72D297353CC}">
                <c16:uniqueId val="{00000013-2DDF-4D8A-B4D1-1E2A999277F2}"/>
              </c:ext>
            </c:extLst>
          </c:dPt>
          <c:dPt>
            <c:idx val="10"/>
            <c:bubble3D val="0"/>
            <c:spPr>
              <a:solidFill>
                <a:schemeClr val="accent5">
                  <a:lumMod val="60000"/>
                </a:schemeClr>
              </a:solidFill>
              <a:ln w="19050">
                <a:noFill/>
              </a:ln>
              <a:effectLst/>
            </c:spPr>
            <c:extLst>
              <c:ext xmlns:c16="http://schemas.microsoft.com/office/drawing/2014/chart" uri="{C3380CC4-5D6E-409C-BE32-E72D297353CC}">
                <c16:uniqueId val="{00000015-2DDF-4D8A-B4D1-1E2A999277F2}"/>
              </c:ext>
            </c:extLst>
          </c:dPt>
          <c:dPt>
            <c:idx val="11"/>
            <c:bubble3D val="0"/>
            <c:spPr>
              <a:solidFill>
                <a:schemeClr val="accent6">
                  <a:lumMod val="60000"/>
                </a:schemeClr>
              </a:solidFill>
              <a:ln w="19050">
                <a:noFill/>
              </a:ln>
              <a:effectLst/>
            </c:spPr>
            <c:extLst>
              <c:ext xmlns:c16="http://schemas.microsoft.com/office/drawing/2014/chart" uri="{C3380CC4-5D6E-409C-BE32-E72D297353CC}">
                <c16:uniqueId val="{00000017-2DDF-4D8A-B4D1-1E2A999277F2}"/>
              </c:ext>
            </c:extLst>
          </c:dPt>
          <c:dPt>
            <c:idx val="12"/>
            <c:bubble3D val="0"/>
            <c:spPr>
              <a:solidFill>
                <a:schemeClr val="accent1">
                  <a:lumMod val="80000"/>
                  <a:lumOff val="20000"/>
                </a:schemeClr>
              </a:solidFill>
              <a:ln w="19050">
                <a:noFill/>
              </a:ln>
              <a:effectLst/>
            </c:spPr>
            <c:extLst>
              <c:ext xmlns:c16="http://schemas.microsoft.com/office/drawing/2014/chart" uri="{C3380CC4-5D6E-409C-BE32-E72D297353CC}">
                <c16:uniqueId val="{00000019-2DDF-4D8A-B4D1-1E2A999277F2}"/>
              </c:ext>
            </c:extLst>
          </c:dPt>
          <c:dPt>
            <c:idx val="13"/>
            <c:bubble3D val="0"/>
            <c:spPr>
              <a:solidFill>
                <a:schemeClr val="accent2">
                  <a:lumMod val="80000"/>
                  <a:lumOff val="20000"/>
                </a:schemeClr>
              </a:solidFill>
              <a:ln w="19050">
                <a:noFill/>
              </a:ln>
              <a:effectLst/>
            </c:spPr>
            <c:extLst>
              <c:ext xmlns:c16="http://schemas.microsoft.com/office/drawing/2014/chart" uri="{C3380CC4-5D6E-409C-BE32-E72D297353CC}">
                <c16:uniqueId val="{0000001B-2DDF-4D8A-B4D1-1E2A999277F2}"/>
              </c:ext>
            </c:extLst>
          </c:dPt>
          <c:dPt>
            <c:idx val="14"/>
            <c:bubble3D val="0"/>
            <c:spPr>
              <a:solidFill>
                <a:schemeClr val="accent3">
                  <a:lumMod val="80000"/>
                  <a:lumOff val="20000"/>
                </a:schemeClr>
              </a:solidFill>
              <a:ln w="19050">
                <a:noFill/>
              </a:ln>
              <a:effectLst/>
            </c:spPr>
            <c:extLst>
              <c:ext xmlns:c16="http://schemas.microsoft.com/office/drawing/2014/chart" uri="{C3380CC4-5D6E-409C-BE32-E72D297353CC}">
                <c16:uniqueId val="{0000001D-2DDF-4D8A-B4D1-1E2A999277F2}"/>
              </c:ext>
            </c:extLst>
          </c:dPt>
          <c:dPt>
            <c:idx val="15"/>
            <c:bubble3D val="0"/>
            <c:spPr>
              <a:solidFill>
                <a:schemeClr val="accent4">
                  <a:lumMod val="80000"/>
                  <a:lumOff val="20000"/>
                </a:schemeClr>
              </a:solidFill>
              <a:ln w="19050">
                <a:noFill/>
              </a:ln>
              <a:effectLst/>
            </c:spPr>
            <c:extLst>
              <c:ext xmlns:c16="http://schemas.microsoft.com/office/drawing/2014/chart" uri="{C3380CC4-5D6E-409C-BE32-E72D297353CC}">
                <c16:uniqueId val="{0000001F-2DDF-4D8A-B4D1-1E2A999277F2}"/>
              </c:ext>
            </c:extLst>
          </c:dPt>
          <c:dPt>
            <c:idx val="16"/>
            <c:bubble3D val="0"/>
            <c:spPr>
              <a:solidFill>
                <a:schemeClr val="accent5">
                  <a:lumMod val="80000"/>
                  <a:lumOff val="20000"/>
                </a:schemeClr>
              </a:solidFill>
              <a:ln w="19050">
                <a:noFill/>
              </a:ln>
              <a:effectLst/>
            </c:spPr>
            <c:extLst>
              <c:ext xmlns:c16="http://schemas.microsoft.com/office/drawing/2014/chart" uri="{C3380CC4-5D6E-409C-BE32-E72D297353CC}">
                <c16:uniqueId val="{00000021-2DDF-4D8A-B4D1-1E2A999277F2}"/>
              </c:ext>
            </c:extLst>
          </c:dPt>
          <c:dPt>
            <c:idx val="17"/>
            <c:bubble3D val="0"/>
            <c:spPr>
              <a:solidFill>
                <a:schemeClr val="accent6">
                  <a:lumMod val="80000"/>
                  <a:lumOff val="20000"/>
                </a:schemeClr>
              </a:solidFill>
              <a:ln w="19050">
                <a:noFill/>
              </a:ln>
              <a:effectLst/>
            </c:spPr>
            <c:extLst>
              <c:ext xmlns:c16="http://schemas.microsoft.com/office/drawing/2014/chart" uri="{C3380CC4-5D6E-409C-BE32-E72D297353CC}">
                <c16:uniqueId val="{00000023-2DDF-4D8A-B4D1-1E2A999277F2}"/>
              </c:ext>
            </c:extLst>
          </c:dPt>
          <c:dPt>
            <c:idx val="18"/>
            <c:bubble3D val="0"/>
            <c:spPr>
              <a:solidFill>
                <a:schemeClr val="accent1">
                  <a:lumMod val="80000"/>
                </a:schemeClr>
              </a:solidFill>
              <a:ln w="19050">
                <a:noFill/>
              </a:ln>
              <a:effectLst/>
            </c:spPr>
            <c:extLst>
              <c:ext xmlns:c16="http://schemas.microsoft.com/office/drawing/2014/chart" uri="{C3380CC4-5D6E-409C-BE32-E72D297353CC}">
                <c16:uniqueId val="{00000025-2DDF-4D8A-B4D1-1E2A999277F2}"/>
              </c:ext>
            </c:extLst>
          </c:dPt>
          <c:dPt>
            <c:idx val="19"/>
            <c:bubble3D val="0"/>
            <c:spPr>
              <a:solidFill>
                <a:schemeClr val="accent2">
                  <a:lumMod val="80000"/>
                </a:schemeClr>
              </a:solidFill>
              <a:ln w="19050">
                <a:noFill/>
              </a:ln>
              <a:effectLst/>
            </c:spPr>
            <c:extLst>
              <c:ext xmlns:c16="http://schemas.microsoft.com/office/drawing/2014/chart" uri="{C3380CC4-5D6E-409C-BE32-E72D297353CC}">
                <c16:uniqueId val="{00000027-2DDF-4D8A-B4D1-1E2A999277F2}"/>
              </c:ext>
            </c:extLst>
          </c:dPt>
          <c:dPt>
            <c:idx val="20"/>
            <c:bubble3D val="0"/>
            <c:spPr>
              <a:solidFill>
                <a:schemeClr val="accent3">
                  <a:lumMod val="80000"/>
                </a:schemeClr>
              </a:solidFill>
              <a:ln w="19050">
                <a:noFill/>
              </a:ln>
              <a:effectLst/>
            </c:spPr>
            <c:extLst>
              <c:ext xmlns:c16="http://schemas.microsoft.com/office/drawing/2014/chart" uri="{C3380CC4-5D6E-409C-BE32-E72D297353CC}">
                <c16:uniqueId val="{00000029-2DDF-4D8A-B4D1-1E2A999277F2}"/>
              </c:ext>
            </c:extLst>
          </c:dPt>
          <c:dPt>
            <c:idx val="21"/>
            <c:bubble3D val="0"/>
            <c:spPr>
              <a:solidFill>
                <a:schemeClr val="accent4">
                  <a:lumMod val="80000"/>
                </a:schemeClr>
              </a:solidFill>
              <a:ln w="19050">
                <a:noFill/>
              </a:ln>
              <a:effectLst/>
            </c:spPr>
            <c:extLst>
              <c:ext xmlns:c16="http://schemas.microsoft.com/office/drawing/2014/chart" uri="{C3380CC4-5D6E-409C-BE32-E72D297353CC}">
                <c16:uniqueId val="{0000002B-2DDF-4D8A-B4D1-1E2A999277F2}"/>
              </c:ext>
            </c:extLst>
          </c:dPt>
          <c:dPt>
            <c:idx val="22"/>
            <c:bubble3D val="0"/>
            <c:spPr>
              <a:solidFill>
                <a:schemeClr val="accent5">
                  <a:lumMod val="80000"/>
                </a:schemeClr>
              </a:solidFill>
              <a:ln w="19050">
                <a:noFill/>
              </a:ln>
              <a:effectLst/>
            </c:spPr>
            <c:extLst>
              <c:ext xmlns:c16="http://schemas.microsoft.com/office/drawing/2014/chart" uri="{C3380CC4-5D6E-409C-BE32-E72D297353CC}">
                <c16:uniqueId val="{0000002D-2DDF-4D8A-B4D1-1E2A999277F2}"/>
              </c:ext>
            </c:extLst>
          </c:dPt>
          <c:dPt>
            <c:idx val="23"/>
            <c:bubble3D val="0"/>
            <c:spPr>
              <a:solidFill>
                <a:schemeClr val="accent6">
                  <a:lumMod val="80000"/>
                </a:schemeClr>
              </a:solidFill>
              <a:ln w="19050">
                <a:noFill/>
              </a:ln>
              <a:effectLst/>
            </c:spPr>
            <c:extLst>
              <c:ext xmlns:c16="http://schemas.microsoft.com/office/drawing/2014/chart" uri="{C3380CC4-5D6E-409C-BE32-E72D297353CC}">
                <c16:uniqueId val="{0000002F-2DDF-4D8A-B4D1-1E2A999277F2}"/>
              </c:ext>
            </c:extLst>
          </c:dPt>
          <c:dPt>
            <c:idx val="24"/>
            <c:bubble3D val="0"/>
            <c:spPr>
              <a:solidFill>
                <a:schemeClr val="accent1">
                  <a:lumMod val="60000"/>
                  <a:lumOff val="40000"/>
                </a:schemeClr>
              </a:solidFill>
              <a:ln w="19050">
                <a:noFill/>
              </a:ln>
              <a:effectLst/>
            </c:spPr>
            <c:extLst>
              <c:ext xmlns:c16="http://schemas.microsoft.com/office/drawing/2014/chart" uri="{C3380CC4-5D6E-409C-BE32-E72D297353CC}">
                <c16:uniqueId val="{00000031-2DDF-4D8A-B4D1-1E2A999277F2}"/>
              </c:ext>
            </c:extLst>
          </c:dPt>
          <c:dPt>
            <c:idx val="25"/>
            <c:bubble3D val="0"/>
            <c:spPr>
              <a:solidFill>
                <a:schemeClr val="accent2">
                  <a:lumMod val="60000"/>
                  <a:lumOff val="40000"/>
                </a:schemeClr>
              </a:solidFill>
              <a:ln w="19050">
                <a:noFill/>
              </a:ln>
              <a:effectLst/>
            </c:spPr>
            <c:extLst>
              <c:ext xmlns:c16="http://schemas.microsoft.com/office/drawing/2014/chart" uri="{C3380CC4-5D6E-409C-BE32-E72D297353CC}">
                <c16:uniqueId val="{00000033-2DDF-4D8A-B4D1-1E2A999277F2}"/>
              </c:ext>
            </c:extLst>
          </c:dPt>
          <c:dPt>
            <c:idx val="26"/>
            <c:bubble3D val="0"/>
            <c:spPr>
              <a:solidFill>
                <a:schemeClr val="accent3">
                  <a:lumMod val="60000"/>
                  <a:lumOff val="40000"/>
                </a:schemeClr>
              </a:solidFill>
              <a:ln w="19050">
                <a:noFill/>
              </a:ln>
              <a:effectLst/>
            </c:spPr>
            <c:extLst>
              <c:ext xmlns:c16="http://schemas.microsoft.com/office/drawing/2014/chart" uri="{C3380CC4-5D6E-409C-BE32-E72D297353CC}">
                <c16:uniqueId val="{00000035-2DDF-4D8A-B4D1-1E2A999277F2}"/>
              </c:ext>
            </c:extLst>
          </c:dPt>
          <c:dPt>
            <c:idx val="27"/>
            <c:bubble3D val="0"/>
            <c:explosion val="28"/>
            <c:spPr>
              <a:solidFill>
                <a:schemeClr val="accent4">
                  <a:lumMod val="60000"/>
                  <a:lumOff val="40000"/>
                </a:schemeClr>
              </a:solidFill>
              <a:ln w="19050">
                <a:solidFill>
                  <a:schemeClr val="tx1"/>
                </a:solidFill>
              </a:ln>
              <a:effectLst/>
            </c:spPr>
            <c:extLst>
              <c:ext xmlns:c16="http://schemas.microsoft.com/office/drawing/2014/chart" uri="{C3380CC4-5D6E-409C-BE32-E72D297353CC}">
                <c16:uniqueId val="{00000037-2DDF-4D8A-B4D1-1E2A999277F2}"/>
              </c:ext>
            </c:extLst>
          </c:dPt>
          <c:dPt>
            <c:idx val="28"/>
            <c:bubble3D val="0"/>
            <c:spPr>
              <a:solidFill>
                <a:schemeClr val="accent5">
                  <a:lumMod val="60000"/>
                  <a:lumOff val="40000"/>
                </a:schemeClr>
              </a:solidFill>
              <a:ln w="19050">
                <a:noFill/>
              </a:ln>
              <a:effectLst/>
            </c:spPr>
            <c:extLst>
              <c:ext xmlns:c16="http://schemas.microsoft.com/office/drawing/2014/chart" uri="{C3380CC4-5D6E-409C-BE32-E72D297353CC}">
                <c16:uniqueId val="{00000039-2DDF-4D8A-B4D1-1E2A999277F2}"/>
              </c:ext>
            </c:extLst>
          </c:dPt>
          <c:dPt>
            <c:idx val="29"/>
            <c:bubble3D val="0"/>
            <c:spPr>
              <a:solidFill>
                <a:schemeClr val="accent6">
                  <a:lumMod val="60000"/>
                  <a:lumOff val="40000"/>
                </a:schemeClr>
              </a:solidFill>
              <a:ln w="19050">
                <a:noFill/>
              </a:ln>
              <a:effectLst/>
            </c:spPr>
            <c:extLst>
              <c:ext xmlns:c16="http://schemas.microsoft.com/office/drawing/2014/chart" uri="{C3380CC4-5D6E-409C-BE32-E72D297353CC}">
                <c16:uniqueId val="{0000003B-2DDF-4D8A-B4D1-1E2A999277F2}"/>
              </c:ext>
            </c:extLst>
          </c:dPt>
          <c:dPt>
            <c:idx val="30"/>
            <c:bubble3D val="0"/>
            <c:spPr>
              <a:solidFill>
                <a:schemeClr val="accent1">
                  <a:lumMod val="50000"/>
                </a:schemeClr>
              </a:solidFill>
              <a:ln w="19050">
                <a:noFill/>
              </a:ln>
              <a:effectLst/>
            </c:spPr>
            <c:extLst>
              <c:ext xmlns:c16="http://schemas.microsoft.com/office/drawing/2014/chart" uri="{C3380CC4-5D6E-409C-BE32-E72D297353CC}">
                <c16:uniqueId val="{0000003D-2DDF-4D8A-B4D1-1E2A999277F2}"/>
              </c:ext>
            </c:extLst>
          </c:dPt>
          <c:dPt>
            <c:idx val="31"/>
            <c:bubble3D val="0"/>
            <c:spPr>
              <a:solidFill>
                <a:schemeClr val="accent2">
                  <a:lumMod val="50000"/>
                </a:schemeClr>
              </a:solidFill>
              <a:ln w="19050">
                <a:noFill/>
              </a:ln>
              <a:effectLst/>
            </c:spPr>
            <c:extLst>
              <c:ext xmlns:c16="http://schemas.microsoft.com/office/drawing/2014/chart" uri="{C3380CC4-5D6E-409C-BE32-E72D297353CC}">
                <c16:uniqueId val="{0000003F-2DDF-4D8A-B4D1-1E2A999277F2}"/>
              </c:ext>
            </c:extLst>
          </c:dPt>
          <c:dPt>
            <c:idx val="32"/>
            <c:bubble3D val="0"/>
            <c:spPr>
              <a:solidFill>
                <a:schemeClr val="accent3">
                  <a:lumMod val="50000"/>
                </a:schemeClr>
              </a:solidFill>
              <a:ln w="19050">
                <a:noFill/>
              </a:ln>
              <a:effectLst/>
            </c:spPr>
            <c:extLst>
              <c:ext xmlns:c16="http://schemas.microsoft.com/office/drawing/2014/chart" uri="{C3380CC4-5D6E-409C-BE32-E72D297353CC}">
                <c16:uniqueId val="{00000041-2DDF-4D8A-B4D1-1E2A999277F2}"/>
              </c:ext>
            </c:extLst>
          </c:dPt>
          <c:dPt>
            <c:idx val="33"/>
            <c:bubble3D val="0"/>
            <c:spPr>
              <a:solidFill>
                <a:schemeClr val="accent4">
                  <a:lumMod val="50000"/>
                </a:schemeClr>
              </a:solidFill>
              <a:ln w="19050">
                <a:noFill/>
              </a:ln>
              <a:effectLst/>
            </c:spPr>
            <c:extLst>
              <c:ext xmlns:c16="http://schemas.microsoft.com/office/drawing/2014/chart" uri="{C3380CC4-5D6E-409C-BE32-E72D297353CC}">
                <c16:uniqueId val="{00000043-2DDF-4D8A-B4D1-1E2A999277F2}"/>
              </c:ext>
            </c:extLst>
          </c:dPt>
          <c:dPt>
            <c:idx val="34"/>
            <c:bubble3D val="0"/>
            <c:spPr>
              <a:solidFill>
                <a:schemeClr val="accent5">
                  <a:lumMod val="50000"/>
                </a:schemeClr>
              </a:solidFill>
              <a:ln w="19050">
                <a:noFill/>
              </a:ln>
              <a:effectLst/>
            </c:spPr>
            <c:extLst>
              <c:ext xmlns:c16="http://schemas.microsoft.com/office/drawing/2014/chart" uri="{C3380CC4-5D6E-409C-BE32-E72D297353CC}">
                <c16:uniqueId val="{00000045-2DDF-4D8A-B4D1-1E2A999277F2}"/>
              </c:ext>
            </c:extLst>
          </c:dPt>
          <c:dPt>
            <c:idx val="35"/>
            <c:bubble3D val="0"/>
            <c:spPr>
              <a:solidFill>
                <a:schemeClr val="accent6">
                  <a:lumMod val="50000"/>
                </a:schemeClr>
              </a:solidFill>
              <a:ln w="19050">
                <a:noFill/>
              </a:ln>
              <a:effectLst/>
            </c:spPr>
            <c:extLst>
              <c:ext xmlns:c16="http://schemas.microsoft.com/office/drawing/2014/chart" uri="{C3380CC4-5D6E-409C-BE32-E72D297353CC}">
                <c16:uniqueId val="{00000047-2DDF-4D8A-B4D1-1E2A999277F2}"/>
              </c:ext>
            </c:extLst>
          </c:dPt>
          <c:dLbls>
            <c:dLbl>
              <c:idx val="27"/>
              <c:layout>
                <c:manualLayout>
                  <c:x val="-0.12437204482077496"/>
                  <c:y val="1.9147086306478475E-2"/>
                </c:manualLayout>
              </c:layout>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lt-LT"/>
                </a:p>
              </c:txPr>
              <c:showLegendKey val="0"/>
              <c:showVal val="0"/>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37-2DDF-4D8A-B4D1-1E2A999277F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lt-LT"/>
              </a:p>
            </c:txPr>
            <c:showLegendKey val="0"/>
            <c:showVal val="0"/>
            <c:showCatName val="0"/>
            <c:showSerName val="0"/>
            <c:showPercent val="0"/>
            <c:showBubbleSize val="0"/>
            <c:extLst>
              <c:ext xmlns:c15="http://schemas.microsoft.com/office/drawing/2012/chart" uri="{CE6537A1-D6FC-4f65-9D91-7224C49458BB}"/>
            </c:extLst>
          </c:dLbls>
          <c:cat>
            <c:strRef>
              <c:f>'Types all'!$I$5:$I$40</c:f>
              <c:strCache>
                <c:ptCount val="36"/>
                <c:pt idx="0">
                  <c:v>D3</c:v>
                </c:pt>
                <c:pt idx="1">
                  <c:v>Y1</c:v>
                </c:pt>
                <c:pt idx="2">
                  <c:v>K1a</c:v>
                </c:pt>
                <c:pt idx="3">
                  <c:v>K2a</c:v>
                </c:pt>
                <c:pt idx="4">
                  <c:v>K2b</c:v>
                </c:pt>
                <c:pt idx="5">
                  <c:v>K2c</c:v>
                </c:pt>
                <c:pt idx="6">
                  <c:v>K3g</c:v>
                </c:pt>
                <c:pt idx="7">
                  <c:v>K5</c:v>
                </c:pt>
                <c:pt idx="8">
                  <c:v>N1a</c:v>
                </c:pt>
                <c:pt idx="9">
                  <c:v>N1b</c:v>
                </c:pt>
                <c:pt idx="10">
                  <c:v>N1c</c:v>
                </c:pt>
                <c:pt idx="11">
                  <c:v>N1e</c:v>
                </c:pt>
                <c:pt idx="12">
                  <c:v>N1f</c:v>
                </c:pt>
                <c:pt idx="13">
                  <c:v>N2a</c:v>
                </c:pt>
                <c:pt idx="14">
                  <c:v>N2b</c:v>
                </c:pt>
                <c:pt idx="15">
                  <c:v>N2c</c:v>
                </c:pt>
                <c:pt idx="16">
                  <c:v>N2d</c:v>
                </c:pt>
                <c:pt idx="17">
                  <c:v>N2e</c:v>
                </c:pt>
                <c:pt idx="18">
                  <c:v>N2f</c:v>
                </c:pt>
                <c:pt idx="19">
                  <c:v>N2g</c:v>
                </c:pt>
                <c:pt idx="20">
                  <c:v>P1a</c:v>
                </c:pt>
                <c:pt idx="21">
                  <c:v>P1b</c:v>
                </c:pt>
                <c:pt idx="22">
                  <c:v>P1c</c:v>
                </c:pt>
                <c:pt idx="23">
                  <c:v>P1d</c:v>
                </c:pt>
                <c:pt idx="24">
                  <c:v>P2</c:v>
                </c:pt>
                <c:pt idx="25">
                  <c:v>R1a</c:v>
                </c:pt>
                <c:pt idx="26">
                  <c:v>R2a</c:v>
                </c:pt>
                <c:pt idx="27">
                  <c:v>S1</c:v>
                </c:pt>
                <c:pt idx="28">
                  <c:v>S2</c:v>
                </c:pt>
                <c:pt idx="29">
                  <c:v>S3</c:v>
                </c:pt>
                <c:pt idx="30">
                  <c:v>S4</c:v>
                </c:pt>
                <c:pt idx="31">
                  <c:v>S7</c:v>
                </c:pt>
                <c:pt idx="32">
                  <c:v>S9</c:v>
                </c:pt>
                <c:pt idx="33">
                  <c:v>T1</c:v>
                </c:pt>
                <c:pt idx="34">
                  <c:v>T2</c:v>
                </c:pt>
                <c:pt idx="35">
                  <c:v>T3</c:v>
                </c:pt>
              </c:strCache>
            </c:strRef>
          </c:cat>
          <c:val>
            <c:numRef>
              <c:f>'Types all'!$O$5:$O$40</c:f>
              <c:numCache>
                <c:formatCode>General</c:formatCode>
                <c:ptCount val="36"/>
                <c:pt idx="0">
                  <c:v>1</c:v>
                </c:pt>
                <c:pt idx="1">
                  <c:v>7</c:v>
                </c:pt>
                <c:pt idx="2">
                  <c:v>1</c:v>
                </c:pt>
                <c:pt idx="3">
                  <c:v>3</c:v>
                </c:pt>
                <c:pt idx="4">
                  <c:v>6</c:v>
                </c:pt>
                <c:pt idx="5">
                  <c:v>14</c:v>
                </c:pt>
                <c:pt idx="6">
                  <c:v>2</c:v>
                </c:pt>
                <c:pt idx="7">
                  <c:v>1</c:v>
                </c:pt>
                <c:pt idx="8">
                  <c:v>4</c:v>
                </c:pt>
                <c:pt idx="9">
                  <c:v>3</c:v>
                </c:pt>
                <c:pt idx="10">
                  <c:v>2</c:v>
                </c:pt>
                <c:pt idx="11">
                  <c:v>10</c:v>
                </c:pt>
                <c:pt idx="12">
                  <c:v>5</c:v>
                </c:pt>
                <c:pt idx="13">
                  <c:v>14</c:v>
                </c:pt>
                <c:pt idx="14">
                  <c:v>5</c:v>
                </c:pt>
                <c:pt idx="15">
                  <c:v>3</c:v>
                </c:pt>
                <c:pt idx="16">
                  <c:v>2</c:v>
                </c:pt>
                <c:pt idx="17">
                  <c:v>9</c:v>
                </c:pt>
                <c:pt idx="18">
                  <c:v>1</c:v>
                </c:pt>
                <c:pt idx="19">
                  <c:v>1</c:v>
                </c:pt>
                <c:pt idx="20">
                  <c:v>6</c:v>
                </c:pt>
                <c:pt idx="21">
                  <c:v>21</c:v>
                </c:pt>
                <c:pt idx="22">
                  <c:v>21</c:v>
                </c:pt>
                <c:pt idx="23">
                  <c:v>24</c:v>
                </c:pt>
                <c:pt idx="24">
                  <c:v>51</c:v>
                </c:pt>
                <c:pt idx="25">
                  <c:v>1</c:v>
                </c:pt>
                <c:pt idx="26">
                  <c:v>19</c:v>
                </c:pt>
                <c:pt idx="27">
                  <c:v>714</c:v>
                </c:pt>
                <c:pt idx="28">
                  <c:v>8</c:v>
                </c:pt>
                <c:pt idx="29">
                  <c:v>9</c:v>
                </c:pt>
                <c:pt idx="30">
                  <c:v>7</c:v>
                </c:pt>
                <c:pt idx="31">
                  <c:v>5</c:v>
                </c:pt>
                <c:pt idx="32">
                  <c:v>28</c:v>
                </c:pt>
                <c:pt idx="33">
                  <c:v>286</c:v>
                </c:pt>
                <c:pt idx="34">
                  <c:v>772</c:v>
                </c:pt>
                <c:pt idx="35">
                  <c:v>488</c:v>
                </c:pt>
              </c:numCache>
            </c:numRef>
          </c:val>
          <c:extLst>
            <c:ext xmlns:c16="http://schemas.microsoft.com/office/drawing/2014/chart" uri="{C3380CC4-5D6E-409C-BE32-E72D297353CC}">
              <c16:uniqueId val="{00000048-2DDF-4D8A-B4D1-1E2A999277F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lt-L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bg2">
          <a:lumMod val="90000"/>
        </a:schemeClr>
      </a:solidFill>
    </a:ln>
    <a:effectLst/>
  </c:spPr>
  <c:txPr>
    <a:bodyPr/>
    <a:lstStyle/>
    <a:p>
      <a:pPr>
        <a:defRPr/>
      </a:pPr>
      <a:endParaRPr lang="lt-L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Dynamics of S1 and S2 publication journal publishers in 2020-2024 (Faculty of Social Sciences, Arts and Humanities) </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areaChart>
        <c:grouping val="percentStacked"/>
        <c:varyColors val="0"/>
        <c:ser>
          <c:idx val="0"/>
          <c:order val="0"/>
          <c:tx>
            <c:strRef>
              <c:f>'Leideju dinamika'!$Q$5</c:f>
              <c:strCache>
                <c:ptCount val="1"/>
                <c:pt idx="0">
                  <c:v>Taylor &amp; Francis</c:v>
                </c:pt>
              </c:strCache>
            </c:strRef>
          </c:tx>
          <c:spPr>
            <a:solidFill>
              <a:schemeClr val="accent1"/>
            </a:solidFill>
            <a:ln>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dinamika'!$R$5:$V$5</c:f>
              <c:numCache>
                <c:formatCode>General</c:formatCode>
                <c:ptCount val="5"/>
                <c:pt idx="0">
                  <c:v>7</c:v>
                </c:pt>
                <c:pt idx="1">
                  <c:v>7</c:v>
                </c:pt>
                <c:pt idx="2">
                  <c:v>4</c:v>
                </c:pt>
                <c:pt idx="3">
                  <c:v>6</c:v>
                </c:pt>
                <c:pt idx="4">
                  <c:v>8</c:v>
                </c:pt>
              </c:numCache>
            </c:numRef>
          </c:val>
          <c:extLst>
            <c:ext xmlns:c16="http://schemas.microsoft.com/office/drawing/2014/chart" uri="{C3380CC4-5D6E-409C-BE32-E72D297353CC}">
              <c16:uniqueId val="{00000000-C3B0-452E-AD07-048731755477}"/>
            </c:ext>
          </c:extLst>
        </c:ser>
        <c:ser>
          <c:idx val="1"/>
          <c:order val="1"/>
          <c:tx>
            <c:strRef>
              <c:f>'Leideju dinamika'!$Q$6</c:f>
              <c:strCache>
                <c:ptCount val="1"/>
                <c:pt idx="0">
                  <c:v>KTU</c:v>
                </c:pt>
              </c:strCache>
            </c:strRef>
          </c:tx>
          <c:spPr>
            <a:solidFill>
              <a:schemeClr val="accent2"/>
            </a:solidFill>
            <a:ln>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dinamika'!$R$6:$V$6</c:f>
              <c:numCache>
                <c:formatCode>General</c:formatCode>
                <c:ptCount val="5"/>
                <c:pt idx="0">
                  <c:v>9</c:v>
                </c:pt>
                <c:pt idx="1">
                  <c:v>7</c:v>
                </c:pt>
                <c:pt idx="2">
                  <c:v>10</c:v>
                </c:pt>
                <c:pt idx="3">
                  <c:v>5</c:v>
                </c:pt>
              </c:numCache>
            </c:numRef>
          </c:val>
          <c:extLst>
            <c:ext xmlns:c16="http://schemas.microsoft.com/office/drawing/2014/chart" uri="{C3380CC4-5D6E-409C-BE32-E72D297353CC}">
              <c16:uniqueId val="{00000001-C3B0-452E-AD07-048731755477}"/>
            </c:ext>
          </c:extLst>
        </c:ser>
        <c:ser>
          <c:idx val="2"/>
          <c:order val="2"/>
          <c:tx>
            <c:strRef>
              <c:f>'Leideju dinamika'!$Q$7</c:f>
              <c:strCache>
                <c:ptCount val="1"/>
                <c:pt idx="0">
                  <c:v>MDPI</c:v>
                </c:pt>
              </c:strCache>
            </c:strRef>
          </c:tx>
          <c:spPr>
            <a:solidFill>
              <a:srgbClr val="00B050"/>
            </a:solidFill>
            <a:ln>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dinamika'!$R$7:$V$7</c:f>
              <c:numCache>
                <c:formatCode>General</c:formatCode>
                <c:ptCount val="5"/>
                <c:pt idx="0">
                  <c:v>1</c:v>
                </c:pt>
                <c:pt idx="1">
                  <c:v>9</c:v>
                </c:pt>
                <c:pt idx="2">
                  <c:v>11</c:v>
                </c:pt>
                <c:pt idx="3">
                  <c:v>5</c:v>
                </c:pt>
                <c:pt idx="4">
                  <c:v>2</c:v>
                </c:pt>
              </c:numCache>
            </c:numRef>
          </c:val>
          <c:extLst>
            <c:ext xmlns:c16="http://schemas.microsoft.com/office/drawing/2014/chart" uri="{C3380CC4-5D6E-409C-BE32-E72D297353CC}">
              <c16:uniqueId val="{00000002-C3B0-452E-AD07-048731755477}"/>
            </c:ext>
          </c:extLst>
        </c:ser>
        <c:ser>
          <c:idx val="3"/>
          <c:order val="3"/>
          <c:tx>
            <c:strRef>
              <c:f>'Leideju dinamika'!$Q$8</c:f>
              <c:strCache>
                <c:ptCount val="1"/>
                <c:pt idx="0">
                  <c:v>Logos</c:v>
                </c:pt>
              </c:strCache>
            </c:strRef>
          </c:tx>
          <c:spPr>
            <a:solidFill>
              <a:schemeClr val="accent4"/>
            </a:solidFill>
            <a:ln>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dinamika'!$R$8:$V$8</c:f>
              <c:numCache>
                <c:formatCode>General</c:formatCode>
                <c:ptCount val="5"/>
                <c:pt idx="0">
                  <c:v>7</c:v>
                </c:pt>
                <c:pt idx="1">
                  <c:v>3</c:v>
                </c:pt>
                <c:pt idx="2">
                  <c:v>3</c:v>
                </c:pt>
                <c:pt idx="3">
                  <c:v>2</c:v>
                </c:pt>
                <c:pt idx="4">
                  <c:v>4</c:v>
                </c:pt>
              </c:numCache>
            </c:numRef>
          </c:val>
          <c:extLst>
            <c:ext xmlns:c16="http://schemas.microsoft.com/office/drawing/2014/chart" uri="{C3380CC4-5D6E-409C-BE32-E72D297353CC}">
              <c16:uniqueId val="{00000003-C3B0-452E-AD07-048731755477}"/>
            </c:ext>
          </c:extLst>
        </c:ser>
        <c:ser>
          <c:idx val="4"/>
          <c:order val="4"/>
          <c:tx>
            <c:strRef>
              <c:f>'Leideju dinamika'!$Q$9</c:f>
              <c:strCache>
                <c:ptCount val="1"/>
                <c:pt idx="0">
                  <c:v>De Gruyter</c:v>
                </c:pt>
              </c:strCache>
            </c:strRef>
          </c:tx>
          <c:spPr>
            <a:solidFill>
              <a:schemeClr val="accent5"/>
            </a:solidFill>
            <a:ln>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dinamika'!$R$9:$V$9</c:f>
              <c:numCache>
                <c:formatCode>General</c:formatCode>
                <c:ptCount val="5"/>
                <c:pt idx="0">
                  <c:v>1</c:v>
                </c:pt>
                <c:pt idx="1">
                  <c:v>6</c:v>
                </c:pt>
                <c:pt idx="2">
                  <c:v>3</c:v>
                </c:pt>
                <c:pt idx="3">
                  <c:v>5</c:v>
                </c:pt>
              </c:numCache>
            </c:numRef>
          </c:val>
          <c:extLst>
            <c:ext xmlns:c16="http://schemas.microsoft.com/office/drawing/2014/chart" uri="{C3380CC4-5D6E-409C-BE32-E72D297353CC}">
              <c16:uniqueId val="{00000004-C3B0-452E-AD07-048731755477}"/>
            </c:ext>
          </c:extLst>
        </c:ser>
        <c:ser>
          <c:idx val="5"/>
          <c:order val="5"/>
          <c:tx>
            <c:strRef>
              <c:f>'Leideju dinamika'!$Q$10</c:f>
              <c:strCache>
                <c:ptCount val="1"/>
                <c:pt idx="0">
                  <c:v>Elsevier</c:v>
                </c:pt>
              </c:strCache>
            </c:strRef>
          </c:tx>
          <c:spPr>
            <a:solidFill>
              <a:schemeClr val="accent6"/>
            </a:solidFill>
            <a:ln w="25400">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dinamika'!$R$10:$V$10</c:f>
              <c:numCache>
                <c:formatCode>General</c:formatCode>
                <c:ptCount val="5"/>
                <c:pt idx="0">
                  <c:v>2</c:v>
                </c:pt>
                <c:pt idx="1">
                  <c:v>1</c:v>
                </c:pt>
                <c:pt idx="2">
                  <c:v>4</c:v>
                </c:pt>
                <c:pt idx="3">
                  <c:v>3</c:v>
                </c:pt>
                <c:pt idx="4">
                  <c:v>4</c:v>
                </c:pt>
              </c:numCache>
            </c:numRef>
          </c:val>
          <c:extLst>
            <c:ext xmlns:c16="http://schemas.microsoft.com/office/drawing/2014/chart" uri="{C3380CC4-5D6E-409C-BE32-E72D297353CC}">
              <c16:uniqueId val="{00000005-C3B0-452E-AD07-048731755477}"/>
            </c:ext>
          </c:extLst>
        </c:ser>
        <c:ser>
          <c:idx val="6"/>
          <c:order val="6"/>
          <c:tx>
            <c:strRef>
              <c:f>'Leideju dinamika'!$Q$11</c:f>
              <c:strCache>
                <c:ptCount val="1"/>
                <c:pt idx="0">
                  <c:v>Springer Nature</c:v>
                </c:pt>
              </c:strCache>
            </c:strRef>
          </c:tx>
          <c:spPr>
            <a:solidFill>
              <a:schemeClr val="accent1">
                <a:lumMod val="60000"/>
              </a:schemeClr>
            </a:solidFill>
            <a:ln w="25400">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dinamika'!$R$11:$V$11</c:f>
              <c:numCache>
                <c:formatCode>General</c:formatCode>
                <c:ptCount val="5"/>
                <c:pt idx="0">
                  <c:v>4</c:v>
                </c:pt>
                <c:pt idx="1">
                  <c:v>2</c:v>
                </c:pt>
                <c:pt idx="2">
                  <c:v>2</c:v>
                </c:pt>
                <c:pt idx="3">
                  <c:v>1</c:v>
                </c:pt>
                <c:pt idx="4">
                  <c:v>2</c:v>
                </c:pt>
              </c:numCache>
            </c:numRef>
          </c:val>
          <c:extLst>
            <c:ext xmlns:c16="http://schemas.microsoft.com/office/drawing/2014/chart" uri="{C3380CC4-5D6E-409C-BE32-E72D297353CC}">
              <c16:uniqueId val="{00000006-C3B0-452E-AD07-048731755477}"/>
            </c:ext>
          </c:extLst>
        </c:ser>
        <c:ser>
          <c:idx val="7"/>
          <c:order val="7"/>
          <c:tx>
            <c:strRef>
              <c:f>'Leideju dinamika'!$Q$12</c:f>
              <c:strCache>
                <c:ptCount val="1"/>
                <c:pt idx="0">
                  <c:v>Frontiers Media S.A.</c:v>
                </c:pt>
              </c:strCache>
            </c:strRef>
          </c:tx>
          <c:spPr>
            <a:solidFill>
              <a:schemeClr val="accent2">
                <a:lumMod val="60000"/>
              </a:schemeClr>
            </a:solidFill>
            <a:ln w="25400">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dinamika'!$R$12:$V$12</c:f>
              <c:numCache>
                <c:formatCode>General</c:formatCode>
                <c:ptCount val="5"/>
                <c:pt idx="2">
                  <c:v>5</c:v>
                </c:pt>
                <c:pt idx="3">
                  <c:v>2</c:v>
                </c:pt>
                <c:pt idx="4">
                  <c:v>3</c:v>
                </c:pt>
              </c:numCache>
            </c:numRef>
          </c:val>
          <c:extLst>
            <c:ext xmlns:c16="http://schemas.microsoft.com/office/drawing/2014/chart" uri="{C3380CC4-5D6E-409C-BE32-E72D297353CC}">
              <c16:uniqueId val="{00000007-C3B0-452E-AD07-048731755477}"/>
            </c:ext>
          </c:extLst>
        </c:ser>
        <c:ser>
          <c:idx val="8"/>
          <c:order val="8"/>
          <c:tx>
            <c:strRef>
              <c:f>'Leideju dinamika'!$Q$13</c:f>
              <c:strCache>
                <c:ptCount val="1"/>
                <c:pt idx="0">
                  <c:v>Vilnius University</c:v>
                </c:pt>
              </c:strCache>
            </c:strRef>
          </c:tx>
          <c:spPr>
            <a:solidFill>
              <a:schemeClr val="accent3">
                <a:lumMod val="60000"/>
              </a:schemeClr>
            </a:solidFill>
            <a:ln w="25400">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dinamika'!$R$13:$V$13</c:f>
              <c:numCache>
                <c:formatCode>General</c:formatCode>
                <c:ptCount val="5"/>
                <c:pt idx="0">
                  <c:v>1</c:v>
                </c:pt>
                <c:pt idx="2">
                  <c:v>2</c:v>
                </c:pt>
                <c:pt idx="3">
                  <c:v>2</c:v>
                </c:pt>
                <c:pt idx="4">
                  <c:v>4</c:v>
                </c:pt>
              </c:numCache>
            </c:numRef>
          </c:val>
          <c:extLst>
            <c:ext xmlns:c16="http://schemas.microsoft.com/office/drawing/2014/chart" uri="{C3380CC4-5D6E-409C-BE32-E72D297353CC}">
              <c16:uniqueId val="{00000008-C3B0-452E-AD07-048731755477}"/>
            </c:ext>
          </c:extLst>
        </c:ser>
        <c:ser>
          <c:idx val="9"/>
          <c:order val="9"/>
          <c:tx>
            <c:strRef>
              <c:f>'Leideju dinamika'!$Q$14</c:f>
              <c:strCache>
                <c:ptCount val="1"/>
                <c:pt idx="0">
                  <c:v>Lithuanian Academy of Sciences</c:v>
                </c:pt>
              </c:strCache>
            </c:strRef>
          </c:tx>
          <c:spPr>
            <a:solidFill>
              <a:schemeClr val="accent4">
                <a:lumMod val="60000"/>
              </a:schemeClr>
            </a:solidFill>
            <a:ln w="25400">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dinamika'!$R$14:$V$14</c:f>
              <c:numCache>
                <c:formatCode>General</c:formatCode>
                <c:ptCount val="5"/>
                <c:pt idx="1">
                  <c:v>3</c:v>
                </c:pt>
                <c:pt idx="2">
                  <c:v>3</c:v>
                </c:pt>
                <c:pt idx="3">
                  <c:v>1</c:v>
                </c:pt>
                <c:pt idx="4">
                  <c:v>1</c:v>
                </c:pt>
              </c:numCache>
            </c:numRef>
          </c:val>
          <c:extLst>
            <c:ext xmlns:c16="http://schemas.microsoft.com/office/drawing/2014/chart" uri="{C3380CC4-5D6E-409C-BE32-E72D297353CC}">
              <c16:uniqueId val="{00000009-C3B0-452E-AD07-048731755477}"/>
            </c:ext>
          </c:extLst>
        </c:ser>
        <c:ser>
          <c:idx val="10"/>
          <c:order val="10"/>
          <c:tx>
            <c:strRef>
              <c:f>'Leideju dinamika'!$Q$15</c:f>
              <c:strCache>
                <c:ptCount val="1"/>
                <c:pt idx="0">
                  <c:v>Wiley</c:v>
                </c:pt>
              </c:strCache>
            </c:strRef>
          </c:tx>
          <c:spPr>
            <a:solidFill>
              <a:schemeClr val="accent5">
                <a:lumMod val="60000"/>
              </a:schemeClr>
            </a:solidFill>
            <a:ln w="25400">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dinamika'!$R$15:$V$15</c:f>
              <c:numCache>
                <c:formatCode>General</c:formatCode>
                <c:ptCount val="5"/>
                <c:pt idx="1">
                  <c:v>1</c:v>
                </c:pt>
                <c:pt idx="2">
                  <c:v>3</c:v>
                </c:pt>
                <c:pt idx="3">
                  <c:v>2</c:v>
                </c:pt>
                <c:pt idx="4">
                  <c:v>2</c:v>
                </c:pt>
              </c:numCache>
            </c:numRef>
          </c:val>
          <c:extLst>
            <c:ext xmlns:c16="http://schemas.microsoft.com/office/drawing/2014/chart" uri="{C3380CC4-5D6E-409C-BE32-E72D297353CC}">
              <c16:uniqueId val="{0000000A-C3B0-452E-AD07-048731755477}"/>
            </c:ext>
          </c:extLst>
        </c:ser>
        <c:ser>
          <c:idx val="11"/>
          <c:order val="11"/>
          <c:tx>
            <c:strRef>
              <c:f>'Leideju dinamika'!$Q$16</c:f>
              <c:strCache>
                <c:ptCount val="1"/>
                <c:pt idx="0">
                  <c:v>SAGE</c:v>
                </c:pt>
              </c:strCache>
            </c:strRef>
          </c:tx>
          <c:spPr>
            <a:solidFill>
              <a:schemeClr val="accent6">
                <a:lumMod val="60000"/>
              </a:schemeClr>
            </a:solidFill>
            <a:ln w="25400">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dinamika'!$R$16:$V$16</c:f>
              <c:numCache>
                <c:formatCode>General</c:formatCode>
                <c:ptCount val="5"/>
                <c:pt idx="0">
                  <c:v>1</c:v>
                </c:pt>
                <c:pt idx="1">
                  <c:v>1</c:v>
                </c:pt>
                <c:pt idx="3">
                  <c:v>2</c:v>
                </c:pt>
                <c:pt idx="4">
                  <c:v>2</c:v>
                </c:pt>
              </c:numCache>
            </c:numRef>
          </c:val>
          <c:extLst>
            <c:ext xmlns:c16="http://schemas.microsoft.com/office/drawing/2014/chart" uri="{C3380CC4-5D6E-409C-BE32-E72D297353CC}">
              <c16:uniqueId val="{0000000B-C3B0-452E-AD07-048731755477}"/>
            </c:ext>
          </c:extLst>
        </c:ser>
        <c:ser>
          <c:idx val="12"/>
          <c:order val="12"/>
          <c:tx>
            <c:strRef>
              <c:f>'Leideju dinamika'!$Q$17</c:f>
              <c:strCache>
                <c:ptCount val="1"/>
                <c:pt idx="0">
                  <c:v>Other publishers</c:v>
                </c:pt>
              </c:strCache>
            </c:strRef>
          </c:tx>
          <c:spPr>
            <a:solidFill>
              <a:schemeClr val="bg2">
                <a:lumMod val="90000"/>
              </a:schemeClr>
            </a:solidFill>
            <a:ln w="25400">
              <a:noFill/>
            </a:ln>
            <a:effectLst/>
          </c:spPr>
          <c:cat>
            <c:numRef>
              <c:f>'Leideju dinamika'!$R$4:$V$4</c:f>
              <c:numCache>
                <c:formatCode>General</c:formatCode>
                <c:ptCount val="5"/>
                <c:pt idx="0">
                  <c:v>2020</c:v>
                </c:pt>
                <c:pt idx="1">
                  <c:v>2021</c:v>
                </c:pt>
                <c:pt idx="2">
                  <c:v>2022</c:v>
                </c:pt>
                <c:pt idx="3">
                  <c:v>2023</c:v>
                </c:pt>
                <c:pt idx="4">
                  <c:v>2024</c:v>
                </c:pt>
              </c:numCache>
            </c:numRef>
          </c:cat>
          <c:val>
            <c:numRef>
              <c:f>'Leideju dinamika'!$R$17:$V$17</c:f>
              <c:numCache>
                <c:formatCode>General</c:formatCode>
                <c:ptCount val="5"/>
                <c:pt idx="0">
                  <c:v>15</c:v>
                </c:pt>
                <c:pt idx="1">
                  <c:v>19</c:v>
                </c:pt>
                <c:pt idx="2">
                  <c:v>17</c:v>
                </c:pt>
                <c:pt idx="3">
                  <c:v>14</c:v>
                </c:pt>
                <c:pt idx="4">
                  <c:v>10</c:v>
                </c:pt>
              </c:numCache>
            </c:numRef>
          </c:val>
          <c:extLst>
            <c:ext xmlns:c16="http://schemas.microsoft.com/office/drawing/2014/chart" uri="{C3380CC4-5D6E-409C-BE32-E72D297353CC}">
              <c16:uniqueId val="{0000000C-C3B0-452E-AD07-048731755477}"/>
            </c:ext>
          </c:extLst>
        </c:ser>
        <c:dLbls>
          <c:showLegendKey val="0"/>
          <c:showVal val="0"/>
          <c:showCatName val="0"/>
          <c:showSerName val="0"/>
          <c:showPercent val="0"/>
          <c:showBubbleSize val="0"/>
        </c:dLbls>
        <c:axId val="602420224"/>
        <c:axId val="602418144"/>
      </c:areaChart>
      <c:catAx>
        <c:axId val="6024202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t-LT"/>
          </a:p>
        </c:txPr>
        <c:crossAx val="602418144"/>
        <c:crosses val="autoZero"/>
        <c:auto val="1"/>
        <c:lblAlgn val="ctr"/>
        <c:lblOffset val="100"/>
        <c:noMultiLvlLbl val="0"/>
      </c:catAx>
      <c:valAx>
        <c:axId val="6024181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602420224"/>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lt-LT"/>
        </a:p>
      </c:txPr>
    </c:legend>
    <c:plotVisOnly val="1"/>
    <c:dispBlanksAs val="zero"/>
    <c:showDLblsOverMax val="0"/>
  </c:chart>
  <c:spPr>
    <a:noFill/>
    <a:ln>
      <a:solidFill>
        <a:schemeClr val="bg2">
          <a:lumMod val="90000"/>
        </a:schemeClr>
      </a:solidFill>
    </a:ln>
    <a:effectLst/>
  </c:spPr>
  <c:txPr>
    <a:bodyPr/>
    <a:lstStyle/>
    <a:p>
      <a:pPr>
        <a:defRPr/>
      </a:pPr>
      <a:endParaRPr lang="lt-L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b="1" i="0" baseline="0" dirty="0">
                <a:effectLst/>
              </a:rPr>
              <a:t>Dynamics of S1 and S2 publication journal publishers in 2020-2024 (Faculty of Social Sciences, Arts and Humanities) </a:t>
            </a:r>
            <a:endParaRPr lang="lt-LT" sz="1100" dirty="0">
              <a:effectLst/>
            </a:endParaRPr>
          </a:p>
        </c:rich>
      </c:tx>
      <c:layout>
        <c:manualLayout>
          <c:xMode val="edge"/>
          <c:yMode val="edge"/>
          <c:x val="9.1928713769462989E-2"/>
          <c:y val="0"/>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manualLayout>
          <c:layoutTarget val="inner"/>
          <c:xMode val="edge"/>
          <c:yMode val="edge"/>
          <c:x val="0.45120054317921571"/>
          <c:y val="0.13447051918753075"/>
          <c:w val="0.51633789948396114"/>
          <c:h val="0.82755321095206247"/>
        </c:manualLayout>
      </c:layout>
      <c:barChart>
        <c:barDir val="bar"/>
        <c:grouping val="clustered"/>
        <c:varyColors val="0"/>
        <c:ser>
          <c:idx val="0"/>
          <c:order val="0"/>
          <c:spPr>
            <a:solidFill>
              <a:srgbClr val="7C1D9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Publishers!$D$4:$D$28</c:f>
              <c:strCache>
                <c:ptCount val="25"/>
                <c:pt idx="0">
                  <c:v>Taylor &amp; Francis</c:v>
                </c:pt>
                <c:pt idx="1">
                  <c:v>KTU</c:v>
                </c:pt>
                <c:pt idx="2">
                  <c:v>MDPI</c:v>
                </c:pt>
                <c:pt idx="3">
                  <c:v>Logos</c:v>
                </c:pt>
                <c:pt idx="4">
                  <c:v>De Gruyter</c:v>
                </c:pt>
                <c:pt idx="5">
                  <c:v>Elsevier</c:v>
                </c:pt>
                <c:pt idx="6">
                  <c:v>Springer Nature</c:v>
                </c:pt>
                <c:pt idx="7">
                  <c:v>Frontiers Media S.A.</c:v>
                </c:pt>
                <c:pt idx="8">
                  <c:v>Vilnius University</c:v>
                </c:pt>
                <c:pt idx="9">
                  <c:v>Lithuanian Academy of Sciences</c:v>
                </c:pt>
                <c:pt idx="10">
                  <c:v>Wiley</c:v>
                </c:pt>
                <c:pt idx="11">
                  <c:v>SAGE</c:v>
                </c:pt>
                <c:pt idx="12">
                  <c:v>Emerald</c:v>
                </c:pt>
                <c:pt idx="13">
                  <c:v>Lithuanian Academy of Music and Theatre</c:v>
                </c:pt>
                <c:pt idx="14">
                  <c:v>Vytautas Magnus University</c:v>
                </c:pt>
                <c:pt idx="15">
                  <c:v>American Association for the Advancement of Science</c:v>
                </c:pt>
                <c:pt idx="16">
                  <c:v>A-R Editions</c:v>
                </c:pt>
                <c:pt idx="17">
                  <c:v>Babes-Bolyai University</c:v>
                </c:pt>
                <c:pt idx="18">
                  <c:v>IASC</c:v>
                </c:pt>
                <c:pt idx="19">
                  <c:v>John Benjamins publishing company</c:v>
                </c:pt>
                <c:pt idx="20">
                  <c:v>Led Edizioni Universitarie</c:v>
                </c:pt>
                <c:pt idx="21">
                  <c:v>Royal society</c:v>
                </c:pt>
                <c:pt idx="22">
                  <c:v>Universidad de Navarra</c:v>
                </c:pt>
                <c:pt idx="23">
                  <c:v>University of Ljubljana</c:v>
                </c:pt>
                <c:pt idx="24">
                  <c:v>Vilnius Gediminas technical university</c:v>
                </c:pt>
              </c:strCache>
            </c:strRef>
          </c:cat>
          <c:val>
            <c:numRef>
              <c:f>Publishers!$E$4:$E$28</c:f>
              <c:numCache>
                <c:formatCode>General</c:formatCode>
                <c:ptCount val="25"/>
                <c:pt idx="0">
                  <c:v>32</c:v>
                </c:pt>
                <c:pt idx="1">
                  <c:v>31</c:v>
                </c:pt>
                <c:pt idx="2">
                  <c:v>28</c:v>
                </c:pt>
                <c:pt idx="3">
                  <c:v>19</c:v>
                </c:pt>
                <c:pt idx="4">
                  <c:v>15</c:v>
                </c:pt>
                <c:pt idx="5">
                  <c:v>14</c:v>
                </c:pt>
                <c:pt idx="6">
                  <c:v>11</c:v>
                </c:pt>
                <c:pt idx="7">
                  <c:v>10</c:v>
                </c:pt>
                <c:pt idx="8">
                  <c:v>9</c:v>
                </c:pt>
                <c:pt idx="9">
                  <c:v>8</c:v>
                </c:pt>
                <c:pt idx="10">
                  <c:v>8</c:v>
                </c:pt>
                <c:pt idx="11">
                  <c:v>6</c:v>
                </c:pt>
                <c:pt idx="12">
                  <c:v>3</c:v>
                </c:pt>
                <c:pt idx="13">
                  <c:v>3</c:v>
                </c:pt>
                <c:pt idx="14">
                  <c:v>3</c:v>
                </c:pt>
                <c:pt idx="15">
                  <c:v>2</c:v>
                </c:pt>
                <c:pt idx="16">
                  <c:v>2</c:v>
                </c:pt>
                <c:pt idx="17">
                  <c:v>2</c:v>
                </c:pt>
                <c:pt idx="18">
                  <c:v>2</c:v>
                </c:pt>
                <c:pt idx="19">
                  <c:v>2</c:v>
                </c:pt>
                <c:pt idx="20">
                  <c:v>2</c:v>
                </c:pt>
                <c:pt idx="21">
                  <c:v>2</c:v>
                </c:pt>
                <c:pt idx="22">
                  <c:v>2</c:v>
                </c:pt>
                <c:pt idx="23">
                  <c:v>2</c:v>
                </c:pt>
                <c:pt idx="24">
                  <c:v>2</c:v>
                </c:pt>
              </c:numCache>
            </c:numRef>
          </c:val>
          <c:extLst>
            <c:ext xmlns:c16="http://schemas.microsoft.com/office/drawing/2014/chart" uri="{C3380CC4-5D6E-409C-BE32-E72D297353CC}">
              <c16:uniqueId val="{00000000-D5DB-4D5D-850A-F0186E66B0F1}"/>
            </c:ext>
          </c:extLst>
        </c:ser>
        <c:dLbls>
          <c:showLegendKey val="0"/>
          <c:showVal val="0"/>
          <c:showCatName val="0"/>
          <c:showSerName val="0"/>
          <c:showPercent val="0"/>
          <c:showBubbleSize val="0"/>
        </c:dLbls>
        <c:gapWidth val="75"/>
        <c:overlap val="-25"/>
        <c:axId val="1057489487"/>
        <c:axId val="1057491567"/>
      </c:barChart>
      <c:catAx>
        <c:axId val="1057489487"/>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lt-LT"/>
          </a:p>
        </c:txPr>
        <c:crossAx val="1057491567"/>
        <c:crosses val="autoZero"/>
        <c:auto val="1"/>
        <c:lblAlgn val="ctr"/>
        <c:lblOffset val="100"/>
        <c:noMultiLvlLbl val="0"/>
      </c:catAx>
      <c:valAx>
        <c:axId val="1057491567"/>
        <c:scaling>
          <c:orientation val="minMax"/>
        </c:scaling>
        <c:delete val="1"/>
        <c:axPos val="t"/>
        <c:numFmt formatCode="General" sourceLinked="1"/>
        <c:majorTickMark val="none"/>
        <c:minorTickMark val="none"/>
        <c:tickLblPos val="nextTo"/>
        <c:crossAx val="1057489487"/>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lt-LT"/>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b="1" i="0" baseline="0" dirty="0">
                <a:effectLst/>
              </a:rPr>
              <a:t>Publications by Scopus Q (School of Economics and Business)</a:t>
            </a:r>
            <a:endParaRPr lang="lt-LT" sz="1200" dirty="0">
              <a:effectLst/>
            </a:endParaRPr>
          </a:p>
        </c:rich>
      </c:tx>
      <c:layout>
        <c:manualLayout>
          <c:xMode val="edge"/>
          <c:yMode val="edge"/>
          <c:x val="0.17263764439667839"/>
          <c:y val="3.7080651124336964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areaChart>
        <c:grouping val="percentStacked"/>
        <c:varyColors val="0"/>
        <c:ser>
          <c:idx val="0"/>
          <c:order val="0"/>
          <c:tx>
            <c:strRef>
              <c:f>Sheet9!$J$5</c:f>
              <c:strCache>
                <c:ptCount val="1"/>
                <c:pt idx="0">
                  <c:v>Not indexed</c:v>
                </c:pt>
              </c:strCache>
            </c:strRef>
          </c:tx>
          <c:spPr>
            <a:solidFill>
              <a:srgbClr val="FF0000"/>
            </a:solidFill>
            <a:ln>
              <a:noFill/>
            </a:ln>
            <a:effectLst/>
          </c:spPr>
          <c:cat>
            <c:strRef>
              <c:f>Sheet9!$K$4:$P$4</c:f>
              <c:strCache>
                <c:ptCount val="6"/>
                <c:pt idx="0">
                  <c:v>2019</c:v>
                </c:pt>
                <c:pt idx="1">
                  <c:v>2020</c:v>
                </c:pt>
                <c:pt idx="2">
                  <c:v>2021</c:v>
                </c:pt>
                <c:pt idx="3">
                  <c:v>2022</c:v>
                </c:pt>
                <c:pt idx="4">
                  <c:v>2023</c:v>
                </c:pt>
                <c:pt idx="5">
                  <c:v>2024</c:v>
                </c:pt>
              </c:strCache>
            </c:strRef>
          </c:cat>
          <c:val>
            <c:numRef>
              <c:f>Sheet9!$K$5:$P$5</c:f>
              <c:numCache>
                <c:formatCode>General</c:formatCode>
                <c:ptCount val="6"/>
                <c:pt idx="0">
                  <c:v>4</c:v>
                </c:pt>
                <c:pt idx="1">
                  <c:v>5</c:v>
                </c:pt>
                <c:pt idx="2">
                  <c:v>5</c:v>
                </c:pt>
                <c:pt idx="3">
                  <c:v>6</c:v>
                </c:pt>
                <c:pt idx="4">
                  <c:v>1</c:v>
                </c:pt>
                <c:pt idx="5">
                  <c:v>1</c:v>
                </c:pt>
              </c:numCache>
            </c:numRef>
          </c:val>
          <c:extLst>
            <c:ext xmlns:c16="http://schemas.microsoft.com/office/drawing/2014/chart" uri="{C3380CC4-5D6E-409C-BE32-E72D297353CC}">
              <c16:uniqueId val="{00000000-764B-4E89-9E07-53C2D9165DF4}"/>
            </c:ext>
          </c:extLst>
        </c:ser>
        <c:ser>
          <c:idx val="4"/>
          <c:order val="1"/>
          <c:tx>
            <c:strRef>
              <c:f>Sheet9!$J$9</c:f>
              <c:strCache>
                <c:ptCount val="1"/>
                <c:pt idx="0">
                  <c:v>Q4</c:v>
                </c:pt>
              </c:strCache>
            </c:strRef>
          </c:tx>
          <c:spPr>
            <a:solidFill>
              <a:schemeClr val="accent2">
                <a:lumMod val="60000"/>
                <a:lumOff val="40000"/>
              </a:schemeClr>
            </a:solidFill>
            <a:ln>
              <a:noFill/>
            </a:ln>
            <a:effectLst/>
          </c:spPr>
          <c:cat>
            <c:strRef>
              <c:f>Sheet9!$K$4:$P$4</c:f>
              <c:strCache>
                <c:ptCount val="6"/>
                <c:pt idx="0">
                  <c:v>2019</c:v>
                </c:pt>
                <c:pt idx="1">
                  <c:v>2020</c:v>
                </c:pt>
                <c:pt idx="2">
                  <c:v>2021</c:v>
                </c:pt>
                <c:pt idx="3">
                  <c:v>2022</c:v>
                </c:pt>
                <c:pt idx="4">
                  <c:v>2023</c:v>
                </c:pt>
                <c:pt idx="5">
                  <c:v>2024</c:v>
                </c:pt>
              </c:strCache>
            </c:strRef>
          </c:cat>
          <c:val>
            <c:numRef>
              <c:f>Sheet9!$K$9:$P$9</c:f>
              <c:numCache>
                <c:formatCode>General</c:formatCode>
                <c:ptCount val="6"/>
                <c:pt idx="0">
                  <c:v>2</c:v>
                </c:pt>
                <c:pt idx="1">
                  <c:v>1</c:v>
                </c:pt>
                <c:pt idx="2">
                  <c:v>2</c:v>
                </c:pt>
                <c:pt idx="4">
                  <c:v>2</c:v>
                </c:pt>
                <c:pt idx="5">
                  <c:v>2</c:v>
                </c:pt>
              </c:numCache>
            </c:numRef>
          </c:val>
          <c:extLst>
            <c:ext xmlns:c16="http://schemas.microsoft.com/office/drawing/2014/chart" uri="{C3380CC4-5D6E-409C-BE32-E72D297353CC}">
              <c16:uniqueId val="{00000001-764B-4E89-9E07-53C2D9165DF4}"/>
            </c:ext>
          </c:extLst>
        </c:ser>
        <c:ser>
          <c:idx val="3"/>
          <c:order val="2"/>
          <c:tx>
            <c:strRef>
              <c:f>Sheet9!$J$8</c:f>
              <c:strCache>
                <c:ptCount val="1"/>
                <c:pt idx="0">
                  <c:v>Q3</c:v>
                </c:pt>
              </c:strCache>
            </c:strRef>
          </c:tx>
          <c:spPr>
            <a:solidFill>
              <a:schemeClr val="accent4">
                <a:lumMod val="60000"/>
                <a:lumOff val="40000"/>
              </a:schemeClr>
            </a:solidFill>
            <a:ln>
              <a:noFill/>
            </a:ln>
            <a:effectLst/>
          </c:spPr>
          <c:cat>
            <c:strRef>
              <c:f>Sheet9!$K$4:$P$4</c:f>
              <c:strCache>
                <c:ptCount val="6"/>
                <c:pt idx="0">
                  <c:v>2019</c:v>
                </c:pt>
                <c:pt idx="1">
                  <c:v>2020</c:v>
                </c:pt>
                <c:pt idx="2">
                  <c:v>2021</c:v>
                </c:pt>
                <c:pt idx="3">
                  <c:v>2022</c:v>
                </c:pt>
                <c:pt idx="4">
                  <c:v>2023</c:v>
                </c:pt>
                <c:pt idx="5">
                  <c:v>2024</c:v>
                </c:pt>
              </c:strCache>
            </c:strRef>
          </c:cat>
          <c:val>
            <c:numRef>
              <c:f>Sheet9!$K$8:$P$8</c:f>
              <c:numCache>
                <c:formatCode>General</c:formatCode>
                <c:ptCount val="6"/>
                <c:pt idx="0">
                  <c:v>11</c:v>
                </c:pt>
                <c:pt idx="1">
                  <c:v>2</c:v>
                </c:pt>
                <c:pt idx="2">
                  <c:v>5</c:v>
                </c:pt>
                <c:pt idx="3">
                  <c:v>6</c:v>
                </c:pt>
                <c:pt idx="4">
                  <c:v>10</c:v>
                </c:pt>
                <c:pt idx="5">
                  <c:v>6</c:v>
                </c:pt>
              </c:numCache>
            </c:numRef>
          </c:val>
          <c:extLst>
            <c:ext xmlns:c16="http://schemas.microsoft.com/office/drawing/2014/chart" uri="{C3380CC4-5D6E-409C-BE32-E72D297353CC}">
              <c16:uniqueId val="{00000002-764B-4E89-9E07-53C2D9165DF4}"/>
            </c:ext>
          </c:extLst>
        </c:ser>
        <c:ser>
          <c:idx val="2"/>
          <c:order val="3"/>
          <c:tx>
            <c:strRef>
              <c:f>Sheet9!$J$7</c:f>
              <c:strCache>
                <c:ptCount val="1"/>
                <c:pt idx="0">
                  <c:v>Q2</c:v>
                </c:pt>
              </c:strCache>
            </c:strRef>
          </c:tx>
          <c:spPr>
            <a:solidFill>
              <a:schemeClr val="accent6">
                <a:lumMod val="60000"/>
                <a:lumOff val="40000"/>
              </a:schemeClr>
            </a:solidFill>
            <a:ln>
              <a:noFill/>
            </a:ln>
            <a:effectLst/>
          </c:spPr>
          <c:cat>
            <c:strRef>
              <c:f>Sheet9!$K$4:$P$4</c:f>
              <c:strCache>
                <c:ptCount val="6"/>
                <c:pt idx="0">
                  <c:v>2019</c:v>
                </c:pt>
                <c:pt idx="1">
                  <c:v>2020</c:v>
                </c:pt>
                <c:pt idx="2">
                  <c:v>2021</c:v>
                </c:pt>
                <c:pt idx="3">
                  <c:v>2022</c:v>
                </c:pt>
                <c:pt idx="4">
                  <c:v>2023</c:v>
                </c:pt>
                <c:pt idx="5">
                  <c:v>2024</c:v>
                </c:pt>
              </c:strCache>
            </c:strRef>
          </c:cat>
          <c:val>
            <c:numRef>
              <c:f>Sheet9!$K$7:$P$7</c:f>
              <c:numCache>
                <c:formatCode>General</c:formatCode>
                <c:ptCount val="6"/>
                <c:pt idx="0">
                  <c:v>18</c:v>
                </c:pt>
                <c:pt idx="1">
                  <c:v>24</c:v>
                </c:pt>
                <c:pt idx="2">
                  <c:v>19</c:v>
                </c:pt>
                <c:pt idx="3">
                  <c:v>18</c:v>
                </c:pt>
                <c:pt idx="4">
                  <c:v>10</c:v>
                </c:pt>
                <c:pt idx="5">
                  <c:v>9</c:v>
                </c:pt>
              </c:numCache>
            </c:numRef>
          </c:val>
          <c:extLst>
            <c:ext xmlns:c16="http://schemas.microsoft.com/office/drawing/2014/chart" uri="{C3380CC4-5D6E-409C-BE32-E72D297353CC}">
              <c16:uniqueId val="{00000003-764B-4E89-9E07-53C2D9165DF4}"/>
            </c:ext>
          </c:extLst>
        </c:ser>
        <c:ser>
          <c:idx val="1"/>
          <c:order val="4"/>
          <c:tx>
            <c:strRef>
              <c:f>Sheet9!$J$6</c:f>
              <c:strCache>
                <c:ptCount val="1"/>
                <c:pt idx="0">
                  <c:v>Q1</c:v>
                </c:pt>
              </c:strCache>
            </c:strRef>
          </c:tx>
          <c:spPr>
            <a:solidFill>
              <a:schemeClr val="accent6"/>
            </a:solidFill>
            <a:ln>
              <a:noFill/>
            </a:ln>
            <a:effectLst/>
          </c:spPr>
          <c:cat>
            <c:strRef>
              <c:f>Sheet9!$K$4:$P$4</c:f>
              <c:strCache>
                <c:ptCount val="6"/>
                <c:pt idx="0">
                  <c:v>2019</c:v>
                </c:pt>
                <c:pt idx="1">
                  <c:v>2020</c:v>
                </c:pt>
                <c:pt idx="2">
                  <c:v>2021</c:v>
                </c:pt>
                <c:pt idx="3">
                  <c:v>2022</c:v>
                </c:pt>
                <c:pt idx="4">
                  <c:v>2023</c:v>
                </c:pt>
                <c:pt idx="5">
                  <c:v>2024</c:v>
                </c:pt>
              </c:strCache>
            </c:strRef>
          </c:cat>
          <c:val>
            <c:numRef>
              <c:f>Sheet9!$K$6:$P$6</c:f>
              <c:numCache>
                <c:formatCode>General</c:formatCode>
                <c:ptCount val="6"/>
                <c:pt idx="0">
                  <c:v>27</c:v>
                </c:pt>
                <c:pt idx="1">
                  <c:v>19</c:v>
                </c:pt>
                <c:pt idx="2">
                  <c:v>43</c:v>
                </c:pt>
                <c:pt idx="3">
                  <c:v>48</c:v>
                </c:pt>
                <c:pt idx="4">
                  <c:v>50</c:v>
                </c:pt>
                <c:pt idx="5">
                  <c:v>49</c:v>
                </c:pt>
              </c:numCache>
            </c:numRef>
          </c:val>
          <c:extLst>
            <c:ext xmlns:c16="http://schemas.microsoft.com/office/drawing/2014/chart" uri="{C3380CC4-5D6E-409C-BE32-E72D297353CC}">
              <c16:uniqueId val="{00000004-764B-4E89-9E07-53C2D9165DF4}"/>
            </c:ext>
          </c:extLst>
        </c:ser>
        <c:dLbls>
          <c:showLegendKey val="0"/>
          <c:showVal val="0"/>
          <c:showCatName val="0"/>
          <c:showSerName val="0"/>
          <c:showPercent val="0"/>
          <c:showBubbleSize val="0"/>
        </c:dLbls>
        <c:axId val="928799536"/>
        <c:axId val="928806192"/>
      </c:areaChart>
      <c:catAx>
        <c:axId val="9287995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928806192"/>
        <c:crosses val="autoZero"/>
        <c:auto val="1"/>
        <c:lblAlgn val="ctr"/>
        <c:lblOffset val="100"/>
        <c:noMultiLvlLbl val="0"/>
      </c:catAx>
      <c:valAx>
        <c:axId val="92880619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lt-LT"/>
          </a:p>
        </c:txPr>
        <c:crossAx val="928799536"/>
        <c:crosses val="autoZero"/>
        <c:crossBetween val="midCat"/>
        <c:majorUnit val="0.2"/>
      </c:valAx>
      <c:spPr>
        <a:noFill/>
        <a:ln>
          <a:noFill/>
        </a:ln>
        <a:effectLst/>
      </c:spPr>
    </c:plotArea>
    <c:legend>
      <c:legendPos val="r"/>
      <c:layout>
        <c:manualLayout>
          <c:xMode val="edge"/>
          <c:yMode val="edge"/>
          <c:x val="0.80140477263166066"/>
          <c:y val="0.30895700537432819"/>
          <c:w val="0.18438563854386403"/>
          <c:h val="0.517363454568179"/>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lt-LT"/>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bg2">
          <a:lumMod val="90000"/>
        </a:schemeClr>
      </a:solidFill>
      <a:round/>
    </a:ln>
    <a:effectLst/>
  </c:spPr>
  <c:txPr>
    <a:bodyPr/>
    <a:lstStyle/>
    <a:p>
      <a:pPr>
        <a:defRPr/>
      </a:pPr>
      <a:endParaRPr lang="lt-LT"/>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400" b="1" dirty="0"/>
              <a:t>Publications in </a:t>
            </a:r>
            <a:r>
              <a:rPr lang="lt-LT" sz="1400" b="1" dirty="0"/>
              <a:t>Q1</a:t>
            </a:r>
            <a:r>
              <a:rPr lang="en-US" sz="1400" b="1" dirty="0"/>
              <a:t> journals (Faculty of Mathematics and Natural Sciences, </a:t>
            </a:r>
            <a:r>
              <a:rPr lang="en-US" sz="1400" b="1" i="1" dirty="0" err="1"/>
              <a:t>WoS</a:t>
            </a:r>
            <a:r>
              <a:rPr lang="en-US" sz="1400" b="1" dirty="0"/>
              <a:t> 2020-2024)</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lt-LT"/>
        </a:p>
      </c:txPr>
    </c:title>
    <c:autoTitleDeleted val="0"/>
    <c:plotArea>
      <c:layout/>
      <c:barChart>
        <c:barDir val="bar"/>
        <c:grouping val="clustered"/>
        <c:varyColors val="0"/>
        <c:ser>
          <c:idx val="0"/>
          <c:order val="0"/>
          <c:tx>
            <c:strRef>
              <c:f>'WoS Q1 new'!$G$1</c:f>
              <c:strCache>
                <c:ptCount val="1"/>
                <c:pt idx="0">
                  <c:v>Iš viso</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'WoS Q1 new'!$A$2:$A$18</c:f>
              <c:strCache>
                <c:ptCount val="17"/>
                <c:pt idx="0">
                  <c:v>Applied sciences* (MDPI)</c:v>
                </c:pt>
                <c:pt idx="1">
                  <c:v>Mathematics (MDPI)</c:v>
                </c:pt>
                <c:pt idx="2">
                  <c:v>Materials* (MDPI)</c:v>
                </c:pt>
                <c:pt idx="3">
                  <c:v>Polymers (MDPI)</c:v>
                </c:pt>
                <c:pt idx="4">
                  <c:v>Gels (MDPI)</c:v>
                </c:pt>
                <c:pt idx="5">
                  <c:v>Scientific reports* (Springer Nature)</c:v>
                </c:pt>
                <c:pt idx="6">
                  <c:v>Nonlinear dynamics (Springer Nature)</c:v>
                </c:pt>
                <c:pt idx="7">
                  <c:v>Spectrochimica acta Part A: Molecular and biomolecular spectroscopy (Elsevier)</c:v>
                </c:pt>
                <c:pt idx="8">
                  <c:v>Surfaces and interfaces (Elsevier)</c:v>
                </c:pt>
                <c:pt idx="9">
                  <c:v>Diagnostics* (MDPI)</c:v>
                </c:pt>
                <c:pt idx="10">
                  <c:v>AIMS Mathematics (American institute of mathematical sciences)</c:v>
                </c:pt>
                <c:pt idx="11">
                  <c:v>Informatica (Vilnius University Press)</c:v>
                </c:pt>
                <c:pt idx="12">
                  <c:v>Journal of chemical physics (American institute of physics)</c:v>
                </c:pt>
                <c:pt idx="13">
                  <c:v>Mathematical modelling and analysis (VGTU Press)</c:v>
                </c:pt>
                <c:pt idx="14">
                  <c:v>Chaos, solitons and fractals (Elsevier)</c:v>
                </c:pt>
                <c:pt idx="15">
                  <c:v>Radiation physics and chemistry (Elsevier)</c:v>
                </c:pt>
                <c:pt idx="16">
                  <c:v>Cancers* (MDPI)</c:v>
                </c:pt>
              </c:strCache>
            </c:strRef>
          </c:cat>
          <c:val>
            <c:numRef>
              <c:f>'WoS Q1 new'!$G$2:$G$18</c:f>
              <c:numCache>
                <c:formatCode>General</c:formatCode>
                <c:ptCount val="17"/>
                <c:pt idx="0">
                  <c:v>20</c:v>
                </c:pt>
                <c:pt idx="1">
                  <c:v>18</c:v>
                </c:pt>
                <c:pt idx="2">
                  <c:v>12</c:v>
                </c:pt>
                <c:pt idx="3">
                  <c:v>8</c:v>
                </c:pt>
                <c:pt idx="4">
                  <c:v>7</c:v>
                </c:pt>
                <c:pt idx="5">
                  <c:v>7</c:v>
                </c:pt>
                <c:pt idx="6">
                  <c:v>6</c:v>
                </c:pt>
                <c:pt idx="7">
                  <c:v>5</c:v>
                </c:pt>
                <c:pt idx="8">
                  <c:v>5</c:v>
                </c:pt>
                <c:pt idx="9">
                  <c:v>5</c:v>
                </c:pt>
                <c:pt idx="10">
                  <c:v>4</c:v>
                </c:pt>
                <c:pt idx="11">
                  <c:v>4</c:v>
                </c:pt>
                <c:pt idx="12">
                  <c:v>4</c:v>
                </c:pt>
                <c:pt idx="13">
                  <c:v>4</c:v>
                </c:pt>
                <c:pt idx="14">
                  <c:v>3</c:v>
                </c:pt>
                <c:pt idx="15">
                  <c:v>3</c:v>
                </c:pt>
                <c:pt idx="16">
                  <c:v>3</c:v>
                </c:pt>
              </c:numCache>
            </c:numRef>
          </c:val>
          <c:extLst>
            <c:ext xmlns:c16="http://schemas.microsoft.com/office/drawing/2014/chart" uri="{C3380CC4-5D6E-409C-BE32-E72D297353CC}">
              <c16:uniqueId val="{00000000-B213-4C27-ADF6-4CBD0BCC34BF}"/>
            </c:ext>
          </c:extLst>
        </c:ser>
        <c:dLbls>
          <c:showLegendKey val="0"/>
          <c:showVal val="0"/>
          <c:showCatName val="0"/>
          <c:showSerName val="0"/>
          <c:showPercent val="0"/>
          <c:showBubbleSize val="0"/>
        </c:dLbls>
        <c:gapWidth val="75"/>
        <c:overlap val="-25"/>
        <c:axId val="231191663"/>
        <c:axId val="231190415"/>
      </c:barChart>
      <c:catAx>
        <c:axId val="231191663"/>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lt-LT"/>
          </a:p>
        </c:txPr>
        <c:crossAx val="231190415"/>
        <c:crosses val="autoZero"/>
        <c:auto val="1"/>
        <c:lblAlgn val="ctr"/>
        <c:lblOffset val="100"/>
        <c:noMultiLvlLbl val="0"/>
      </c:catAx>
      <c:valAx>
        <c:axId val="231190415"/>
        <c:scaling>
          <c:orientation val="minMax"/>
        </c:scaling>
        <c:delete val="1"/>
        <c:axPos val="t"/>
        <c:numFmt formatCode="General" sourceLinked="1"/>
        <c:majorTickMark val="none"/>
        <c:minorTickMark val="none"/>
        <c:tickLblPos val="nextTo"/>
        <c:crossAx val="231191663"/>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bg2">
          <a:lumMod val="90000"/>
        </a:schemeClr>
      </a:solid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6">
  <a:schemeClr val="accent3"/>
</cs:colorStyle>
</file>

<file path=ppt/charts/colors4.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8C3969-9E63-A345-BB21-C4F80F17B82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72AFF04-979D-ED46-A90F-3C0B9D5964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F77756-703A-4C45-96D0-2261A4FADC57}" type="datetimeFigureOut">
              <a:rPr lang="en-US" smtClean="0"/>
              <a:t>10/1/2025</a:t>
            </a:fld>
            <a:endParaRPr lang="en-US"/>
          </a:p>
        </p:txBody>
      </p:sp>
      <p:sp>
        <p:nvSpPr>
          <p:cNvPr id="4" name="Footer Placeholder 3">
            <a:extLst>
              <a:ext uri="{FF2B5EF4-FFF2-40B4-BE49-F238E27FC236}">
                <a16:creationId xmlns:a16="http://schemas.microsoft.com/office/drawing/2014/main" id="{788A9E3F-2800-654D-A508-43B1B8C345F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82DB950-E412-6D41-986A-A4F7198885D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BAD6D8-DF40-6D42-973A-CD331A9D1051}" type="slidenum">
              <a:rPr lang="en-US" smtClean="0"/>
              <a:t>‹#›</a:t>
            </a:fld>
            <a:endParaRPr lang="en-US"/>
          </a:p>
        </p:txBody>
      </p:sp>
    </p:spTree>
    <p:extLst>
      <p:ext uri="{BB962C8B-B14F-4D97-AF65-F5344CB8AC3E}">
        <p14:creationId xmlns:p14="http://schemas.microsoft.com/office/powerpoint/2010/main" val="24273097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4A7845-6E42-A54B-BDCA-C3518250E7BF}" type="datetimeFigureOut">
              <a:rPr lang="en-US" smtClean="0"/>
              <a:t>10/1/2025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E41982-9C9C-C141-8575-EDABC0346C38}" type="slidenum">
              <a:rPr lang="en-US" smtClean="0"/>
              <a:t>‹#›</a:t>
            </a:fld>
            <a:endParaRPr lang="en-US"/>
          </a:p>
        </p:txBody>
      </p:sp>
    </p:spTree>
    <p:extLst>
      <p:ext uri="{BB962C8B-B14F-4D97-AF65-F5344CB8AC3E}">
        <p14:creationId xmlns:p14="http://schemas.microsoft.com/office/powerpoint/2010/main" val="1480240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a:t>
            </a:r>
          </a:p>
          <a:p>
            <a:r>
              <a:rPr lang="en-US" dirty="0"/>
              <a:t>My name is Giedrius </a:t>
            </a:r>
            <a:r>
              <a:rPr lang="en-US" dirty="0" err="1"/>
              <a:t>Dabasinskas</a:t>
            </a:r>
            <a:r>
              <a:rPr lang="en-US" dirty="0"/>
              <a:t>, I am from Research Information Services Department of the KTU Library.</a:t>
            </a:r>
          </a:p>
          <a:p>
            <a:r>
              <a:rPr lang="en-US" dirty="0"/>
              <a:t>I am going to talk about how the libraries can empower research excellence, and I am going to focus on bibliometrics role, based on my experience as a data manager in the KTU Library.</a:t>
            </a:r>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1</a:t>
            </a:fld>
            <a:endParaRPr lang="en-US"/>
          </a:p>
        </p:txBody>
      </p:sp>
    </p:spTree>
    <p:extLst>
      <p:ext uri="{BB962C8B-B14F-4D97-AF65-F5344CB8AC3E}">
        <p14:creationId xmlns:p14="http://schemas.microsoft.com/office/powerpoint/2010/main" val="968577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KTU encourages Open Science movement and Open Access publishing. Thus, it is important to monitor how Open Science ideas are spreading at the university.</a:t>
            </a:r>
          </a:p>
          <a:p>
            <a:r>
              <a:rPr lang="en-US" dirty="0"/>
              <a:t>Bibliometric analysis allows to monitor the extent of OA publishing and compare it to other departments of the university, to the whole university, or other institutions.</a:t>
            </a:r>
          </a:p>
          <a:p>
            <a:r>
              <a:rPr lang="en-US" dirty="0"/>
              <a:t>Library also provides consultations and support for individual researchers in selecting the Open Access journal to publish. KTU has agreements with several publishers and we provide thorough lists of journals with available APC discounts. The </a:t>
            </a:r>
            <a:r>
              <a:rPr lang="en-US" dirty="0" err="1"/>
              <a:t>listsalso</a:t>
            </a:r>
            <a:r>
              <a:rPr lang="en-US" dirty="0"/>
              <a:t> include relevant metrics.</a:t>
            </a:r>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10</a:t>
            </a:fld>
            <a:endParaRPr lang="en-US"/>
          </a:p>
        </p:txBody>
      </p:sp>
    </p:spTree>
    <p:extLst>
      <p:ext uri="{BB962C8B-B14F-4D97-AF65-F5344CB8AC3E}">
        <p14:creationId xmlns:p14="http://schemas.microsoft.com/office/powerpoint/2010/main" val="27015635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International collaboration is another important aspect of the research output. </a:t>
            </a:r>
          </a:p>
          <a:p>
            <a:r>
              <a:rPr lang="en-US" dirty="0"/>
              <a:t>Tracking international collaboration might departments or university’s involvement in the international scientific community, its participation in international research projects etc.</a:t>
            </a:r>
          </a:p>
          <a:p>
            <a:r>
              <a:rPr lang="en-US" dirty="0"/>
              <a:t>Context is very important in bibliometric analysis: what do we want to see, what do we wan to compare with, what can it be used for?</a:t>
            </a:r>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11</a:t>
            </a:fld>
            <a:endParaRPr lang="en-US"/>
          </a:p>
        </p:txBody>
      </p:sp>
    </p:spTree>
    <p:extLst>
      <p:ext uri="{BB962C8B-B14F-4D97-AF65-F5344CB8AC3E}">
        <p14:creationId xmlns:p14="http://schemas.microsoft.com/office/powerpoint/2010/main" val="229425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part of bibliometric is networking analysis. This provides insights into several things: individual researcher’s productivity and connectivity with other researchers, at the same institution, or another. It also displays any clusters that tend to publish together. A department might use such analysis to reorganize its structure, for example, rearranging research groups. It can also give insight into new opportunities for collaboration.</a:t>
            </a:r>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12</a:t>
            </a:fld>
            <a:endParaRPr lang="en-US"/>
          </a:p>
        </p:txBody>
      </p:sp>
    </p:spTree>
    <p:extLst>
      <p:ext uri="{BB962C8B-B14F-4D97-AF65-F5344CB8AC3E}">
        <p14:creationId xmlns:p14="http://schemas.microsoft.com/office/powerpoint/2010/main" val="3552302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it is important to spread the knowledge about bibliometrics to university’s research community, so Library organizes training on several relevant subjects:</a:t>
            </a:r>
          </a:p>
          <a:p>
            <a:pPr marL="285750" indent="-285750">
              <a:spcBef>
                <a:spcPts val="600"/>
              </a:spcBef>
              <a:spcAft>
                <a:spcPts val="600"/>
              </a:spcAft>
              <a:buFont typeface="Arial" panose="020B0604020202020204" pitchFamily="34" charset="0"/>
              <a:buChar char="•"/>
            </a:pPr>
            <a:r>
              <a:rPr lang="en-US" sz="1200" b="1" dirty="0">
                <a:latin typeface="Arial" panose="020B0604020202020204" pitchFamily="34" charset="0"/>
                <a:cs typeface="Arial" panose="020B0604020202020204" pitchFamily="34" charset="0"/>
              </a:rPr>
              <a:t>Research assessment indicators and tools: </a:t>
            </a:r>
            <a:r>
              <a:rPr lang="en-US" sz="1200" dirty="0">
                <a:latin typeface="Arial" panose="020B0604020202020204" pitchFamily="34" charset="0"/>
                <a:cs typeface="Arial" panose="020B0604020202020204" pitchFamily="34" charset="0"/>
              </a:rPr>
              <a:t>Bibliometrics, KTU regulations for research assessment, Web of Science and Scopus indicators, Metrics levels (journal, article, author), alternative metrics, qualitative research assessment</a:t>
            </a:r>
          </a:p>
          <a:p>
            <a:pPr marL="285750" indent="-285750">
              <a:spcBef>
                <a:spcPts val="600"/>
              </a:spcBef>
              <a:spcAft>
                <a:spcPts val="600"/>
              </a:spcAft>
              <a:buFont typeface="Arial" panose="020B0604020202020204" pitchFamily="34" charset="0"/>
              <a:buChar char="•"/>
            </a:pPr>
            <a:r>
              <a:rPr lang="en-US" sz="1200" b="1" dirty="0">
                <a:latin typeface="Arial" panose="020B0604020202020204" pitchFamily="34" charset="0"/>
                <a:cs typeface="Arial" panose="020B0604020202020204" pitchFamily="34" charset="0"/>
              </a:rPr>
              <a:t>Finding the right journal to publish: </a:t>
            </a:r>
            <a:r>
              <a:rPr lang="en-US" sz="1200" dirty="0">
                <a:latin typeface="Arial" panose="020B0604020202020204" pitchFamily="34" charset="0"/>
                <a:cs typeface="Arial" panose="020B0604020202020204" pitchFamily="34" charset="0"/>
              </a:rPr>
              <a:t>Databases, Journal finders, Open Access, Predatory publishing</a:t>
            </a:r>
          </a:p>
          <a:p>
            <a:pPr marL="285750" indent="-285750">
              <a:spcBef>
                <a:spcPts val="600"/>
              </a:spcBef>
              <a:spcAft>
                <a:spcPts val="600"/>
              </a:spcAft>
              <a:buFont typeface="Arial" panose="020B0604020202020204" pitchFamily="34" charset="0"/>
              <a:buChar char="•"/>
            </a:pPr>
            <a:r>
              <a:rPr lang="en-US" sz="1200" b="1" dirty="0">
                <a:latin typeface="Arial" panose="020B0604020202020204" pitchFamily="34" charset="0"/>
                <a:cs typeface="Arial" panose="020B0604020202020204" pitchFamily="34" charset="0"/>
              </a:rPr>
              <a:t>AI tools for researchers: </a:t>
            </a:r>
            <a:r>
              <a:rPr lang="en-US" sz="1200" dirty="0">
                <a:latin typeface="Arial" panose="020B0604020202020204" pitchFamily="34" charset="0"/>
                <a:cs typeface="Arial" panose="020B0604020202020204" pitchFamily="34" charset="0"/>
              </a:rPr>
              <a:t>AI in research, Scopus AI, Web of Science Research Horizon Navigator, Web of Science Research Assistant</a:t>
            </a:r>
          </a:p>
          <a:p>
            <a:pPr marL="285750" indent="-285750">
              <a:spcBef>
                <a:spcPts val="600"/>
              </a:spcBef>
              <a:spcAft>
                <a:spcPts val="600"/>
              </a:spcAft>
              <a:buFont typeface="Arial" panose="020B0604020202020204" pitchFamily="34" charset="0"/>
              <a:buChar char="•"/>
            </a:pPr>
            <a:r>
              <a:rPr lang="en-US" sz="1200" b="1" i="0" dirty="0">
                <a:effectLst/>
                <a:latin typeface="Arial" panose="020B0604020202020204" pitchFamily="34" charset="0"/>
              </a:rPr>
              <a:t>How to Write a Data </a:t>
            </a:r>
            <a:r>
              <a:rPr lang="en-US" sz="1200" b="1" i="0">
                <a:effectLst/>
                <a:latin typeface="Arial" panose="020B0604020202020204" pitchFamily="34" charset="0"/>
              </a:rPr>
              <a:t>Management Plan</a:t>
            </a:r>
            <a:endParaRPr lang="lt-LT" sz="120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6E41982-9C9C-C141-8575-EDABC0346C38}" type="slidenum">
              <a:rPr lang="en-US" smtClean="0"/>
              <a:t>13</a:t>
            </a:fld>
            <a:endParaRPr lang="en-US"/>
          </a:p>
        </p:txBody>
      </p:sp>
    </p:spTree>
    <p:extLst>
      <p:ext uri="{BB962C8B-B14F-4D97-AF65-F5344CB8AC3E}">
        <p14:creationId xmlns:p14="http://schemas.microsoft.com/office/powerpoint/2010/main" val="2869355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Bibliometrics </a:t>
            </a:r>
            <a:r>
              <a:rPr lang="en-US" b="0" i="0" dirty="0">
                <a:solidFill>
                  <a:srgbClr val="001D35"/>
                </a:solidFill>
                <a:effectLst/>
                <a:latin typeface="Google Sans"/>
              </a:rPr>
              <a:t>is the statistical analysis of research outputs (for example, publications), using metrics such as citation counts and downloads to measure impact, track trends, and identify research strengths. It helps to understand how research is produced, organized, and disseminated, informing decisions for institutions, funding bodies, and individual researchers. Key applications include evaluating research performance, identifying collaboration patterns, monitoring research output, and mapping the evolution of scientific fields. </a:t>
            </a:r>
          </a:p>
          <a:p>
            <a:r>
              <a:rPr lang="en-US" b="0" i="0" dirty="0">
                <a:solidFill>
                  <a:srgbClr val="001D35"/>
                </a:solidFill>
                <a:effectLst/>
                <a:latin typeface="Google Sans"/>
              </a:rPr>
              <a:t>Libraries use bibliometrics for a variety of services: </a:t>
            </a:r>
          </a:p>
          <a:p>
            <a:pPr marL="171450" indent="-171450">
              <a:buFont typeface="Arial" panose="020B0604020202020204" pitchFamily="34" charset="0"/>
              <a:buChar char="•"/>
            </a:pPr>
            <a:r>
              <a:rPr lang="en-US" b="0" i="0" dirty="0">
                <a:solidFill>
                  <a:srgbClr val="001D35"/>
                </a:solidFill>
                <a:effectLst/>
                <a:latin typeface="Google Sans"/>
              </a:rPr>
              <a:t>Research support: involves individual consultation about publishing, like choosing/checking a journal;</a:t>
            </a:r>
          </a:p>
          <a:p>
            <a:pPr marL="171450" indent="-171450">
              <a:buFont typeface="Arial" panose="020B0604020202020204" pitchFamily="34" charset="0"/>
              <a:buChar char="•"/>
            </a:pPr>
            <a:r>
              <a:rPr lang="en-US" b="0" i="0" dirty="0">
                <a:solidFill>
                  <a:srgbClr val="001D35"/>
                </a:solidFill>
                <a:effectLst/>
                <a:latin typeface="Google Sans"/>
              </a:rPr>
              <a:t>Department level support: monitoring departmental research output and providing insights based on it, creating bibliometric networks to identify patterns between researches, different departments, institutions etc.</a:t>
            </a:r>
          </a:p>
          <a:p>
            <a:pPr marL="171450" indent="-171450">
              <a:buFont typeface="Arial" panose="020B0604020202020204" pitchFamily="34" charset="0"/>
              <a:buChar char="•"/>
            </a:pPr>
            <a:r>
              <a:rPr lang="en-US" b="0" i="0" dirty="0">
                <a:solidFill>
                  <a:srgbClr val="001D35"/>
                </a:solidFill>
                <a:effectLst/>
                <a:latin typeface="Google Sans"/>
              </a:rPr>
              <a:t>University level: Library plays important role in providing support for Open Science, Open Access, Data Management.</a:t>
            </a:r>
          </a:p>
          <a:p>
            <a:pPr marL="171450" indent="-171450">
              <a:buFont typeface="Arial" panose="020B0604020202020204" pitchFamily="34" charset="0"/>
              <a:buChar char="•"/>
            </a:pPr>
            <a:r>
              <a:rPr lang="en-US" b="0" i="0" dirty="0">
                <a:solidFill>
                  <a:srgbClr val="001D35"/>
                </a:solidFill>
                <a:effectLst/>
                <a:latin typeface="Google Sans"/>
              </a:rPr>
              <a:t>For Library itself: bibliometrics provide insight into decision making, enriching research documentation, feedback from research community enhances support quality</a:t>
            </a:r>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2</a:t>
            </a:fld>
            <a:endParaRPr lang="en-US"/>
          </a:p>
        </p:txBody>
      </p:sp>
    </p:spTree>
    <p:extLst>
      <p:ext uri="{BB962C8B-B14F-4D97-AF65-F5344CB8AC3E}">
        <p14:creationId xmlns:p14="http://schemas.microsoft.com/office/powerpoint/2010/main" val="3632654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Arial" panose="020B0604020202020204" pitchFamily="34" charset="0"/>
                <a:cs typeface="Arial" panose="020B0604020202020204" pitchFamily="34" charset="0"/>
              </a:rPr>
              <a:t>To conduct effective citation analyses, the following framework requirements should be considered:</a:t>
            </a:r>
            <a:endParaRPr lang="lt-LT"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a:t>Selection of Appropriate Data Sources:</a:t>
            </a:r>
            <a:r>
              <a:rPr lang="en-US" dirty="0"/>
              <a:t> Choose databases that are most relevant to the research field and objectives.</a:t>
            </a:r>
          </a:p>
          <a:p>
            <a:pPr marL="285750" indent="-285750">
              <a:buFont typeface="Arial" panose="020B0604020202020204" pitchFamily="34" charset="0"/>
              <a:buChar char="•"/>
            </a:pPr>
            <a:r>
              <a:rPr lang="en-US" b="1" dirty="0"/>
              <a:t>Coverage in Databases:</a:t>
            </a:r>
            <a:r>
              <a:rPr lang="en-US" dirty="0"/>
              <a:t> Ensure that the selected databases provide comprehensive coverage of the relevant literature.</a:t>
            </a:r>
          </a:p>
          <a:p>
            <a:pPr marL="285750" indent="-285750">
              <a:buFont typeface="Arial" panose="020B0604020202020204" pitchFamily="34" charset="0"/>
              <a:buChar char="•"/>
            </a:pPr>
            <a:r>
              <a:rPr lang="en-US" b="1" dirty="0"/>
              <a:t>Differentiation of Publication Types:</a:t>
            </a:r>
            <a:r>
              <a:rPr lang="en-US" dirty="0"/>
              <a:t> Differentiate between various document types (e.g., articles, book chapters, conference papers) during analysis to accurately assess their impact.</a:t>
            </a:r>
          </a:p>
          <a:p>
            <a:pPr marL="285750" indent="-285750">
              <a:buFont typeface="Arial" panose="020B0604020202020204" pitchFamily="34" charset="0"/>
              <a:buChar char="•"/>
            </a:pPr>
            <a:r>
              <a:rPr lang="en-US" b="1" dirty="0"/>
              <a:t>Publication Window:</a:t>
            </a:r>
            <a:r>
              <a:rPr lang="en-US" dirty="0"/>
              <a:t> Consider the time frame during which publications were produced for a meaningful analysis of trends and impact (5-7 years).</a:t>
            </a:r>
          </a:p>
          <a:p>
            <a:pPr marL="285750" indent="-285750">
              <a:buFont typeface="Arial" panose="020B0604020202020204" pitchFamily="34" charset="0"/>
              <a:buChar char="•"/>
            </a:pPr>
            <a:r>
              <a:rPr lang="en-US" b="1" dirty="0"/>
              <a:t>Aggregation Level:</a:t>
            </a:r>
            <a:r>
              <a:rPr lang="en-US" dirty="0"/>
              <a:t> Recognize that the requirements and needs differ significantly at various aggregation levels:</a:t>
            </a:r>
          </a:p>
          <a:p>
            <a:pPr marL="540000" lvl="1" indent="-285750"/>
            <a:r>
              <a:rPr lang="en-US" sz="1600" b="1" dirty="0">
                <a:latin typeface="Arial" panose="020B0604020202020204" pitchFamily="34" charset="0"/>
                <a:cs typeface="Arial" panose="020B0604020202020204" pitchFamily="34" charset="0"/>
              </a:rPr>
              <a:t>Micro Level (Individual Researchers):</a:t>
            </a:r>
            <a:r>
              <a:rPr lang="en-US" sz="1600" dirty="0">
                <a:latin typeface="Arial" panose="020B0604020202020204" pitchFamily="34" charset="0"/>
                <a:cs typeface="Arial" panose="020B0604020202020204" pitchFamily="34" charset="0"/>
              </a:rPr>
              <a:t> Requires detailed and personalized citation metrics to assess individual academic contributions.</a:t>
            </a:r>
          </a:p>
          <a:p>
            <a:pPr marL="540000" lvl="1" indent="-285750"/>
            <a:r>
              <a:rPr lang="en-US" sz="1600" b="1" dirty="0">
                <a:latin typeface="Arial" panose="020B0604020202020204" pitchFamily="34" charset="0"/>
                <a:cs typeface="Arial" panose="020B0604020202020204" pitchFamily="34" charset="0"/>
              </a:rPr>
              <a:t>Meso Level (Research Groups or Departments):</a:t>
            </a:r>
            <a:r>
              <a:rPr lang="en-US" sz="1600" dirty="0">
                <a:latin typeface="Arial" panose="020B0604020202020204" pitchFamily="34" charset="0"/>
                <a:cs typeface="Arial" panose="020B0604020202020204" pitchFamily="34" charset="0"/>
              </a:rPr>
              <a:t> Focuses on aggregated metrics that reflect the collective output and collaborative dynamics within a group.</a:t>
            </a:r>
          </a:p>
          <a:p>
            <a:pPr marL="540000" lvl="1" indent="-285750"/>
            <a:r>
              <a:rPr lang="en-US" sz="1600" b="1" dirty="0">
                <a:latin typeface="Arial" panose="020B0604020202020204" pitchFamily="34" charset="0"/>
                <a:cs typeface="Arial" panose="020B0604020202020204" pitchFamily="34" charset="0"/>
              </a:rPr>
              <a:t>Macro Level (Universities or Countries): </a:t>
            </a:r>
            <a:r>
              <a:rPr lang="en-US" sz="1600" dirty="0">
                <a:latin typeface="Arial" panose="020B0604020202020204" pitchFamily="34" charset="0"/>
                <a:cs typeface="Arial" panose="020B0604020202020204" pitchFamily="34" charset="0"/>
              </a:rPr>
              <a:t>Emphasizes broad impact indicators that capture the overall research influence and policy implications at institutional or national levels.</a:t>
            </a:r>
            <a:endParaRPr lang="lt-LT" sz="1600" dirty="0">
              <a:latin typeface="Arial" panose="020B0604020202020204" pitchFamily="34" charset="0"/>
              <a:cs typeface="Arial" panose="020B0604020202020204" pitchFamily="34" charset="0"/>
            </a:endParaRPr>
          </a:p>
          <a:p>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3</a:t>
            </a:fld>
            <a:endParaRPr lang="en-US"/>
          </a:p>
        </p:txBody>
      </p:sp>
    </p:spTree>
    <p:extLst>
      <p:ext uri="{BB962C8B-B14F-4D97-AF65-F5344CB8AC3E}">
        <p14:creationId xmlns:p14="http://schemas.microsoft.com/office/powerpoint/2010/main" val="2212966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actual bibliometric services does the KTU Library actually offer?</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Bibliometric analyses at a department level</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Insights for publishing strategy:</a:t>
            </a:r>
          </a:p>
          <a:p>
            <a:pPr marL="742950" lvl="1" indent="-285750">
              <a:lnSpc>
                <a:spcPct val="150000"/>
              </a:lnSpc>
              <a:buFont typeface="Courier New" panose="02070309020205020404" pitchFamily="49" charset="0"/>
              <a:buChar char="o"/>
            </a:pPr>
            <a:r>
              <a:rPr lang="en-US" dirty="0">
                <a:latin typeface="Arial" panose="020B0604020202020204" pitchFamily="34" charset="0"/>
                <a:cs typeface="Arial" panose="020B0604020202020204" pitchFamily="34" charset="0"/>
              </a:rPr>
              <a:t>Recommended publishers and journals</a:t>
            </a:r>
          </a:p>
          <a:p>
            <a:pPr marL="742950" lvl="1" indent="-285750">
              <a:lnSpc>
                <a:spcPct val="150000"/>
              </a:lnSpc>
              <a:buFont typeface="Courier New" panose="02070309020205020404" pitchFamily="49" charset="0"/>
              <a:buChar char="o"/>
            </a:pPr>
            <a:r>
              <a:rPr lang="en-US" dirty="0">
                <a:latin typeface="Arial" panose="020B0604020202020204" pitchFamily="34" charset="0"/>
                <a:cs typeface="Arial" panose="020B0604020202020204" pitchFamily="34" charset="0"/>
              </a:rPr>
              <a:t>Open Access opportunities and international collaboration</a:t>
            </a:r>
          </a:p>
          <a:p>
            <a:pPr marL="742950" lvl="1" indent="-285750">
              <a:lnSpc>
                <a:spcPct val="150000"/>
              </a:lnSpc>
              <a:buFont typeface="Courier New" panose="02070309020205020404" pitchFamily="49" charset="0"/>
              <a:buChar char="o"/>
            </a:pPr>
            <a:r>
              <a:rPr lang="en-US" dirty="0">
                <a:latin typeface="Arial" panose="020B0604020202020204" pitchFamily="34" charset="0"/>
                <a:cs typeface="Arial" panose="020B0604020202020204" pitchFamily="34" charset="0"/>
              </a:rPr>
              <a:t>APC (Article Processing Charge) discounts</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Practical guides for selecting the most impactful journals in relevant research areas</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Meetings with KTU departments where analyses are discussed.</a:t>
            </a:r>
            <a:endParaRPr lang="lt-LT"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6E41982-9C9C-C141-8575-EDABC0346C38}" type="slidenum">
              <a:rPr lang="en-US" smtClean="0"/>
              <a:t>4</a:t>
            </a:fld>
            <a:endParaRPr lang="en-US"/>
          </a:p>
        </p:txBody>
      </p:sp>
    </p:spTree>
    <p:extLst>
      <p:ext uri="{BB962C8B-B14F-4D97-AF65-F5344CB8AC3E}">
        <p14:creationId xmlns:p14="http://schemas.microsoft.com/office/powerpoint/2010/main" val="3195679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Bibliometric analysis starts from data sources that will be used. As a general (librarian) rule, 3 databases should be used, in order to ensure good coverage and relevance. In our case, we use national repository </a:t>
            </a:r>
            <a:r>
              <a:rPr lang="en-US" dirty="0" err="1"/>
              <a:t>eLABa</a:t>
            </a:r>
            <a:r>
              <a:rPr lang="en-US" dirty="0"/>
              <a:t>, and scientific databases Web of Science and Scopus. </a:t>
            </a:r>
            <a:r>
              <a:rPr lang="en-US" dirty="0" err="1"/>
              <a:t>eLABa</a:t>
            </a:r>
            <a:r>
              <a:rPr lang="en-US" dirty="0"/>
              <a:t> consists of all </a:t>
            </a:r>
            <a:r>
              <a:rPr lang="en-US" sz="1200" dirty="0">
                <a:latin typeface="Arial" panose="020B0604020202020204" pitchFamily="34" charset="0"/>
                <a:cs typeface="Arial" panose="020B0604020202020204" pitchFamily="34" charset="0"/>
              </a:rPr>
              <a:t>publications at university / department / research group / individual levels. Web of Science and Scopus are used because of their metrics and thematic classification.</a:t>
            </a:r>
          </a:p>
          <a:p>
            <a:pPr marL="0" indent="0">
              <a:spcAft>
                <a:spcPts val="600"/>
              </a:spcAft>
              <a:buFont typeface="Arial" panose="020B0604020202020204" pitchFamily="34" charset="0"/>
              <a:buNone/>
            </a:pPr>
            <a:r>
              <a:rPr lang="en-US" sz="1200" dirty="0">
                <a:latin typeface="Arial" panose="020B0604020202020204" pitchFamily="34" charset="0"/>
                <a:cs typeface="Arial" panose="020B0604020202020204" pitchFamily="34" charset="0"/>
              </a:rPr>
              <a:t>Data is then filtered / grouped / merged depending on the case using </a:t>
            </a:r>
            <a:r>
              <a:rPr lang="en-US" sz="1200" i="1" dirty="0">
                <a:latin typeface="Arial" panose="020B0604020202020204" pitchFamily="34" charset="0"/>
                <a:cs typeface="Arial" panose="020B0604020202020204" pitchFamily="34" charset="0"/>
              </a:rPr>
              <a:t>MS Excel</a:t>
            </a:r>
            <a:r>
              <a:rPr lang="en-US" sz="1200" dirty="0">
                <a:latin typeface="Arial" panose="020B0604020202020204" pitchFamily="34" charset="0"/>
                <a:cs typeface="Arial" panose="020B0604020202020204" pitchFamily="34" charset="0"/>
              </a:rPr>
              <a:t> and </a:t>
            </a:r>
            <a:r>
              <a:rPr lang="en-US" sz="1200" i="1" dirty="0">
                <a:latin typeface="Arial" panose="020B0604020202020204" pitchFamily="34" charset="0"/>
                <a:cs typeface="Arial" panose="020B0604020202020204" pitchFamily="34" charset="0"/>
              </a:rPr>
              <a:t>R</a:t>
            </a:r>
          </a:p>
          <a:p>
            <a:pPr marL="0" indent="0">
              <a:spcAft>
                <a:spcPts val="600"/>
              </a:spcAft>
              <a:buFont typeface="Arial" panose="020B0604020202020204" pitchFamily="34" charset="0"/>
              <a:buNone/>
            </a:pPr>
            <a:r>
              <a:rPr lang="en-US" sz="1200" dirty="0">
                <a:latin typeface="Arial" panose="020B0604020202020204" pitchFamily="34" charset="0"/>
                <a:cs typeface="Arial" panose="020B0604020202020204" pitchFamily="34" charset="0"/>
              </a:rPr>
              <a:t>For example, S1 is a publication in the journal indexed in </a:t>
            </a:r>
            <a:r>
              <a:rPr lang="en-US" sz="1200" i="1" dirty="0">
                <a:latin typeface="Arial" panose="020B0604020202020204" pitchFamily="34" charset="0"/>
                <a:cs typeface="Arial" panose="020B0604020202020204" pitchFamily="34" charset="0"/>
              </a:rPr>
              <a:t>Web of Science,</a:t>
            </a:r>
            <a:r>
              <a:rPr lang="en-US" sz="1200" i="0" dirty="0">
                <a:latin typeface="Arial" panose="020B0604020202020204" pitchFamily="34" charset="0"/>
                <a:cs typeface="Arial" panose="020B0604020202020204" pitchFamily="34" charset="0"/>
              </a:rPr>
              <a:t> and is most relevant for research output in Natural and Technological research fields.</a:t>
            </a:r>
          </a:p>
          <a:p>
            <a:pPr marL="0" indent="0">
              <a:spcAft>
                <a:spcPts val="600"/>
              </a:spcAft>
              <a:buFont typeface="Arial" panose="020B0604020202020204" pitchFamily="34" charset="0"/>
              <a:buNone/>
            </a:pPr>
            <a:r>
              <a:rPr lang="en-US" sz="1200" i="0" dirty="0">
                <a:latin typeface="Arial" panose="020B0604020202020204" pitchFamily="34" charset="0"/>
                <a:cs typeface="Arial" panose="020B0604020202020204" pitchFamily="34" charset="0"/>
              </a:rPr>
              <a:t>This way a dataset is prepared consisting information from all three databases.</a:t>
            </a:r>
            <a:endParaRPr lang="en-US" sz="1200"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D6E41982-9C9C-C141-8575-EDABC0346C38}" type="slidenum">
              <a:rPr lang="en-US" smtClean="0"/>
              <a:t>5</a:t>
            </a:fld>
            <a:endParaRPr lang="en-US"/>
          </a:p>
        </p:txBody>
      </p:sp>
    </p:spTree>
    <p:extLst>
      <p:ext uri="{BB962C8B-B14F-4D97-AF65-F5344CB8AC3E}">
        <p14:creationId xmlns:p14="http://schemas.microsoft.com/office/powerpoint/2010/main" val="218795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insights that bibliometric analysis provides is publisher popularity and trends. This can be useful if we want to monitor particular publishers, and if, for example, a department, or university, would like to shift towards a more relevant publisher. It also reflects if researchers use those publishers that the KTU has APC discount agreements with.</a:t>
            </a:r>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6</a:t>
            </a:fld>
            <a:endParaRPr lang="en-US"/>
          </a:p>
        </p:txBody>
      </p:sp>
    </p:spTree>
    <p:extLst>
      <p:ext uri="{BB962C8B-B14F-4D97-AF65-F5344CB8AC3E}">
        <p14:creationId xmlns:p14="http://schemas.microsoft.com/office/powerpoint/2010/main" val="2336879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Bibliometric analysis also provides insights into journal popularity and quality trends. In particular, Quartiles in Web of Science and Scopus are important, as it gives the overview of the research output and its trends at individual, department or institutional level. Since quartile are updated every year, it is very important to track those changes, because difference between Q3 and Q4 can impact researcher’s performance assessment at the university.</a:t>
            </a:r>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7</a:t>
            </a:fld>
            <a:endParaRPr lang="en-US"/>
          </a:p>
        </p:txBody>
      </p:sp>
    </p:spTree>
    <p:extLst>
      <p:ext uri="{BB962C8B-B14F-4D97-AF65-F5344CB8AC3E}">
        <p14:creationId xmlns:p14="http://schemas.microsoft.com/office/powerpoint/2010/main" val="2612720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Highlighting research output in terms of journal quality allows to monitor department’s performance and offers suggestions to avoid or prefer certain journals, thus ensuring that research output is published in the quality journals.</a:t>
            </a:r>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8</a:t>
            </a:fld>
            <a:endParaRPr lang="en-US"/>
          </a:p>
        </p:txBody>
      </p:sp>
    </p:spTree>
    <p:extLst>
      <p:ext uri="{BB962C8B-B14F-4D97-AF65-F5344CB8AC3E}">
        <p14:creationId xmlns:p14="http://schemas.microsoft.com/office/powerpoint/2010/main" val="2257334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US" b="1" dirty="0">
                <a:latin typeface="Arial" panose="020B0604020202020204" pitchFamily="34" charset="0"/>
                <a:cs typeface="Arial" panose="020B0604020202020204" pitchFamily="34" charset="0"/>
              </a:rPr>
              <a:t>It is important perform bibliometric analysis according to university’s research assessment policy: </a:t>
            </a:r>
          </a:p>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NTMA research output is assessed using </a:t>
            </a:r>
            <a:r>
              <a:rPr lang="en-US" dirty="0" err="1">
                <a:latin typeface="Arial" panose="020B0604020202020204" pitchFamily="34" charset="0"/>
                <a:cs typeface="Arial" panose="020B0604020202020204" pitchFamily="34" charset="0"/>
              </a:rPr>
              <a:t>WoS</a:t>
            </a:r>
            <a:r>
              <a:rPr lang="en-US" dirty="0">
                <a:latin typeface="Arial" panose="020B0604020202020204" pitchFamily="34" charset="0"/>
                <a:cs typeface="Arial" panose="020B0604020202020204" pitchFamily="34" charset="0"/>
              </a:rPr>
              <a:t> SCIE Index</a:t>
            </a:r>
          </a:p>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HS research output is assessed using </a:t>
            </a:r>
            <a:r>
              <a:rPr lang="en-US" dirty="0" err="1">
                <a:latin typeface="Arial" panose="020B0604020202020204" pitchFamily="34" charset="0"/>
                <a:cs typeface="Arial" panose="020B0604020202020204" pitchFamily="34" charset="0"/>
              </a:rPr>
              <a:t>WoS</a:t>
            </a:r>
            <a:r>
              <a:rPr lang="en-US" dirty="0">
                <a:latin typeface="Arial" panose="020B0604020202020204" pitchFamily="34" charset="0"/>
                <a:cs typeface="Arial" panose="020B0604020202020204" pitchFamily="34" charset="0"/>
              </a:rPr>
              <a:t> SSCI Index and / or Scopus database </a:t>
            </a:r>
            <a:endParaRPr lang="lt-LT" dirty="0"/>
          </a:p>
        </p:txBody>
      </p:sp>
      <p:sp>
        <p:nvSpPr>
          <p:cNvPr id="4" name="Slide Number Placeholder 3"/>
          <p:cNvSpPr>
            <a:spLocks noGrp="1"/>
          </p:cNvSpPr>
          <p:nvPr>
            <p:ph type="sldNum" sz="quarter" idx="5"/>
          </p:nvPr>
        </p:nvSpPr>
        <p:spPr/>
        <p:txBody>
          <a:bodyPr/>
          <a:lstStyle/>
          <a:p>
            <a:fld id="{D6E41982-9C9C-C141-8575-EDABC0346C38}" type="slidenum">
              <a:rPr lang="en-US" smtClean="0"/>
              <a:t>9</a:t>
            </a:fld>
            <a:endParaRPr lang="en-US"/>
          </a:p>
        </p:txBody>
      </p:sp>
    </p:spTree>
    <p:extLst>
      <p:ext uri="{BB962C8B-B14F-4D97-AF65-F5344CB8AC3E}">
        <p14:creationId xmlns:p14="http://schemas.microsoft.com/office/powerpoint/2010/main" val="748771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4.xml"/><Relationship Id="rId4" Type="http://schemas.openxmlformats.org/officeDocument/2006/relationships/image" Target="../media/image10.emf"/></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Master" Target="../slideMasters/slideMaster4.xml"/><Relationship Id="rId4" Type="http://schemas.openxmlformats.org/officeDocument/2006/relationships/image" Target="../media/image13.emf"/></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4.emf"/><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5.emf"/><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5.emf"/><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5.xml"/><Relationship Id="rId4" Type="http://schemas.openxmlformats.org/officeDocument/2006/relationships/image" Target="../media/image10.emf"/></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Master" Target="../slideMasters/slideMaster5.xml"/><Relationship Id="rId4" Type="http://schemas.openxmlformats.org/officeDocument/2006/relationships/image" Target="../media/image13.emf"/></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4.emf"/><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5.emf"/><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to">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2968082D-F45E-1B49-9FC3-AAC24B320736}"/>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5712623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Foto_Header_Four parts">
    <p:bg>
      <p:bgPr>
        <a:solidFill>
          <a:schemeClr val="bg1"/>
        </a:solidFill>
        <a:effectLst/>
      </p:bgPr>
    </p:bg>
    <p:spTree>
      <p:nvGrpSpPr>
        <p:cNvPr id="1" name=""/>
        <p:cNvGrpSpPr/>
        <p:nvPr/>
      </p:nvGrpSpPr>
      <p:grpSpPr>
        <a:xfrm>
          <a:off x="0" y="0"/>
          <a:ext cx="0" cy="0"/>
          <a:chOff x="0" y="0"/>
          <a:chExt cx="0" cy="0"/>
        </a:xfrm>
      </p:grpSpPr>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3429001"/>
            <a:ext cx="6096000" cy="3428997"/>
          </a:xfrm>
          <a:prstGeom prst="rect">
            <a:avLst/>
          </a:prstGeom>
        </p:spPr>
        <p:txBody>
          <a:bodyPr/>
          <a:lstStyle/>
          <a:p>
            <a:endParaRPr lang="en-LT" dirty="0"/>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1"/>
            <a:ext cx="6096000" cy="3428997"/>
          </a:xfrm>
          <a:prstGeom prst="rect">
            <a:avLst/>
          </a:prstGeom>
        </p:spPr>
        <p:txBody>
          <a:bodyPr/>
          <a:lstStyle/>
          <a:p>
            <a:endParaRPr lang="en-LT" dirty="0"/>
          </a:p>
        </p:txBody>
      </p:sp>
    </p:spTree>
    <p:extLst>
      <p:ext uri="{BB962C8B-B14F-4D97-AF65-F5344CB8AC3E}">
        <p14:creationId xmlns:p14="http://schemas.microsoft.com/office/powerpoint/2010/main" val="2989932070"/>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Foto_Header_Four parts">
    <p:bg>
      <p:bgPr>
        <a:solidFill>
          <a:schemeClr val="tx1"/>
        </a:solidFill>
        <a:effectLst/>
      </p:bgPr>
    </p:bg>
    <p:spTree>
      <p:nvGrpSpPr>
        <p:cNvPr id="1" name=""/>
        <p:cNvGrpSpPr/>
        <p:nvPr/>
      </p:nvGrpSpPr>
      <p:grpSpPr>
        <a:xfrm>
          <a:off x="0" y="0"/>
          <a:ext cx="0" cy="0"/>
          <a:chOff x="0" y="0"/>
          <a:chExt cx="0" cy="0"/>
        </a:xfrm>
      </p:grpSpPr>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3429001"/>
            <a:ext cx="6096000" cy="3428997"/>
          </a:xfrm>
          <a:prstGeom prst="rect">
            <a:avLst/>
          </a:prstGeom>
        </p:spPr>
        <p:txBody>
          <a:bodyPr/>
          <a:lstStyle/>
          <a:p>
            <a:endParaRPr lang="en-LT" dirty="0"/>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1"/>
            <a:ext cx="6096000" cy="3428997"/>
          </a:xfrm>
          <a:prstGeom prst="rect">
            <a:avLst/>
          </a:prstGeom>
        </p:spPr>
        <p:txBody>
          <a:bodyPr/>
          <a:lstStyle/>
          <a:p>
            <a:endParaRPr lang="en-LT" dirty="0"/>
          </a:p>
        </p:txBody>
      </p:sp>
    </p:spTree>
    <p:extLst>
      <p:ext uri="{BB962C8B-B14F-4D97-AF65-F5344CB8AC3E}">
        <p14:creationId xmlns:p14="http://schemas.microsoft.com/office/powerpoint/2010/main" val="3899158391"/>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Foto_Header_Four parts">
    <p:bg>
      <p:bgPr>
        <a:solidFill>
          <a:schemeClr val="bg1"/>
        </a:solidFill>
        <a:effectLst/>
      </p:bgPr>
    </p: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1"/>
            <a:ext cx="6096000" cy="3428997"/>
          </a:xfrm>
          <a:prstGeom prst="rect">
            <a:avLst/>
          </a:prstGeom>
        </p:spPr>
        <p:txBody>
          <a:bodyPr/>
          <a:lstStyle/>
          <a:p>
            <a:endParaRPr lang="en-LT" dirty="0"/>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3428998"/>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3429003"/>
            <a:ext cx="6096000" cy="3428997"/>
          </a:xfrm>
          <a:prstGeom prst="rect">
            <a:avLst/>
          </a:prstGeom>
        </p:spPr>
        <p:txBody>
          <a:bodyPr/>
          <a:lstStyle/>
          <a:p>
            <a:endParaRPr lang="en-LT" dirty="0"/>
          </a:p>
        </p:txBody>
      </p:sp>
    </p:spTree>
    <p:extLst>
      <p:ext uri="{BB962C8B-B14F-4D97-AF65-F5344CB8AC3E}">
        <p14:creationId xmlns:p14="http://schemas.microsoft.com/office/powerpoint/2010/main" val="419705714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Foto_Header_Four parts">
    <p:bg>
      <p:bgPr>
        <a:solidFill>
          <a:schemeClr val="tx1"/>
        </a:solidFill>
        <a:effectLst/>
      </p:bgPr>
    </p: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1"/>
            <a:ext cx="6096000" cy="3428997"/>
          </a:xfrm>
          <a:prstGeom prst="rect">
            <a:avLst/>
          </a:prstGeom>
        </p:spPr>
        <p:txBody>
          <a:bodyPr/>
          <a:lstStyle/>
          <a:p>
            <a:endParaRPr lang="en-LT" dirty="0"/>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3428998"/>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3429003"/>
            <a:ext cx="6096000" cy="3428997"/>
          </a:xfrm>
          <a:prstGeom prst="rect">
            <a:avLst/>
          </a:prstGeom>
        </p:spPr>
        <p:txBody>
          <a:bodyPr/>
          <a:lstStyle/>
          <a:p>
            <a:endParaRPr lang="en-LT" dirty="0"/>
          </a:p>
        </p:txBody>
      </p:sp>
    </p:spTree>
    <p:extLst>
      <p:ext uri="{BB962C8B-B14F-4D97-AF65-F5344CB8AC3E}">
        <p14:creationId xmlns:p14="http://schemas.microsoft.com/office/powerpoint/2010/main" val="191177747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_Black background">
    <p:bg>
      <p:bgPr>
        <a:solidFill>
          <a:schemeClr val="tx1"/>
        </a:solidFill>
        <a:effectLst/>
      </p:bgPr>
    </p:bg>
    <p:spTree>
      <p:nvGrpSpPr>
        <p:cNvPr id="1" name=""/>
        <p:cNvGrpSpPr/>
        <p:nvPr/>
      </p:nvGrpSpPr>
      <p:grpSpPr>
        <a:xfrm>
          <a:off x="0" y="0"/>
          <a:ext cx="0" cy="0"/>
          <a:chOff x="0" y="0"/>
          <a:chExt cx="0" cy="0"/>
        </a:xfrm>
      </p:grpSpPr>
      <p:graphicFrame>
        <p:nvGraphicFramePr>
          <p:cNvPr id="11" name="Chart 10">
            <a:extLst>
              <a:ext uri="{FF2B5EF4-FFF2-40B4-BE49-F238E27FC236}">
                <a16:creationId xmlns:a16="http://schemas.microsoft.com/office/drawing/2014/main" id="{E97E286C-F119-164D-98B5-7554300BFF15}"/>
              </a:ext>
            </a:extLst>
          </p:cNvPr>
          <p:cNvGraphicFramePr/>
          <p:nvPr userDrawn="1">
            <p:extLst>
              <p:ext uri="{D42A27DB-BD31-4B8C-83A1-F6EECF244321}">
                <p14:modId xmlns:p14="http://schemas.microsoft.com/office/powerpoint/2010/main" val="4072550970"/>
              </p:ext>
            </p:extLst>
          </p:nvPr>
        </p:nvGraphicFramePr>
        <p:xfrm>
          <a:off x="988701" y="2767449"/>
          <a:ext cx="5988569" cy="389923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A36EB0B7-CB10-0C4C-B050-33BD0FB32D11}"/>
              </a:ext>
            </a:extLst>
          </p:cNvPr>
          <p:cNvGraphicFramePr/>
          <p:nvPr userDrawn="1">
            <p:extLst>
              <p:ext uri="{D42A27DB-BD31-4B8C-83A1-F6EECF244321}">
                <p14:modId xmlns:p14="http://schemas.microsoft.com/office/powerpoint/2010/main" val="2686821530"/>
              </p:ext>
            </p:extLst>
          </p:nvPr>
        </p:nvGraphicFramePr>
        <p:xfrm>
          <a:off x="7585316" y="3085203"/>
          <a:ext cx="4006368" cy="3581480"/>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3AB4F772-2275-974B-AA4E-C0D2280B6421}"/>
              </a:ext>
            </a:extLst>
          </p:cNvPr>
          <p:cNvSpPr txBox="1"/>
          <p:nvPr userDrawn="1"/>
        </p:nvSpPr>
        <p:spPr>
          <a:xfrm>
            <a:off x="1279921" y="403225"/>
            <a:ext cx="9722695" cy="1986121"/>
          </a:xfrm>
          <a:prstGeom prst="rect">
            <a:avLst/>
          </a:prstGeom>
          <a:noFill/>
        </p:spPr>
        <p:txBody>
          <a:bodyPr wrap="square" rtlCol="0">
            <a:spAutoFit/>
          </a:bodyPr>
          <a:lstStyle/>
          <a:p>
            <a:pPr algn="ctr">
              <a:lnSpc>
                <a:spcPct val="110000"/>
              </a:lnSpc>
              <a:spcAft>
                <a:spcPts val="1200"/>
              </a:spcAft>
            </a:pPr>
            <a:r>
              <a:rPr lang="en-GB" sz="1800" b="1" i="0"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IMPORTANT (THIS IS NOT PART OF THE SLIDE DESIGN)</a:t>
            </a:r>
            <a:endParaRPr lang="lt-LT" b="1" i="0" dirty="0">
              <a:solidFill>
                <a:srgbClr val="FFFF00"/>
              </a:solidFill>
              <a:latin typeface="Arial" panose="020B0604020202020204" pitchFamily="34" charset="0"/>
              <a:ea typeface="Inter" panose="020B0502030000000004" pitchFamily="34" charset="0"/>
              <a:cs typeface="Arial" panose="020B0604020202020204" pitchFamily="34" charset="0"/>
            </a:endParaRPr>
          </a:p>
          <a:p>
            <a:pPr algn="ctr">
              <a:lnSpc>
                <a:spcPct val="110000"/>
              </a:lnSpc>
              <a:spcAft>
                <a:spcPts val="1200"/>
              </a:spcAft>
            </a:pPr>
            <a:r>
              <a:rPr lang="lt-LT" b="0" i="0" dirty="0">
                <a:solidFill>
                  <a:schemeClr val="bg1"/>
                </a:solidFill>
                <a:latin typeface="Arial" panose="020B0604020202020204" pitchFamily="34" charset="0"/>
                <a:ea typeface="Inter" panose="020B0502030000000004" pitchFamily="34" charset="0"/>
                <a:cs typeface="Arial" panose="020B0604020202020204" pitchFamily="34" charset="0"/>
              </a:rPr>
              <a:t>Copy chart from Slide </a:t>
            </a:r>
            <a:r>
              <a:rPr lang="lt-LT" b="0" i="0" dirty="0" err="1">
                <a:solidFill>
                  <a:schemeClr val="bg1"/>
                </a:solidFill>
                <a:latin typeface="Arial" panose="020B0604020202020204" pitchFamily="34" charset="0"/>
                <a:ea typeface="Inter" panose="020B0502030000000004" pitchFamily="34" charset="0"/>
                <a:cs typeface="Arial" panose="020B0604020202020204" pitchFamily="34" charset="0"/>
              </a:rPr>
              <a:t>Master</a:t>
            </a:r>
            <a:r>
              <a:rPr lang="lt-LT" b="0" i="0" dirty="0">
                <a:solidFill>
                  <a:schemeClr val="bg1"/>
                </a:solidFill>
                <a:latin typeface="Arial" panose="020B0604020202020204" pitchFamily="34" charset="0"/>
                <a:ea typeface="Inter" panose="020B0502030000000004" pitchFamily="34" charset="0"/>
                <a:cs typeface="Arial" panose="020B0604020202020204" pitchFamily="34" charset="0"/>
              </a:rPr>
              <a:t>:</a:t>
            </a:r>
          </a:p>
          <a:p>
            <a:pPr algn="ctr">
              <a:lnSpc>
                <a:spcPct val="110000"/>
              </a:lnSpc>
              <a:spcAft>
                <a:spcPts val="1200"/>
              </a:spcAft>
            </a:pP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1.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Go to View panel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2.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Select Slide Master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3.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Copy the chart</a:t>
            </a:r>
            <a:b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b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4.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Close the Slide Master: select the Normal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5.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Paste the chart on slide.</a:t>
            </a:r>
            <a:endParaRPr lang="lt-LT"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endParaRPr>
          </a:p>
          <a:p>
            <a:pPr algn="ctr">
              <a:lnSpc>
                <a:spcPct val="110000"/>
              </a:lnSpc>
              <a:spcAft>
                <a:spcPts val="1200"/>
              </a:spcAft>
            </a:pPr>
            <a:r>
              <a:rPr lang="lt-LT" b="0" i="0" dirty="0" err="1">
                <a:solidFill>
                  <a:schemeClr val="bg1"/>
                </a:solidFill>
                <a:latin typeface="Arial" panose="020B0604020202020204" pitchFamily="34" charset="0"/>
                <a:ea typeface="Inter Medium" panose="020B0502030000000004" pitchFamily="34" charset="0"/>
                <a:cs typeface="Arial" panose="020B0604020202020204" pitchFamily="34" charset="0"/>
              </a:rPr>
              <a:t>Other</a:t>
            </a:r>
            <a:r>
              <a:rPr lang="lt-LT" b="0" i="0" dirty="0">
                <a:solidFill>
                  <a:schemeClr val="bg1"/>
                </a:solidFill>
                <a:latin typeface="Arial" panose="020B0604020202020204" pitchFamily="34" charset="0"/>
                <a:ea typeface="Inter Medium" panose="020B0502030000000004" pitchFamily="34" charset="0"/>
                <a:cs typeface="Arial" panose="020B0604020202020204" pitchFamily="34" charset="0"/>
              </a:rPr>
              <a:t> charts must be created according to </a:t>
            </a:r>
            <a:r>
              <a:rPr lang="lt-LT" b="0" i="0" dirty="0" err="1">
                <a:solidFill>
                  <a:schemeClr val="bg1"/>
                </a:solidFill>
                <a:latin typeface="Arial" panose="020B0604020202020204" pitchFamily="34" charset="0"/>
                <a:ea typeface="Inter Medium" panose="020B0502030000000004" pitchFamily="34" charset="0"/>
                <a:cs typeface="Arial" panose="020B0604020202020204" pitchFamily="34" charset="0"/>
              </a:rPr>
              <a:t>this</a:t>
            </a:r>
            <a:r>
              <a:rPr lang="lt-LT" b="0" i="0" dirty="0">
                <a:solidFill>
                  <a:schemeClr val="bg1"/>
                </a:solidFill>
                <a:latin typeface="Arial" panose="020B0604020202020204" pitchFamily="34" charset="0"/>
                <a:ea typeface="Inter Medium" panose="020B0502030000000004" pitchFamily="34" charset="0"/>
                <a:cs typeface="Arial" panose="020B0604020202020204" pitchFamily="34" charset="0"/>
              </a:rPr>
              <a:t> </a:t>
            </a:r>
            <a:r>
              <a:rPr lang="lt-LT" b="0" i="0" dirty="0" err="1">
                <a:solidFill>
                  <a:schemeClr val="bg1"/>
                </a:solidFill>
                <a:latin typeface="Arial" panose="020B0604020202020204" pitchFamily="34" charset="0"/>
                <a:ea typeface="Inter Medium" panose="020B0502030000000004" pitchFamily="34" charset="0"/>
                <a:cs typeface="Arial" panose="020B0604020202020204" pitchFamily="34" charset="0"/>
              </a:rPr>
              <a:t>design</a:t>
            </a:r>
            <a:r>
              <a:rPr lang="lt-LT" b="0" i="0" dirty="0">
                <a:solidFill>
                  <a:schemeClr val="bg1"/>
                </a:solidFill>
                <a:latin typeface="Arial" panose="020B0604020202020204" pitchFamily="34" charset="0"/>
                <a:ea typeface="Inter Medium" panose="020B0502030000000004" pitchFamily="34" charset="0"/>
                <a:cs typeface="Arial" panose="020B0604020202020204" pitchFamily="34" charset="0"/>
              </a:rPr>
              <a:t>.</a:t>
            </a:r>
            <a:endParaRPr lang="en-US" b="0" i="0" dirty="0">
              <a:solidFill>
                <a:schemeClr val="bg1"/>
              </a:solidFill>
              <a:latin typeface="Arial" panose="020B0604020202020204" pitchFamily="34" charset="0"/>
              <a:ea typeface="Inter Medium" panose="020B0502030000000004" pitchFamily="34" charset="0"/>
              <a:cs typeface="Arial" panose="020B0604020202020204" pitchFamily="34" charset="0"/>
            </a:endParaRPr>
          </a:p>
        </p:txBody>
      </p:sp>
    </p:spTree>
    <p:extLst>
      <p:ext uri="{BB962C8B-B14F-4D97-AF65-F5344CB8AC3E}">
        <p14:creationId xmlns:p14="http://schemas.microsoft.com/office/powerpoint/2010/main" val="2323109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_White backgroun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219E62AA-E2D7-254E-B7E9-789668C3EE84}"/>
              </a:ext>
            </a:extLst>
          </p:cNvPr>
          <p:cNvGraphicFramePr/>
          <p:nvPr userDrawn="1">
            <p:extLst>
              <p:ext uri="{D42A27DB-BD31-4B8C-83A1-F6EECF244321}">
                <p14:modId xmlns:p14="http://schemas.microsoft.com/office/powerpoint/2010/main" val="3585975356"/>
              </p:ext>
            </p:extLst>
          </p:nvPr>
        </p:nvGraphicFramePr>
        <p:xfrm>
          <a:off x="988701" y="2763075"/>
          <a:ext cx="5995285" cy="390360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8F4103FC-5D4B-6148-8344-357F85691C58}"/>
              </a:ext>
            </a:extLst>
          </p:cNvPr>
          <p:cNvGraphicFramePr/>
          <p:nvPr userDrawn="1">
            <p:extLst>
              <p:ext uri="{D42A27DB-BD31-4B8C-83A1-F6EECF244321}">
                <p14:modId xmlns:p14="http://schemas.microsoft.com/office/powerpoint/2010/main" val="1186905807"/>
              </p:ext>
            </p:extLst>
          </p:nvPr>
        </p:nvGraphicFramePr>
        <p:xfrm>
          <a:off x="7585316" y="3085203"/>
          <a:ext cx="4006368" cy="358148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3FBCAAAE-80A2-E844-AF0A-BF81197DCFF9}"/>
              </a:ext>
            </a:extLst>
          </p:cNvPr>
          <p:cNvSpPr txBox="1"/>
          <p:nvPr userDrawn="1"/>
        </p:nvSpPr>
        <p:spPr>
          <a:xfrm>
            <a:off x="1279921" y="403225"/>
            <a:ext cx="9722695" cy="1986121"/>
          </a:xfrm>
          <a:prstGeom prst="rect">
            <a:avLst/>
          </a:prstGeom>
          <a:noFill/>
        </p:spPr>
        <p:txBody>
          <a:bodyPr wrap="square" rtlCol="0">
            <a:spAutoFit/>
          </a:bodyPr>
          <a:lstStyle/>
          <a:p>
            <a:pPr algn="ctr">
              <a:lnSpc>
                <a:spcPct val="110000"/>
              </a:lnSpc>
              <a:spcAft>
                <a:spcPts val="1200"/>
              </a:spcAft>
            </a:pPr>
            <a:r>
              <a:rPr lang="en-GB" sz="1800" b="1" i="0"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IMPORTANT (THIS IS NOT PART OF THE SLIDE DESIGN)</a:t>
            </a:r>
            <a:endParaRPr lang="lt-LT" b="1" i="0" dirty="0">
              <a:solidFill>
                <a:schemeClr val="tx1"/>
              </a:solidFill>
              <a:latin typeface="Inter" panose="020B0502030000000004" pitchFamily="34" charset="0"/>
              <a:ea typeface="Inter" panose="020B0502030000000004" pitchFamily="34" charset="0"/>
              <a:cs typeface="Inter" panose="020B0502030000000004" pitchFamily="34" charset="0"/>
            </a:endParaRPr>
          </a:p>
          <a:p>
            <a:pPr algn="ctr">
              <a:lnSpc>
                <a:spcPct val="110000"/>
              </a:lnSpc>
              <a:spcAft>
                <a:spcPts val="1200"/>
              </a:spcAft>
            </a:pPr>
            <a:r>
              <a:rPr lang="lt-LT" b="0" i="0" dirty="0">
                <a:solidFill>
                  <a:schemeClr val="tx1"/>
                </a:solidFill>
                <a:latin typeface="Inter" panose="020B0502030000000004" pitchFamily="34" charset="0"/>
                <a:ea typeface="Inter" panose="020B0502030000000004" pitchFamily="34" charset="0"/>
                <a:cs typeface="Inter" panose="020B0502030000000004" pitchFamily="34" charset="0"/>
              </a:rPr>
              <a:t>Copy chart from Slide </a:t>
            </a:r>
            <a:r>
              <a:rPr lang="lt-LT" b="0" i="0" dirty="0" err="1">
                <a:solidFill>
                  <a:schemeClr val="tx1"/>
                </a:solidFill>
                <a:latin typeface="Inter" panose="020B0502030000000004" pitchFamily="34" charset="0"/>
                <a:ea typeface="Inter" panose="020B0502030000000004" pitchFamily="34" charset="0"/>
                <a:cs typeface="Inter" panose="020B0502030000000004" pitchFamily="34" charset="0"/>
              </a:rPr>
              <a:t>Master</a:t>
            </a:r>
            <a:r>
              <a:rPr lang="lt-LT" b="0" i="0" dirty="0">
                <a:solidFill>
                  <a:schemeClr val="tx1"/>
                </a:solidFill>
                <a:latin typeface="Inter" panose="020B0502030000000004" pitchFamily="34" charset="0"/>
                <a:ea typeface="Inter" panose="020B0502030000000004" pitchFamily="34" charset="0"/>
                <a:cs typeface="Inter" panose="020B0502030000000004" pitchFamily="34" charset="0"/>
              </a:rPr>
              <a:t>:</a:t>
            </a:r>
          </a:p>
          <a:p>
            <a:pPr algn="ctr">
              <a:lnSpc>
                <a:spcPct val="110000"/>
              </a:lnSpc>
              <a:spcAft>
                <a:spcPts val="1200"/>
              </a:spcAft>
            </a:pPr>
            <a:r>
              <a:rPr lang="en-GB" sz="1600" b="1"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1. </a:t>
            </a:r>
            <a:r>
              <a:rPr lang="en-GB" sz="1600" b="0"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Go to View panel </a:t>
            </a:r>
            <a:r>
              <a:rPr lang="en-GB" sz="1600" b="1"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2. </a:t>
            </a:r>
            <a:r>
              <a:rPr lang="en-GB" sz="1600" b="0"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Select Slide Master </a:t>
            </a:r>
            <a:r>
              <a:rPr lang="en-GB" sz="1600" b="1"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3. </a:t>
            </a:r>
            <a:r>
              <a:rPr lang="en-GB" sz="1600" b="0"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Copy the chart</a:t>
            </a:r>
            <a:br>
              <a:rPr lang="en-GB" sz="1600" b="0"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br>
            <a:r>
              <a:rPr lang="en-GB" sz="1600" b="1"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4. </a:t>
            </a:r>
            <a:r>
              <a:rPr lang="en-GB" sz="1600" b="0"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Close the Slide Master: select the Normal </a:t>
            </a:r>
            <a:r>
              <a:rPr lang="en-GB" sz="1600" b="1"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5. </a:t>
            </a:r>
            <a:r>
              <a:rPr lang="en-GB" sz="1600" b="0"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rPr>
              <a:t>Paste the chart on slide.</a:t>
            </a:r>
            <a:endParaRPr lang="lt-LT" sz="1600" b="0" i="0" u="none" strike="noStrike" kern="1200" dirty="0">
              <a:solidFill>
                <a:schemeClr val="tx1"/>
              </a:solidFill>
              <a:effectLst/>
              <a:latin typeface="Inter" panose="020B0502030000000004" pitchFamily="34" charset="0"/>
              <a:ea typeface="Inter" panose="020B0502030000000004" pitchFamily="34" charset="0"/>
              <a:cs typeface="Inter" panose="020B0502030000000004" pitchFamily="34" charset="0"/>
            </a:endParaRPr>
          </a:p>
          <a:p>
            <a:pPr algn="ctr">
              <a:lnSpc>
                <a:spcPct val="110000"/>
              </a:lnSpc>
              <a:spcAft>
                <a:spcPts val="1200"/>
              </a:spcAft>
            </a:pPr>
            <a:r>
              <a:rPr lang="lt-LT" b="0" i="0" dirty="0" err="1">
                <a:solidFill>
                  <a:schemeClr val="tx1"/>
                </a:solidFill>
                <a:latin typeface="Inter Medium" panose="020B0502030000000004" pitchFamily="34" charset="0"/>
                <a:ea typeface="Inter Medium" panose="020B0502030000000004" pitchFamily="34" charset="0"/>
                <a:cs typeface="Inter Medium" panose="020B0502030000000004" pitchFamily="34" charset="0"/>
              </a:rPr>
              <a:t>Other</a:t>
            </a:r>
            <a:r>
              <a:rPr lang="lt-LT" b="0" i="0" dirty="0">
                <a:solidFill>
                  <a:schemeClr val="tx1"/>
                </a:solidFill>
                <a:latin typeface="Inter Medium" panose="020B0502030000000004" pitchFamily="34" charset="0"/>
                <a:ea typeface="Inter Medium" panose="020B0502030000000004" pitchFamily="34" charset="0"/>
                <a:cs typeface="Inter Medium" panose="020B0502030000000004" pitchFamily="34" charset="0"/>
              </a:rPr>
              <a:t> charts must be created according to </a:t>
            </a:r>
            <a:r>
              <a:rPr lang="lt-LT" b="0" i="0" dirty="0" err="1">
                <a:solidFill>
                  <a:schemeClr val="tx1"/>
                </a:solidFill>
                <a:latin typeface="Inter Medium" panose="020B0502030000000004" pitchFamily="34" charset="0"/>
                <a:ea typeface="Inter Medium" panose="020B0502030000000004" pitchFamily="34" charset="0"/>
                <a:cs typeface="Inter Medium" panose="020B0502030000000004" pitchFamily="34" charset="0"/>
              </a:rPr>
              <a:t>this</a:t>
            </a:r>
            <a:r>
              <a:rPr lang="lt-LT" b="0" i="0" dirty="0">
                <a:solidFill>
                  <a:schemeClr val="tx1"/>
                </a:solidFill>
                <a:latin typeface="Inter Medium" panose="020B0502030000000004" pitchFamily="34" charset="0"/>
                <a:ea typeface="Inter Medium" panose="020B0502030000000004" pitchFamily="34" charset="0"/>
                <a:cs typeface="Inter Medium" panose="020B0502030000000004" pitchFamily="34" charset="0"/>
              </a:rPr>
              <a:t> </a:t>
            </a:r>
            <a:r>
              <a:rPr lang="lt-LT" b="0" i="0" dirty="0" err="1">
                <a:solidFill>
                  <a:schemeClr val="tx1"/>
                </a:solidFill>
                <a:latin typeface="Inter Medium" panose="020B0502030000000004" pitchFamily="34" charset="0"/>
                <a:ea typeface="Inter Medium" panose="020B0502030000000004" pitchFamily="34" charset="0"/>
                <a:cs typeface="Inter Medium" panose="020B0502030000000004" pitchFamily="34" charset="0"/>
              </a:rPr>
              <a:t>design</a:t>
            </a:r>
            <a:r>
              <a:rPr lang="lt-LT" b="0" i="0" dirty="0">
                <a:solidFill>
                  <a:schemeClr val="tx1"/>
                </a:solidFill>
                <a:latin typeface="Inter Medium" panose="020B0502030000000004" pitchFamily="34" charset="0"/>
                <a:ea typeface="Inter Medium" panose="020B0502030000000004" pitchFamily="34" charset="0"/>
                <a:cs typeface="Inter Medium" panose="020B0502030000000004" pitchFamily="34" charset="0"/>
              </a:rPr>
              <a:t>.</a:t>
            </a:r>
            <a:endParaRPr lang="en-US" b="0" i="0" dirty="0">
              <a:solidFill>
                <a:schemeClr val="tx1"/>
              </a:solidFill>
              <a:latin typeface="Inter Medium" panose="020B0502030000000004" pitchFamily="34" charset="0"/>
              <a:ea typeface="Inter Medium" panose="020B0502030000000004" pitchFamily="34" charset="0"/>
              <a:cs typeface="Inter Medium" panose="020B0502030000000004" pitchFamily="34" charset="0"/>
            </a:endParaRPr>
          </a:p>
        </p:txBody>
      </p:sp>
    </p:spTree>
    <p:extLst>
      <p:ext uri="{BB962C8B-B14F-4D97-AF65-F5344CB8AC3E}">
        <p14:creationId xmlns:p14="http://schemas.microsoft.com/office/powerpoint/2010/main" val="96810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_Black background">
    <p:bg>
      <p:bgPr>
        <a:solidFill>
          <a:schemeClr val="tx1"/>
        </a:solidFill>
        <a:effectLst/>
      </p:bgPr>
    </p:bg>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9C492272-9779-2241-83F3-E687CBCE187A}"/>
              </a:ext>
            </a:extLst>
          </p:cNvPr>
          <p:cNvGraphicFramePr>
            <a:graphicFrameLocks noGrp="1"/>
          </p:cNvGraphicFramePr>
          <p:nvPr userDrawn="1">
            <p:extLst>
              <p:ext uri="{D42A27DB-BD31-4B8C-83A1-F6EECF244321}">
                <p14:modId xmlns:p14="http://schemas.microsoft.com/office/powerpoint/2010/main" val="1400882885"/>
              </p:ext>
            </p:extLst>
          </p:nvPr>
        </p:nvGraphicFramePr>
        <p:xfrm>
          <a:off x="947737" y="2736570"/>
          <a:ext cx="10077314" cy="3475035"/>
        </p:xfrm>
        <a:graphic>
          <a:graphicData uri="http://schemas.openxmlformats.org/drawingml/2006/table">
            <a:tbl>
              <a:tblPr firstRow="1" bandRow="1">
                <a:tableStyleId>{073A0DAA-6AF3-43AB-8588-CEC1D06C72B9}</a:tableStyleId>
              </a:tblPr>
              <a:tblGrid>
                <a:gridCol w="525463">
                  <a:extLst>
                    <a:ext uri="{9D8B030D-6E8A-4147-A177-3AD203B41FA5}">
                      <a16:colId xmlns:a16="http://schemas.microsoft.com/office/drawing/2014/main" val="553379762"/>
                    </a:ext>
                  </a:extLst>
                </a:gridCol>
                <a:gridCol w="5672183">
                  <a:extLst>
                    <a:ext uri="{9D8B030D-6E8A-4147-A177-3AD203B41FA5}">
                      <a16:colId xmlns:a16="http://schemas.microsoft.com/office/drawing/2014/main" val="2887563481"/>
                    </a:ext>
                  </a:extLst>
                </a:gridCol>
                <a:gridCol w="2632166">
                  <a:extLst>
                    <a:ext uri="{9D8B030D-6E8A-4147-A177-3AD203B41FA5}">
                      <a16:colId xmlns:a16="http://schemas.microsoft.com/office/drawing/2014/main" val="1877026651"/>
                    </a:ext>
                  </a:extLst>
                </a:gridCol>
                <a:gridCol w="1247502">
                  <a:extLst>
                    <a:ext uri="{9D8B030D-6E8A-4147-A177-3AD203B41FA5}">
                      <a16:colId xmlns:a16="http://schemas.microsoft.com/office/drawing/2014/main" val="2481374449"/>
                    </a:ext>
                  </a:extLst>
                </a:gridCol>
              </a:tblGrid>
              <a:tr h="695007">
                <a:tc>
                  <a:txBody>
                    <a:bodyPr/>
                    <a:lstStyle/>
                    <a:p>
                      <a:r>
                        <a:rPr lang="en-US" sz="1500" b="1" i="0" dirty="0">
                          <a:solidFill>
                            <a:srgbClr val="FFFF00"/>
                          </a:solidFill>
                          <a:latin typeface="Arial" panose="020B0604020202020204" pitchFamily="34" charset="0"/>
                          <a:ea typeface="Inter" panose="020B0502030000000004" pitchFamily="34" charset="0"/>
                          <a:cs typeface="Arial" panose="020B0604020202020204" pitchFamily="34" charset="0"/>
                        </a:rPr>
                        <a:t>Nr.</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tx1">
                        <a:lumMod val="75000"/>
                        <a:lumOff val="25000"/>
                      </a:schemeClr>
                    </a:solidFill>
                  </a:tcPr>
                </a:tc>
                <a:tc>
                  <a:txBody>
                    <a:bodyPr/>
                    <a:lstStyle/>
                    <a:p>
                      <a:r>
                        <a:rPr lang="en-US" sz="1500" b="1" i="0" dirty="0">
                          <a:solidFill>
                            <a:srgbClr val="FFFF00"/>
                          </a:solidFill>
                          <a:latin typeface="Arial" panose="020B0604020202020204" pitchFamily="34" charset="0"/>
                          <a:ea typeface="Inter" panose="020B0502030000000004" pitchFamily="34" charset="0"/>
                          <a:cs typeface="Arial" panose="020B0604020202020204" pitchFamily="34" charset="0"/>
                        </a:rPr>
                        <a:t>Magna aliquam</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tx1">
                        <a:lumMod val="75000"/>
                        <a:lumOff val="25000"/>
                      </a:schemeClr>
                    </a:solidFill>
                  </a:tcPr>
                </a:tc>
                <a:tc>
                  <a:txBody>
                    <a:bodyPr/>
                    <a:lstStyle/>
                    <a:p>
                      <a:r>
                        <a:rPr lang="en-US" sz="1500" b="1" i="0" dirty="0">
                          <a:solidFill>
                            <a:srgbClr val="FFFF00"/>
                          </a:solidFill>
                          <a:latin typeface="Arial" panose="020B0604020202020204" pitchFamily="34" charset="0"/>
                          <a:ea typeface="Inter" panose="020B0502030000000004" pitchFamily="34" charset="0"/>
                          <a:cs typeface="Arial" panose="020B0604020202020204" pitchFamily="34" charset="0"/>
                        </a:rPr>
                        <a:t>Enim ad minim</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tx1">
                        <a:lumMod val="75000"/>
                        <a:lumOff val="25000"/>
                      </a:schemeClr>
                    </a:solidFill>
                  </a:tcPr>
                </a:tc>
                <a:tc>
                  <a:txBody>
                    <a:bodyPr/>
                    <a:lstStyle/>
                    <a:p>
                      <a:r>
                        <a:rPr lang="en-US" sz="1500" b="1" i="0" dirty="0">
                          <a:solidFill>
                            <a:srgbClr val="FFFF00"/>
                          </a:solidFill>
                          <a:latin typeface="Arial" panose="020B0604020202020204" pitchFamily="34" charset="0"/>
                          <a:ea typeface="Inter" panose="020B0502030000000004" pitchFamily="34" charset="0"/>
                          <a:cs typeface="Arial" panose="020B0604020202020204" pitchFamily="34" charset="0"/>
                        </a:rPr>
                        <a:t>Iriure</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tx1">
                        <a:lumMod val="75000"/>
                        <a:lumOff val="25000"/>
                      </a:schemeClr>
                    </a:solidFill>
                  </a:tcPr>
                </a:tc>
                <a:extLst>
                  <a:ext uri="{0D108BD9-81ED-4DB2-BD59-A6C34878D82A}">
                    <a16:rowId xmlns:a16="http://schemas.microsoft.com/office/drawing/2014/main" val="1437261061"/>
                  </a:ext>
                </a:extLst>
              </a:tr>
              <a:tr h="695007">
                <a:tc>
                  <a:txBody>
                    <a:bodyPr/>
                    <a:lstStyle/>
                    <a:p>
                      <a:pPr algn="ctr"/>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1</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Aoreet dolore magna aliquam erat volutpat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Praesent luptatum</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a:r>
                        <a:rPr lang="en-US" sz="1500" b="0" i="0" dirty="0">
                          <a:solidFill>
                            <a:srgbClr val="FFFF00"/>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003534893"/>
                  </a:ext>
                </a:extLst>
              </a:tr>
              <a:tr h="695007">
                <a:tc>
                  <a:txBody>
                    <a:bodyPr/>
                    <a:lstStyle/>
                    <a:p>
                      <a:pPr algn="ctr"/>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2</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Ut wisi enim ad minim veniam, quis nostrud</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Dolore te feugait nul</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a:r>
                        <a:rPr lang="en-US" sz="1500" b="0" i="0" dirty="0">
                          <a:solidFill>
                            <a:srgbClr val="FFFF00"/>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182109185"/>
                  </a:ext>
                </a:extLst>
              </a:tr>
              <a:tr h="695007">
                <a:tc>
                  <a:txBody>
                    <a:bodyPr/>
                    <a:lstStyle/>
                    <a:p>
                      <a:pPr algn="ctr"/>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3</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Exerci tation ullamcorper suscipit lobortis nisl</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Augue duis</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a:r>
                        <a:rPr lang="en-US" sz="1500" b="0" i="0" dirty="0">
                          <a:solidFill>
                            <a:srgbClr val="FFFF00"/>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763808814"/>
                  </a:ext>
                </a:extLst>
              </a:tr>
              <a:tr h="695007">
                <a:tc>
                  <a:txBody>
                    <a:bodyPr/>
                    <a:lstStyle/>
                    <a:p>
                      <a:pPr algn="ctr"/>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4</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Duis autem vel eum iriure dolor </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r>
                        <a:rPr lang="en-US" sz="1500" b="0" i="0" dirty="0">
                          <a:solidFill>
                            <a:schemeClr val="bg1"/>
                          </a:solidFill>
                          <a:latin typeface="Arial" panose="020B0604020202020204" pitchFamily="34" charset="0"/>
                          <a:ea typeface="Inter" panose="020B0502030000000004" pitchFamily="34" charset="0"/>
                          <a:cs typeface="Arial" panose="020B0604020202020204" pitchFamily="34" charset="0"/>
                        </a:rPr>
                        <a:t>Te feugait nulla facilisi</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a:r>
                        <a:rPr lang="en-US" sz="1500" b="0" i="0" dirty="0">
                          <a:solidFill>
                            <a:srgbClr val="FFFF00"/>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659441268"/>
                  </a:ext>
                </a:extLst>
              </a:tr>
            </a:tbl>
          </a:graphicData>
        </a:graphic>
      </p:graphicFrame>
      <p:sp>
        <p:nvSpPr>
          <p:cNvPr id="12" name="TextBox 11">
            <a:extLst>
              <a:ext uri="{FF2B5EF4-FFF2-40B4-BE49-F238E27FC236}">
                <a16:creationId xmlns:a16="http://schemas.microsoft.com/office/drawing/2014/main" id="{0A4775A3-EB07-A141-A562-5216ADEA360A}"/>
              </a:ext>
            </a:extLst>
          </p:cNvPr>
          <p:cNvSpPr txBox="1"/>
          <p:nvPr userDrawn="1"/>
        </p:nvSpPr>
        <p:spPr>
          <a:xfrm>
            <a:off x="1102519" y="698500"/>
            <a:ext cx="9986962" cy="1532599"/>
          </a:xfrm>
          <a:prstGeom prst="rect">
            <a:avLst/>
          </a:prstGeom>
          <a:noFill/>
        </p:spPr>
        <p:txBody>
          <a:bodyPr wrap="square" rtlCol="0">
            <a:spAutoFit/>
          </a:bodyPr>
          <a:lstStyle/>
          <a:p>
            <a:pPr algn="ctr">
              <a:lnSpc>
                <a:spcPct val="110000"/>
              </a:lnSpc>
              <a:spcAft>
                <a:spcPts val="1200"/>
              </a:spcAft>
            </a:pPr>
            <a:r>
              <a:rPr lang="en-GB" sz="1800" b="1" i="0"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IMPORTANT (THIS IS NOT PART OF THE SLIDE DESIGN)</a:t>
            </a:r>
            <a:endParaRPr lang="lt-LT" b="1" i="0" dirty="0">
              <a:solidFill>
                <a:srgbClr val="FFFF00"/>
              </a:solidFill>
              <a:latin typeface="Arial" panose="020B0604020202020204" pitchFamily="34" charset="0"/>
              <a:ea typeface="Inter" panose="020B0502030000000004" pitchFamily="34" charset="0"/>
              <a:cs typeface="Arial" panose="020B0604020202020204" pitchFamily="34" charset="0"/>
            </a:endParaRPr>
          </a:p>
          <a:p>
            <a:pPr marL="0" marR="0" lvl="0" indent="0" algn="ctr" defTabSz="914400" rtl="0" eaLnBrk="1" fontAlgn="auto" latinLnBrk="0" hangingPunct="1">
              <a:lnSpc>
                <a:spcPct val="110000"/>
              </a:lnSpc>
              <a:spcBef>
                <a:spcPts val="0"/>
              </a:spcBef>
              <a:spcAft>
                <a:spcPts val="1200"/>
              </a:spcAft>
              <a:buClrTx/>
              <a:buSzTx/>
              <a:buFontTx/>
              <a:buNone/>
              <a:tabLst/>
              <a:defRPr/>
            </a:pPr>
            <a:r>
              <a:rPr lang="lt-LT" b="0" i="0" dirty="0">
                <a:solidFill>
                  <a:schemeClr val="bg1"/>
                </a:solidFill>
                <a:latin typeface="Arial" panose="020B0604020202020204" pitchFamily="34" charset="0"/>
                <a:ea typeface="Inter" panose="020B0502030000000004" pitchFamily="34" charset="0"/>
                <a:cs typeface="Arial" panose="020B0604020202020204" pitchFamily="34" charset="0"/>
              </a:rPr>
              <a:t>Copy table from Slide </a:t>
            </a:r>
            <a:r>
              <a:rPr lang="lt-LT" b="0" i="0" dirty="0" err="1">
                <a:solidFill>
                  <a:schemeClr val="bg1"/>
                </a:solidFill>
                <a:latin typeface="Arial" panose="020B0604020202020204" pitchFamily="34" charset="0"/>
                <a:ea typeface="Inter" panose="020B0502030000000004" pitchFamily="34" charset="0"/>
                <a:cs typeface="Arial" panose="020B0604020202020204" pitchFamily="34" charset="0"/>
              </a:rPr>
              <a:t>Master</a:t>
            </a:r>
            <a:r>
              <a:rPr lang="lt-LT" b="0" i="0" dirty="0">
                <a:solidFill>
                  <a:schemeClr val="bg1"/>
                </a:solidFill>
                <a:latin typeface="Arial" panose="020B0604020202020204" pitchFamily="34" charset="0"/>
                <a:ea typeface="Inter" panose="020B0502030000000004" pitchFamily="34" charset="0"/>
                <a:cs typeface="Arial" panose="020B0604020202020204" pitchFamily="34" charset="0"/>
              </a:rPr>
              <a:t>:</a:t>
            </a:r>
          </a:p>
          <a:p>
            <a:pPr marL="0" marR="0" lvl="0" indent="0" algn="ctr" defTabSz="914400" rtl="0" eaLnBrk="1" fontAlgn="auto" latinLnBrk="0" hangingPunct="1">
              <a:lnSpc>
                <a:spcPct val="110000"/>
              </a:lnSpc>
              <a:spcBef>
                <a:spcPts val="0"/>
              </a:spcBef>
              <a:spcAft>
                <a:spcPts val="1200"/>
              </a:spcAft>
              <a:buClrTx/>
              <a:buSzTx/>
              <a:buFontTx/>
              <a:buNone/>
              <a:tabLst/>
              <a:defRPr/>
            </a:pP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1.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Go to View panel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2.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Select Slide Master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3.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Copy the table</a:t>
            </a:r>
            <a:b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b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4.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Close the Slide Master: select the Normal </a:t>
            </a:r>
            <a:r>
              <a:rPr lang="en-GB" sz="1600" b="1" i="0" u="none" strike="noStrike" kern="1200" dirty="0">
                <a:solidFill>
                  <a:srgbClr val="FFFF00"/>
                </a:solidFill>
                <a:effectLst/>
                <a:latin typeface="Arial" panose="020B0604020202020204" pitchFamily="34" charset="0"/>
                <a:ea typeface="Inter" panose="020B0502030000000004" pitchFamily="34" charset="0"/>
                <a:cs typeface="Arial" panose="020B0604020202020204" pitchFamily="34" charset="0"/>
              </a:rPr>
              <a:t>5. </a:t>
            </a:r>
            <a:r>
              <a:rPr lang="en-GB"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rPr>
              <a:t>Paste the table on slide.</a:t>
            </a:r>
            <a:endParaRPr lang="lt-LT" sz="1600" b="0" i="0" u="none" strike="noStrike" kern="1200" dirty="0">
              <a:solidFill>
                <a:schemeClr val="bg1"/>
              </a:solidFill>
              <a:effectLst/>
              <a:latin typeface="Arial" panose="020B0604020202020204" pitchFamily="34" charset="0"/>
              <a:ea typeface="Inter" panose="020B0502030000000004" pitchFamily="34" charset="0"/>
              <a:cs typeface="Arial" panose="020B0604020202020204" pitchFamily="34" charset="0"/>
            </a:endParaRPr>
          </a:p>
        </p:txBody>
      </p:sp>
    </p:spTree>
    <p:extLst>
      <p:ext uri="{BB962C8B-B14F-4D97-AF65-F5344CB8AC3E}">
        <p14:creationId xmlns:p14="http://schemas.microsoft.com/office/powerpoint/2010/main" val="42420871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_White backgroun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3D4B7795-ED57-BA41-9394-B33607ADC5F5}"/>
              </a:ext>
            </a:extLst>
          </p:cNvPr>
          <p:cNvGraphicFramePr>
            <a:graphicFrameLocks noGrp="1"/>
          </p:cNvGraphicFramePr>
          <p:nvPr userDrawn="1">
            <p:extLst>
              <p:ext uri="{D42A27DB-BD31-4B8C-83A1-F6EECF244321}">
                <p14:modId xmlns:p14="http://schemas.microsoft.com/office/powerpoint/2010/main" val="1867343345"/>
              </p:ext>
            </p:extLst>
          </p:nvPr>
        </p:nvGraphicFramePr>
        <p:xfrm>
          <a:off x="947737" y="2736570"/>
          <a:ext cx="10279789" cy="3475035"/>
        </p:xfrm>
        <a:graphic>
          <a:graphicData uri="http://schemas.openxmlformats.org/drawingml/2006/table">
            <a:tbl>
              <a:tblPr firstRow="1" bandRow="1">
                <a:tableStyleId>{073A0DAA-6AF3-43AB-8588-CEC1D06C72B9}</a:tableStyleId>
              </a:tblPr>
              <a:tblGrid>
                <a:gridCol w="528366">
                  <a:extLst>
                    <a:ext uri="{9D8B030D-6E8A-4147-A177-3AD203B41FA5}">
                      <a16:colId xmlns:a16="http://schemas.microsoft.com/office/drawing/2014/main" val="553379762"/>
                    </a:ext>
                  </a:extLst>
                </a:gridCol>
                <a:gridCol w="5669280">
                  <a:extLst>
                    <a:ext uri="{9D8B030D-6E8A-4147-A177-3AD203B41FA5}">
                      <a16:colId xmlns:a16="http://schemas.microsoft.com/office/drawing/2014/main" val="2887563481"/>
                    </a:ext>
                  </a:extLst>
                </a:gridCol>
                <a:gridCol w="2625634">
                  <a:extLst>
                    <a:ext uri="{9D8B030D-6E8A-4147-A177-3AD203B41FA5}">
                      <a16:colId xmlns:a16="http://schemas.microsoft.com/office/drawing/2014/main" val="1877026651"/>
                    </a:ext>
                  </a:extLst>
                </a:gridCol>
                <a:gridCol w="1456509">
                  <a:extLst>
                    <a:ext uri="{9D8B030D-6E8A-4147-A177-3AD203B41FA5}">
                      <a16:colId xmlns:a16="http://schemas.microsoft.com/office/drawing/2014/main" val="2481374449"/>
                    </a:ext>
                  </a:extLst>
                </a:gridCol>
              </a:tblGrid>
              <a:tr h="695007">
                <a:tc>
                  <a:txBody>
                    <a:bodyPr/>
                    <a:lstStyle/>
                    <a:p>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Nr.</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1F2F2"/>
                    </a:solidFill>
                  </a:tcPr>
                </a:tc>
                <a:tc>
                  <a:txBody>
                    <a:bodyPr/>
                    <a:lstStyle/>
                    <a:p>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Magna aliquam</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1F2F2"/>
                    </a:solidFill>
                  </a:tcPr>
                </a:tc>
                <a:tc>
                  <a:txBody>
                    <a:bodyPr/>
                    <a:lstStyle/>
                    <a:p>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Enim ad minim</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1F2F2"/>
                    </a:solidFill>
                  </a:tcPr>
                </a:tc>
                <a:tc>
                  <a:txBody>
                    <a:bodyPr/>
                    <a:lstStyle/>
                    <a:p>
                      <a:r>
                        <a:rPr lang="en-US" sz="1500" b="1" i="0" dirty="0">
                          <a:solidFill>
                            <a:schemeClr val="tx1"/>
                          </a:solidFill>
                          <a:latin typeface="Arial" panose="020B0604020202020204" pitchFamily="34" charset="0"/>
                          <a:ea typeface="Inter" panose="020B0502030000000004" pitchFamily="34" charset="0"/>
                          <a:cs typeface="Arial" panose="020B0604020202020204" pitchFamily="34" charset="0"/>
                        </a:rPr>
                        <a:t>Iriure</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1F2F2"/>
                    </a:solidFill>
                  </a:tcPr>
                </a:tc>
                <a:extLst>
                  <a:ext uri="{0D108BD9-81ED-4DB2-BD59-A6C34878D82A}">
                    <a16:rowId xmlns:a16="http://schemas.microsoft.com/office/drawing/2014/main" val="1437261061"/>
                  </a:ext>
                </a:extLst>
              </a:tr>
              <a:tr h="695007">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1</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Aoreet dolore magna aliquam erat volutpat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Praesent luptatum</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003534893"/>
                  </a:ext>
                </a:extLst>
              </a:tr>
              <a:tr h="695007">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2</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Ut wisi enim ad minim veniam, quis nostrud</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Dolore te feugait nul</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182109185"/>
                  </a:ext>
                </a:extLst>
              </a:tr>
              <a:tr h="695007">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3</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Exerci tation ullamcorper suscipit lobortis nisl</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Augue duis</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763808814"/>
                  </a:ext>
                </a:extLst>
              </a:tr>
              <a:tr h="695007">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4</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Duis autem vel eum iriure dolor </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Te feugait nulla facilisi</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a:r>
                        <a:rPr lang="en-US" sz="1500" b="0" i="0" dirty="0">
                          <a:solidFill>
                            <a:schemeClr val="tx1"/>
                          </a:solidFill>
                          <a:latin typeface="Arial" panose="020B0604020202020204" pitchFamily="34" charset="0"/>
                          <a:ea typeface="Inter" panose="020B0502030000000004" pitchFamily="34" charset="0"/>
                          <a:cs typeface="Arial" panose="020B0604020202020204" pitchFamily="34" charset="0"/>
                        </a:rPr>
                        <a:t>-</a:t>
                      </a:r>
                    </a:p>
                  </a:txBody>
                  <a:tcPr marL="108000" marR="108000" marT="54000" marB="5400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659441268"/>
                  </a:ext>
                </a:extLst>
              </a:tr>
            </a:tbl>
          </a:graphicData>
        </a:graphic>
      </p:graphicFrame>
      <p:sp>
        <p:nvSpPr>
          <p:cNvPr id="4" name="TextBox 3">
            <a:extLst>
              <a:ext uri="{FF2B5EF4-FFF2-40B4-BE49-F238E27FC236}">
                <a16:creationId xmlns:a16="http://schemas.microsoft.com/office/drawing/2014/main" id="{BFB6A585-1753-A34C-8DD7-7369E5275DA5}"/>
              </a:ext>
            </a:extLst>
          </p:cNvPr>
          <p:cNvSpPr txBox="1"/>
          <p:nvPr userDrawn="1"/>
        </p:nvSpPr>
        <p:spPr>
          <a:xfrm>
            <a:off x="1102519" y="698500"/>
            <a:ext cx="9986962" cy="1532599"/>
          </a:xfrm>
          <a:prstGeom prst="rect">
            <a:avLst/>
          </a:prstGeom>
          <a:noFill/>
        </p:spPr>
        <p:txBody>
          <a:bodyPr wrap="square" rtlCol="0">
            <a:spAutoFit/>
          </a:bodyPr>
          <a:lstStyle/>
          <a:p>
            <a:pPr algn="ctr">
              <a:lnSpc>
                <a:spcPct val="110000"/>
              </a:lnSpc>
              <a:spcAft>
                <a:spcPts val="1200"/>
              </a:spcAft>
            </a:pPr>
            <a:r>
              <a:rPr lang="en-GB" sz="1800" b="1" i="0"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IMPORTANT (THIS IS NOT PART OF THE SLIDE DESIGN)</a:t>
            </a:r>
            <a:endParaRPr lang="lt-LT" b="1" i="0" dirty="0">
              <a:solidFill>
                <a:schemeClr val="tx1"/>
              </a:solidFill>
              <a:latin typeface="Arial" panose="020B0604020202020204" pitchFamily="34" charset="0"/>
              <a:ea typeface="Inter" panose="020B0502030000000004" pitchFamily="34" charset="0"/>
              <a:cs typeface="Arial" panose="020B0604020202020204" pitchFamily="34" charset="0"/>
            </a:endParaRPr>
          </a:p>
          <a:p>
            <a:pPr marL="0" marR="0" lvl="0" indent="0" algn="ctr" defTabSz="914400" rtl="0" eaLnBrk="1" fontAlgn="auto" latinLnBrk="0" hangingPunct="1">
              <a:lnSpc>
                <a:spcPct val="110000"/>
              </a:lnSpc>
              <a:spcBef>
                <a:spcPts val="0"/>
              </a:spcBef>
              <a:spcAft>
                <a:spcPts val="1200"/>
              </a:spcAft>
              <a:buClrTx/>
              <a:buSzTx/>
              <a:buFontTx/>
              <a:buNone/>
              <a:tabLst/>
              <a:defRPr/>
            </a:pPr>
            <a:r>
              <a:rPr lang="lt-LT" b="0" i="0" dirty="0">
                <a:solidFill>
                  <a:schemeClr val="tx1"/>
                </a:solidFill>
                <a:latin typeface="Arial" panose="020B0604020202020204" pitchFamily="34" charset="0"/>
                <a:ea typeface="Inter" panose="020B0502030000000004" pitchFamily="34" charset="0"/>
                <a:cs typeface="Arial" panose="020B0604020202020204" pitchFamily="34" charset="0"/>
              </a:rPr>
              <a:t>Copy table from Slide </a:t>
            </a:r>
            <a:r>
              <a:rPr lang="lt-LT" b="0" i="0" dirty="0" err="1">
                <a:solidFill>
                  <a:schemeClr val="tx1"/>
                </a:solidFill>
                <a:latin typeface="Arial" panose="020B0604020202020204" pitchFamily="34" charset="0"/>
                <a:ea typeface="Inter" panose="020B0502030000000004" pitchFamily="34" charset="0"/>
                <a:cs typeface="Arial" panose="020B0604020202020204" pitchFamily="34" charset="0"/>
              </a:rPr>
              <a:t>Master</a:t>
            </a:r>
            <a:r>
              <a:rPr lang="lt-LT" b="0" i="0" dirty="0">
                <a:solidFill>
                  <a:schemeClr val="tx1"/>
                </a:solidFill>
                <a:latin typeface="Arial" panose="020B0604020202020204" pitchFamily="34" charset="0"/>
                <a:ea typeface="Inter" panose="020B0502030000000004" pitchFamily="34" charset="0"/>
                <a:cs typeface="Arial" panose="020B0604020202020204" pitchFamily="34" charset="0"/>
              </a:rPr>
              <a:t>:</a:t>
            </a:r>
          </a:p>
          <a:p>
            <a:pPr marL="0" marR="0" lvl="0" indent="0" algn="ctr" defTabSz="914400" rtl="0" eaLnBrk="1" fontAlgn="auto" latinLnBrk="0" hangingPunct="1">
              <a:lnSpc>
                <a:spcPct val="110000"/>
              </a:lnSpc>
              <a:spcBef>
                <a:spcPts val="0"/>
              </a:spcBef>
              <a:spcAft>
                <a:spcPts val="1200"/>
              </a:spcAft>
              <a:buClrTx/>
              <a:buSzTx/>
              <a:buFontTx/>
              <a:buNone/>
              <a:tabLst/>
              <a:defRPr/>
            </a:pP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1. </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Go to View panel </a:t>
            </a: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2. </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Select Slide Master </a:t>
            </a: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3. </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Copy the table</a:t>
            </a:r>
            <a:b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b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4. </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Close the Slide Master: select the Normal </a:t>
            </a:r>
            <a:r>
              <a:rPr lang="en-GB" sz="1600" b="1"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5. </a:t>
            </a:r>
            <a:r>
              <a:rPr lang="en-GB"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rPr>
              <a:t>Paste the table on slide.</a:t>
            </a:r>
            <a:endParaRPr lang="lt-LT" sz="1600" b="0" i="0" u="none" strike="noStrike" kern="1200" dirty="0">
              <a:solidFill>
                <a:schemeClr val="tx1"/>
              </a:solidFill>
              <a:effectLst/>
              <a:latin typeface="Arial" panose="020B0604020202020204" pitchFamily="34" charset="0"/>
              <a:ea typeface="Inter" panose="020B0502030000000004" pitchFamily="34" charset="0"/>
              <a:cs typeface="Arial" panose="020B0604020202020204" pitchFamily="34" charset="0"/>
            </a:endParaRPr>
          </a:p>
        </p:txBody>
      </p:sp>
    </p:spTree>
    <p:extLst>
      <p:ext uri="{BB962C8B-B14F-4D97-AF65-F5344CB8AC3E}">
        <p14:creationId xmlns:p14="http://schemas.microsoft.com/office/powerpoint/2010/main" val="1525777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to">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2968082D-F45E-1B49-9FC3-AAC24B320736}"/>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4926196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oto_Antraštė_Balta">
    <p:bg>
      <p:bgPr>
        <a:solidFill>
          <a:schemeClr val="bg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err="1"/>
              <a:t>Antraštė</a:t>
            </a:r>
            <a:endParaRPr lang="en-US"/>
          </a:p>
        </p:txBody>
      </p:sp>
      <p:sp>
        <p:nvSpPr>
          <p:cNvPr id="13" name="Picture Placeholder 3">
            <a:extLst>
              <a:ext uri="{FF2B5EF4-FFF2-40B4-BE49-F238E27FC236}">
                <a16:creationId xmlns:a16="http://schemas.microsoft.com/office/drawing/2014/main" id="{5F302F9B-B4B3-B045-8492-FFC9D530256C}"/>
              </a:ext>
            </a:extLst>
          </p:cNvPr>
          <p:cNvSpPr>
            <a:spLocks noGrp="1"/>
          </p:cNvSpPr>
          <p:nvPr>
            <p:ph type="pic" sz="quarter" idx="12"/>
          </p:nvPr>
        </p:nvSpPr>
        <p:spPr>
          <a:xfrm>
            <a:off x="0" y="1449388"/>
            <a:ext cx="12192000" cy="5408611"/>
          </a:xfrm>
          <a:prstGeom prst="rect">
            <a:avLst/>
          </a:prstGeom>
        </p:spPr>
        <p:txBody>
          <a:bodyPr/>
          <a:lstStyle/>
          <a:p>
            <a:endParaRPr lang="en-US"/>
          </a:p>
        </p:txBody>
      </p:sp>
    </p:spTree>
    <p:extLst>
      <p:ext uri="{BB962C8B-B14F-4D97-AF65-F5344CB8AC3E}">
        <p14:creationId xmlns:p14="http://schemas.microsoft.com/office/powerpoint/2010/main" val="131394541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oto_Header_White background">
    <p:bg>
      <p:bgPr>
        <a:solidFill>
          <a:schemeClr val="bg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3" name="Picture Placeholder 3">
            <a:extLst>
              <a:ext uri="{FF2B5EF4-FFF2-40B4-BE49-F238E27FC236}">
                <a16:creationId xmlns:a16="http://schemas.microsoft.com/office/drawing/2014/main" id="{5F302F9B-B4B3-B045-8492-FFC9D530256C}"/>
              </a:ext>
            </a:extLst>
          </p:cNvPr>
          <p:cNvSpPr>
            <a:spLocks noGrp="1"/>
          </p:cNvSpPr>
          <p:nvPr>
            <p:ph type="pic" sz="quarter" idx="12"/>
          </p:nvPr>
        </p:nvSpPr>
        <p:spPr>
          <a:xfrm>
            <a:off x="0" y="1449388"/>
            <a:ext cx="12192000" cy="5408611"/>
          </a:xfrm>
          <a:prstGeom prst="rect">
            <a:avLst/>
          </a:prstGeom>
        </p:spPr>
        <p:txBody>
          <a:bodyPr/>
          <a:lstStyle/>
          <a:p>
            <a:endParaRPr lang="en-US"/>
          </a:p>
        </p:txBody>
      </p:sp>
    </p:spTree>
    <p:extLst>
      <p:ext uri="{BB962C8B-B14F-4D97-AF65-F5344CB8AC3E}">
        <p14:creationId xmlns:p14="http://schemas.microsoft.com/office/powerpoint/2010/main" val="1696790623"/>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to_Antraštė_Juoda">
    <p:bg>
      <p:bgPr>
        <a:solidFill>
          <a:schemeClr val="tx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err="1"/>
              <a:t>Antraštė</a:t>
            </a:r>
            <a:endParaRPr lang="en-US"/>
          </a:p>
        </p:txBody>
      </p:sp>
      <p:sp>
        <p:nvSpPr>
          <p:cNvPr id="13" name="Picture Placeholder 3">
            <a:extLst>
              <a:ext uri="{FF2B5EF4-FFF2-40B4-BE49-F238E27FC236}">
                <a16:creationId xmlns:a16="http://schemas.microsoft.com/office/drawing/2014/main" id="{5F302F9B-B4B3-B045-8492-FFC9D530256C}"/>
              </a:ext>
            </a:extLst>
          </p:cNvPr>
          <p:cNvSpPr>
            <a:spLocks noGrp="1"/>
          </p:cNvSpPr>
          <p:nvPr>
            <p:ph type="pic" sz="quarter" idx="12"/>
          </p:nvPr>
        </p:nvSpPr>
        <p:spPr>
          <a:xfrm>
            <a:off x="0" y="1449388"/>
            <a:ext cx="12192000" cy="5408611"/>
          </a:xfrm>
          <a:prstGeom prst="rect">
            <a:avLst/>
          </a:prstGeom>
        </p:spPr>
        <p:txBody>
          <a:bodyPr/>
          <a:lstStyle/>
          <a:p>
            <a:endParaRPr lang="en-US"/>
          </a:p>
        </p:txBody>
      </p:sp>
    </p:spTree>
    <p:extLst>
      <p:ext uri="{BB962C8B-B14F-4D97-AF65-F5344CB8AC3E}">
        <p14:creationId xmlns:p14="http://schemas.microsoft.com/office/powerpoint/2010/main" val="2975551475"/>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vi_Foto_Juoda">
    <p:bg>
      <p:bgPr>
        <a:solidFill>
          <a:schemeClr val="tx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10908714" cy="509636"/>
          </a:xfrm>
          <a:prstGeom prst="rect">
            <a:avLst/>
          </a:prstGeom>
        </p:spPr>
        <p:txBody>
          <a:bodyPr/>
          <a:lstStyle>
            <a:lvl1pPr marL="0" indent="0">
              <a:buNone/>
              <a:defRPr sz="30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err="1"/>
              <a:t>Antraštė</a:t>
            </a:r>
            <a:endParaRPr lang="en-US"/>
          </a:p>
        </p:txBody>
      </p:sp>
      <p:sp>
        <p:nvSpPr>
          <p:cNvPr id="6" name="Picture Placeholder 3">
            <a:extLst>
              <a:ext uri="{FF2B5EF4-FFF2-40B4-BE49-F238E27FC236}">
                <a16:creationId xmlns:a16="http://schemas.microsoft.com/office/drawing/2014/main" id="{45230BBD-D8AC-0545-A7D5-13382E10E93A}"/>
              </a:ext>
            </a:extLst>
          </p:cNvPr>
          <p:cNvSpPr>
            <a:spLocks noGrp="1"/>
          </p:cNvSpPr>
          <p:nvPr>
            <p:ph type="pic" sz="quarter" idx="14"/>
          </p:nvPr>
        </p:nvSpPr>
        <p:spPr>
          <a:xfrm>
            <a:off x="638177" y="1809749"/>
            <a:ext cx="5181597" cy="4333876"/>
          </a:xfrm>
          <a:prstGeom prst="rect">
            <a:avLst/>
          </a:prstGeom>
        </p:spPr>
        <p:txBody>
          <a:bodyPr/>
          <a:lstStyle/>
          <a:p>
            <a:endParaRPr lang="en-US"/>
          </a:p>
        </p:txBody>
      </p:sp>
      <p:sp>
        <p:nvSpPr>
          <p:cNvPr id="7" name="Picture Placeholder 3">
            <a:extLst>
              <a:ext uri="{FF2B5EF4-FFF2-40B4-BE49-F238E27FC236}">
                <a16:creationId xmlns:a16="http://schemas.microsoft.com/office/drawing/2014/main" id="{10D8EEC7-A4A8-754E-B0D5-1BD7DE8A8170}"/>
              </a:ext>
            </a:extLst>
          </p:cNvPr>
          <p:cNvSpPr>
            <a:spLocks noGrp="1"/>
          </p:cNvSpPr>
          <p:nvPr>
            <p:ph type="pic" sz="quarter" idx="15"/>
          </p:nvPr>
        </p:nvSpPr>
        <p:spPr>
          <a:xfrm>
            <a:off x="6368761" y="1809749"/>
            <a:ext cx="5181597" cy="4333876"/>
          </a:xfrm>
          <a:prstGeom prst="rect">
            <a:avLst/>
          </a:prstGeom>
        </p:spPr>
        <p:txBody>
          <a:bodyPr/>
          <a:lstStyle/>
          <a:p>
            <a:endParaRPr lang="en-US"/>
          </a:p>
        </p:txBody>
      </p:sp>
      <p:sp>
        <p:nvSpPr>
          <p:cNvPr id="9" name="Slide Number Placeholder 3">
            <a:extLst>
              <a:ext uri="{FF2B5EF4-FFF2-40B4-BE49-F238E27FC236}">
                <a16:creationId xmlns:a16="http://schemas.microsoft.com/office/drawing/2014/main" id="{B18BB3B5-113D-8548-9F2F-322C167FD2BE}"/>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Inter Semi Bold" panose="020B0502030000000004" pitchFamily="34" charset="0"/>
                <a:ea typeface="Inter Semi Bold" panose="020B0502030000000004" pitchFamily="34" charset="0"/>
                <a:cs typeface="Inter Semi Bold" panose="020B0502030000000004" pitchFamily="34" charset="0"/>
              </a:rPr>
              <a:pPr algn="ctr"/>
              <a:t>‹#›</a:t>
            </a:fld>
            <a:endParaRPr lang="en-US" sz="1400" b="1" i="0">
              <a:solidFill>
                <a:schemeClr val="bg1"/>
              </a:solidFill>
              <a:latin typeface="Inter Semi Bold" panose="020B0502030000000004" pitchFamily="34" charset="0"/>
              <a:ea typeface="Inter Semi Bold" panose="020B0502030000000004" pitchFamily="34" charset="0"/>
              <a:cs typeface="Inter Semi Bold" panose="020B0502030000000004" pitchFamily="34" charset="0"/>
            </a:endParaRPr>
          </a:p>
        </p:txBody>
      </p:sp>
    </p:spTree>
    <p:extLst>
      <p:ext uri="{BB962C8B-B14F-4D97-AF65-F5344CB8AC3E}">
        <p14:creationId xmlns:p14="http://schemas.microsoft.com/office/powerpoint/2010/main" val="493740274"/>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vi_Foto_Balta">
    <p:bg>
      <p:bgPr>
        <a:solidFill>
          <a:schemeClr val="bg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10908714"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err="1"/>
              <a:t>Antraštė</a:t>
            </a:r>
            <a:endParaRPr lang="en-US"/>
          </a:p>
        </p:txBody>
      </p:sp>
      <p:sp>
        <p:nvSpPr>
          <p:cNvPr id="6" name="Picture Placeholder 3">
            <a:extLst>
              <a:ext uri="{FF2B5EF4-FFF2-40B4-BE49-F238E27FC236}">
                <a16:creationId xmlns:a16="http://schemas.microsoft.com/office/drawing/2014/main" id="{45230BBD-D8AC-0545-A7D5-13382E10E93A}"/>
              </a:ext>
            </a:extLst>
          </p:cNvPr>
          <p:cNvSpPr>
            <a:spLocks noGrp="1"/>
          </p:cNvSpPr>
          <p:nvPr>
            <p:ph type="pic" sz="quarter" idx="14"/>
          </p:nvPr>
        </p:nvSpPr>
        <p:spPr>
          <a:xfrm>
            <a:off x="638177" y="1809749"/>
            <a:ext cx="5181597" cy="4333876"/>
          </a:xfrm>
          <a:prstGeom prst="rect">
            <a:avLst/>
          </a:prstGeom>
        </p:spPr>
        <p:txBody>
          <a:bodyPr/>
          <a:lstStyle/>
          <a:p>
            <a:endParaRPr lang="en-US"/>
          </a:p>
        </p:txBody>
      </p:sp>
      <p:sp>
        <p:nvSpPr>
          <p:cNvPr id="7" name="Picture Placeholder 3">
            <a:extLst>
              <a:ext uri="{FF2B5EF4-FFF2-40B4-BE49-F238E27FC236}">
                <a16:creationId xmlns:a16="http://schemas.microsoft.com/office/drawing/2014/main" id="{10D8EEC7-A4A8-754E-B0D5-1BD7DE8A8170}"/>
              </a:ext>
            </a:extLst>
          </p:cNvPr>
          <p:cNvSpPr>
            <a:spLocks noGrp="1"/>
          </p:cNvSpPr>
          <p:nvPr>
            <p:ph type="pic" sz="quarter" idx="15"/>
          </p:nvPr>
        </p:nvSpPr>
        <p:spPr>
          <a:xfrm>
            <a:off x="6368761" y="1809749"/>
            <a:ext cx="5181597" cy="4333876"/>
          </a:xfrm>
          <a:prstGeom prst="rect">
            <a:avLst/>
          </a:prstGeom>
        </p:spPr>
        <p:txBody>
          <a:bodyPr/>
          <a:lstStyle/>
          <a:p>
            <a:endParaRPr lang="en-US"/>
          </a:p>
        </p:txBody>
      </p:sp>
      <p:sp>
        <p:nvSpPr>
          <p:cNvPr id="8" name="Slide Number Placeholder 3">
            <a:extLst>
              <a:ext uri="{FF2B5EF4-FFF2-40B4-BE49-F238E27FC236}">
                <a16:creationId xmlns:a16="http://schemas.microsoft.com/office/drawing/2014/main" id="{786F870C-64A2-4745-A31D-1B11AEC206B2}"/>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Inter Semi Bold" panose="020B0502030000000004" pitchFamily="34" charset="0"/>
                <a:ea typeface="Inter Semi Bold" panose="020B0502030000000004" pitchFamily="34" charset="0"/>
                <a:cs typeface="Inter Semi Bold" panose="020B0502030000000004" pitchFamily="34" charset="0"/>
              </a:rPr>
              <a:pPr algn="ctr"/>
              <a:t>‹#›</a:t>
            </a:fld>
            <a:endParaRPr lang="en-US" sz="1400" b="1" i="0">
              <a:solidFill>
                <a:schemeClr val="tx1"/>
              </a:solidFill>
              <a:latin typeface="Inter Semi Bold" panose="020B0502030000000004" pitchFamily="34" charset="0"/>
              <a:ea typeface="Inter Semi Bold" panose="020B0502030000000004" pitchFamily="34" charset="0"/>
              <a:cs typeface="Inter Semi Bold" panose="020B0502030000000004" pitchFamily="34" charset="0"/>
            </a:endParaRPr>
          </a:p>
        </p:txBody>
      </p:sp>
    </p:spTree>
    <p:extLst>
      <p:ext uri="{BB962C8B-B14F-4D97-AF65-F5344CB8AC3E}">
        <p14:creationId xmlns:p14="http://schemas.microsoft.com/office/powerpoint/2010/main" val="3596899905"/>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to_Antraštė_Tekstas_Juoda">
    <p:bg>
      <p:bgPr>
        <a:solidFill>
          <a:schemeClr val="tx1"/>
        </a:solidFill>
        <a:effectLst/>
      </p:bgPr>
    </p:bg>
    <p:spTree>
      <p:nvGrpSpPr>
        <p:cNvPr id="1" name=""/>
        <p:cNvGrpSpPr/>
        <p:nvPr/>
      </p:nvGrpSpPr>
      <p:grpSpPr>
        <a:xfrm>
          <a:off x="0" y="0"/>
          <a:ext cx="0" cy="0"/>
          <a:chOff x="0" y="0"/>
          <a:chExt cx="0" cy="0"/>
        </a:xfrm>
      </p:grpSpPr>
      <p:sp>
        <p:nvSpPr>
          <p:cNvPr id="15" name="Text Placeholder 20">
            <a:extLst>
              <a:ext uri="{FF2B5EF4-FFF2-40B4-BE49-F238E27FC236}">
                <a16:creationId xmlns:a16="http://schemas.microsoft.com/office/drawing/2014/main" id="{B5F1E7A3-042D-1A41-A4EE-C4B741F2F954}"/>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16" name="Text Placeholder 4">
            <a:extLst>
              <a:ext uri="{FF2B5EF4-FFF2-40B4-BE49-F238E27FC236}">
                <a16:creationId xmlns:a16="http://schemas.microsoft.com/office/drawing/2014/main" id="{0393B77B-8341-1C44-8B13-EC418665B44B}"/>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ANTRAŠTĖ</a:t>
            </a:r>
          </a:p>
        </p:txBody>
      </p:sp>
      <p:sp>
        <p:nvSpPr>
          <p:cNvPr id="19" name="Picture Placeholder 4">
            <a:extLst>
              <a:ext uri="{FF2B5EF4-FFF2-40B4-BE49-F238E27FC236}">
                <a16:creationId xmlns:a16="http://schemas.microsoft.com/office/drawing/2014/main" id="{87791077-CFD2-474A-ADBD-B95943A91900}"/>
              </a:ext>
            </a:extLst>
          </p:cNvPr>
          <p:cNvSpPr>
            <a:spLocks noGrp="1"/>
          </p:cNvSpPr>
          <p:nvPr>
            <p:ph type="pic" sz="quarter" idx="19"/>
          </p:nvPr>
        </p:nvSpPr>
        <p:spPr>
          <a:xfrm>
            <a:off x="1" y="1"/>
            <a:ext cx="6096000" cy="6858000"/>
          </a:xfrm>
          <a:prstGeom prst="rect">
            <a:avLst/>
          </a:prstGeom>
        </p:spPr>
        <p:txBody>
          <a:bodyPr/>
          <a:lstStyle/>
          <a:p>
            <a:endParaRPr lang="en-LT"/>
          </a:p>
        </p:txBody>
      </p:sp>
      <p:sp>
        <p:nvSpPr>
          <p:cNvPr id="6" name="Slide Number Placeholder 3">
            <a:extLst>
              <a:ext uri="{FF2B5EF4-FFF2-40B4-BE49-F238E27FC236}">
                <a16:creationId xmlns:a16="http://schemas.microsoft.com/office/drawing/2014/main" id="{3D9565FE-3CF5-C940-8534-EF27E7FE6B39}"/>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3255756265"/>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to_Antraštė_Tekstas_Balta">
    <p:bg>
      <p:bgPr>
        <a:solidFill>
          <a:schemeClr val="bg1"/>
        </a:solidFill>
        <a:effectLst/>
      </p:bgPr>
    </p:bg>
    <p:spTree>
      <p:nvGrpSpPr>
        <p:cNvPr id="1" name=""/>
        <p:cNvGrpSpPr/>
        <p:nvPr/>
      </p:nvGrpSpPr>
      <p:grpSpPr>
        <a:xfrm>
          <a:off x="0" y="0"/>
          <a:ext cx="0" cy="0"/>
          <a:chOff x="0" y="0"/>
          <a:chExt cx="0" cy="0"/>
        </a:xfrm>
      </p:grpSpPr>
      <p:sp>
        <p:nvSpPr>
          <p:cNvPr id="23" name="Text Placeholder 20">
            <a:extLst>
              <a:ext uri="{FF2B5EF4-FFF2-40B4-BE49-F238E27FC236}">
                <a16:creationId xmlns:a16="http://schemas.microsoft.com/office/drawing/2014/main" id="{2E6D4784-2EA3-C74A-80A6-6E53A345902F}"/>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ANTRAŠTĖ</a:t>
            </a:r>
          </a:p>
        </p:txBody>
      </p:sp>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1" y="1"/>
            <a:ext cx="6096000" cy="6858000"/>
          </a:xfrm>
          <a:prstGeom prst="rect">
            <a:avLst/>
          </a:prstGeom>
        </p:spPr>
        <p:txBody>
          <a:bodyPr/>
          <a:lstStyle/>
          <a:p>
            <a:endParaRPr lang="en-LT"/>
          </a:p>
        </p:txBody>
      </p:sp>
      <p:sp>
        <p:nvSpPr>
          <p:cNvPr id="6" name="Slide Number Placeholder 3">
            <a:extLst>
              <a:ext uri="{FF2B5EF4-FFF2-40B4-BE49-F238E27FC236}">
                <a16:creationId xmlns:a16="http://schemas.microsoft.com/office/drawing/2014/main" id="{E960C207-DFB8-7C44-BEFE-3C8BB4B229DC}"/>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17596163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ntraštė_Tekstas_Foto_Juoda">
    <p:bg>
      <p:bgPr>
        <a:solidFill>
          <a:schemeClr val="tx1"/>
        </a:solidFill>
        <a:effectLst/>
      </p:bgPr>
    </p:bg>
    <p:spTree>
      <p:nvGrpSpPr>
        <p:cNvPr id="1" name=""/>
        <p:cNvGrpSpPr/>
        <p:nvPr/>
      </p:nvGrpSpPr>
      <p:grpSpPr>
        <a:xfrm>
          <a:off x="0" y="0"/>
          <a:ext cx="0" cy="0"/>
          <a:chOff x="0" y="0"/>
          <a:chExt cx="0" cy="0"/>
        </a:xfrm>
      </p:grpSpPr>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6096000" y="1"/>
            <a:ext cx="6096000" cy="6858000"/>
          </a:xfrm>
          <a:prstGeom prst="rect">
            <a:avLst/>
          </a:prstGeom>
        </p:spPr>
        <p:txBody>
          <a:bodyPr/>
          <a:lstStyle/>
          <a:p>
            <a:endParaRPr lang="en-LT"/>
          </a:p>
        </p:txBody>
      </p:sp>
      <p:sp>
        <p:nvSpPr>
          <p:cNvPr id="6" name="Text Placeholder 20">
            <a:extLst>
              <a:ext uri="{FF2B5EF4-FFF2-40B4-BE49-F238E27FC236}">
                <a16:creationId xmlns:a16="http://schemas.microsoft.com/office/drawing/2014/main" id="{66AC166F-BD2D-6D49-902E-EA2D168F6C1B}"/>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7" name="Text Placeholder 4">
            <a:extLst>
              <a:ext uri="{FF2B5EF4-FFF2-40B4-BE49-F238E27FC236}">
                <a16:creationId xmlns:a16="http://schemas.microsoft.com/office/drawing/2014/main" id="{C1CCD885-C1EB-3A48-B8A0-CC1F23EEB6AE}"/>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ANTRAŠTĖ</a:t>
            </a:r>
          </a:p>
        </p:txBody>
      </p:sp>
    </p:spTree>
    <p:extLst>
      <p:ext uri="{BB962C8B-B14F-4D97-AF65-F5344CB8AC3E}">
        <p14:creationId xmlns:p14="http://schemas.microsoft.com/office/powerpoint/2010/main" val="56185249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ntraštė_Tekstas_Foto_Balta">
    <p:bg>
      <p:bgPr>
        <a:solidFill>
          <a:schemeClr val="bg1"/>
        </a:solidFill>
        <a:effectLst/>
      </p:bgPr>
    </p:bg>
    <p:spTree>
      <p:nvGrpSpPr>
        <p:cNvPr id="1" name=""/>
        <p:cNvGrpSpPr/>
        <p:nvPr/>
      </p:nvGrpSpPr>
      <p:grpSpPr>
        <a:xfrm>
          <a:off x="0" y="0"/>
          <a:ext cx="0" cy="0"/>
          <a:chOff x="0" y="0"/>
          <a:chExt cx="0" cy="0"/>
        </a:xfrm>
      </p:grpSpPr>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6096000" y="1"/>
            <a:ext cx="6096000" cy="6858000"/>
          </a:xfrm>
          <a:prstGeom prst="rect">
            <a:avLst/>
          </a:prstGeom>
        </p:spPr>
        <p:txBody>
          <a:bodyPr/>
          <a:lstStyle/>
          <a:p>
            <a:endParaRPr lang="en-LT"/>
          </a:p>
        </p:txBody>
      </p:sp>
      <p:sp>
        <p:nvSpPr>
          <p:cNvPr id="6" name="Text Placeholder 20">
            <a:extLst>
              <a:ext uri="{FF2B5EF4-FFF2-40B4-BE49-F238E27FC236}">
                <a16:creationId xmlns:a16="http://schemas.microsoft.com/office/drawing/2014/main" id="{66AC166F-BD2D-6D49-902E-EA2D168F6C1B}"/>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7" name="Text Placeholder 4">
            <a:extLst>
              <a:ext uri="{FF2B5EF4-FFF2-40B4-BE49-F238E27FC236}">
                <a16:creationId xmlns:a16="http://schemas.microsoft.com/office/drawing/2014/main" id="{C1CCD885-C1EB-3A48-B8A0-CC1F23EEB6AE}"/>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ANTRAŠTĖ</a:t>
            </a:r>
          </a:p>
        </p:txBody>
      </p:sp>
    </p:spTree>
    <p:extLst>
      <p:ext uri="{BB962C8B-B14F-4D97-AF65-F5344CB8AC3E}">
        <p14:creationId xmlns:p14="http://schemas.microsoft.com/office/powerpoint/2010/main" val="203143654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Foto_Antraštė_Keturios dalys">
    <p:bg>
      <p:bgPr>
        <a:solidFill>
          <a:schemeClr val="bg1"/>
        </a:solidFill>
        <a:effectLst/>
      </p:bgPr>
    </p:bg>
    <p:spTree>
      <p:nvGrpSpPr>
        <p:cNvPr id="1" name=""/>
        <p:cNvGrpSpPr/>
        <p:nvPr/>
      </p:nvGrpSpPr>
      <p:grpSpPr>
        <a:xfrm>
          <a:off x="0" y="0"/>
          <a:ext cx="0" cy="0"/>
          <a:chOff x="0" y="0"/>
          <a:chExt cx="0" cy="0"/>
        </a:xfrm>
      </p:grpSpPr>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3429001"/>
            <a:ext cx="6096000" cy="3428997"/>
          </a:xfrm>
          <a:prstGeom prst="rect">
            <a:avLst/>
          </a:prstGeom>
        </p:spPr>
        <p:txBody>
          <a:bodyPr/>
          <a:lstStyle/>
          <a:p>
            <a:endParaRPr lang="en-LT"/>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1"/>
            <a:ext cx="6096000" cy="3428997"/>
          </a:xfrm>
          <a:prstGeom prst="rect">
            <a:avLst/>
          </a:prstGeom>
        </p:spPr>
        <p:txBody>
          <a:bodyPr/>
          <a:lstStyle/>
          <a:p>
            <a:endParaRPr lang="en-LT"/>
          </a:p>
        </p:txBody>
      </p:sp>
    </p:spTree>
    <p:extLst>
      <p:ext uri="{BB962C8B-B14F-4D97-AF65-F5344CB8AC3E}">
        <p14:creationId xmlns:p14="http://schemas.microsoft.com/office/powerpoint/2010/main" val="3234458003"/>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Foto_Antraštė_Keturios dalys">
    <p:bg>
      <p:bgPr>
        <a:solidFill>
          <a:schemeClr val="tx1"/>
        </a:solidFill>
        <a:effectLst/>
      </p:bgPr>
    </p:bg>
    <p:spTree>
      <p:nvGrpSpPr>
        <p:cNvPr id="1" name=""/>
        <p:cNvGrpSpPr/>
        <p:nvPr/>
      </p:nvGrpSpPr>
      <p:grpSpPr>
        <a:xfrm>
          <a:off x="0" y="0"/>
          <a:ext cx="0" cy="0"/>
          <a:chOff x="0" y="0"/>
          <a:chExt cx="0" cy="0"/>
        </a:xfrm>
      </p:grpSpPr>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3429001"/>
            <a:ext cx="6096000" cy="3428997"/>
          </a:xfrm>
          <a:prstGeom prst="rect">
            <a:avLst/>
          </a:prstGeom>
        </p:spPr>
        <p:txBody>
          <a:bodyPr/>
          <a:lstStyle/>
          <a:p>
            <a:endParaRPr lang="en-LT"/>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1"/>
            <a:ext cx="6096000" cy="3428997"/>
          </a:xfrm>
          <a:prstGeom prst="rect">
            <a:avLst/>
          </a:prstGeom>
        </p:spPr>
        <p:txBody>
          <a:bodyPr/>
          <a:lstStyle/>
          <a:p>
            <a:endParaRPr lang="en-LT"/>
          </a:p>
        </p:txBody>
      </p:sp>
    </p:spTree>
    <p:extLst>
      <p:ext uri="{BB962C8B-B14F-4D97-AF65-F5344CB8AC3E}">
        <p14:creationId xmlns:p14="http://schemas.microsoft.com/office/powerpoint/2010/main" val="939931920"/>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Foto_Antraštė_Keturios dalys">
    <p:bg>
      <p:bgPr>
        <a:solidFill>
          <a:schemeClr val="bg1"/>
        </a:solidFill>
        <a:effectLst/>
      </p:bgPr>
    </p: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1"/>
            <a:ext cx="6096000" cy="3428997"/>
          </a:xfrm>
          <a:prstGeom prst="rect">
            <a:avLst/>
          </a:prstGeom>
        </p:spPr>
        <p:txBody>
          <a:bodyPr/>
          <a:lstStyle/>
          <a:p>
            <a:endParaRPr lang="en-LT"/>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3428998"/>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3429003"/>
            <a:ext cx="6096000" cy="3428997"/>
          </a:xfrm>
          <a:prstGeom prst="rect">
            <a:avLst/>
          </a:prstGeom>
        </p:spPr>
        <p:txBody>
          <a:bodyPr/>
          <a:lstStyle/>
          <a:p>
            <a:endParaRPr lang="en-LT"/>
          </a:p>
        </p:txBody>
      </p:sp>
    </p:spTree>
    <p:extLst>
      <p:ext uri="{BB962C8B-B14F-4D97-AF65-F5344CB8AC3E}">
        <p14:creationId xmlns:p14="http://schemas.microsoft.com/office/powerpoint/2010/main" val="45298677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to_Header_Black background">
    <p:bg>
      <p:bgPr>
        <a:solidFill>
          <a:schemeClr val="tx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3" name="Picture Placeholder 3">
            <a:extLst>
              <a:ext uri="{FF2B5EF4-FFF2-40B4-BE49-F238E27FC236}">
                <a16:creationId xmlns:a16="http://schemas.microsoft.com/office/drawing/2014/main" id="{5F302F9B-B4B3-B045-8492-FFC9D530256C}"/>
              </a:ext>
            </a:extLst>
          </p:cNvPr>
          <p:cNvSpPr>
            <a:spLocks noGrp="1"/>
          </p:cNvSpPr>
          <p:nvPr>
            <p:ph type="pic" sz="quarter" idx="12"/>
          </p:nvPr>
        </p:nvSpPr>
        <p:spPr>
          <a:xfrm>
            <a:off x="0" y="1449388"/>
            <a:ext cx="12192000" cy="5408611"/>
          </a:xfrm>
          <a:prstGeom prst="rect">
            <a:avLst/>
          </a:prstGeom>
        </p:spPr>
        <p:txBody>
          <a:bodyPr/>
          <a:lstStyle/>
          <a:p>
            <a:endParaRPr lang="en-US"/>
          </a:p>
        </p:txBody>
      </p:sp>
    </p:spTree>
    <p:extLst>
      <p:ext uri="{BB962C8B-B14F-4D97-AF65-F5344CB8AC3E}">
        <p14:creationId xmlns:p14="http://schemas.microsoft.com/office/powerpoint/2010/main" val="3830311098"/>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Foto_Antraštė_Keturios dalys">
    <p:bg>
      <p:bgPr>
        <a:solidFill>
          <a:schemeClr val="tx1"/>
        </a:solidFill>
        <a:effectLst/>
      </p:bgPr>
    </p: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D95773F8-D068-1F4A-994E-CAA5A3CA9D73}"/>
              </a:ext>
            </a:extLst>
          </p:cNvPr>
          <p:cNvSpPr>
            <a:spLocks noGrp="1"/>
          </p:cNvSpPr>
          <p:nvPr>
            <p:ph type="pic" sz="quarter" idx="19"/>
          </p:nvPr>
        </p:nvSpPr>
        <p:spPr>
          <a:xfrm>
            <a:off x="0" y="1"/>
            <a:ext cx="6096000" cy="3428997"/>
          </a:xfrm>
          <a:prstGeom prst="rect">
            <a:avLst/>
          </a:prstGeom>
        </p:spPr>
        <p:txBody>
          <a:bodyPr/>
          <a:lstStyle/>
          <a:p>
            <a:endParaRPr lang="en-LT"/>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3428998"/>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a:t>Tekstas</a:t>
            </a:r>
          </a:p>
          <a:p>
            <a:pPr lvl="0"/>
            <a:r>
              <a:rPr lang="lt-LT"/>
              <a:t>antra eilutė</a:t>
            </a:r>
          </a:p>
        </p:txBody>
      </p:sp>
      <p:sp>
        <p:nvSpPr>
          <p:cNvPr id="11" name="Picture Placeholder 4">
            <a:extLst>
              <a:ext uri="{FF2B5EF4-FFF2-40B4-BE49-F238E27FC236}">
                <a16:creationId xmlns:a16="http://schemas.microsoft.com/office/drawing/2014/main" id="{52F83555-CE96-6D4C-89FF-4953A94371F1}"/>
              </a:ext>
            </a:extLst>
          </p:cNvPr>
          <p:cNvSpPr>
            <a:spLocks noGrp="1"/>
          </p:cNvSpPr>
          <p:nvPr>
            <p:ph type="pic" sz="quarter" idx="20"/>
          </p:nvPr>
        </p:nvSpPr>
        <p:spPr>
          <a:xfrm>
            <a:off x="6096000" y="3429003"/>
            <a:ext cx="6096000" cy="3428997"/>
          </a:xfrm>
          <a:prstGeom prst="rect">
            <a:avLst/>
          </a:prstGeom>
        </p:spPr>
        <p:txBody>
          <a:bodyPr/>
          <a:lstStyle/>
          <a:p>
            <a:endParaRPr lang="en-LT"/>
          </a:p>
        </p:txBody>
      </p:sp>
    </p:spTree>
    <p:extLst>
      <p:ext uri="{BB962C8B-B14F-4D97-AF65-F5344CB8AC3E}">
        <p14:creationId xmlns:p14="http://schemas.microsoft.com/office/powerpoint/2010/main" val="4067007741"/>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ulinė">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p:nvPicPr>
        <p:blipFill>
          <a:blip r:embed="rId2"/>
          <a:stretch>
            <a:fillRect/>
          </a:stretch>
        </p:blipFill>
        <p:spPr>
          <a:xfrm>
            <a:off x="10909021" y="424809"/>
            <a:ext cx="862883" cy="983770"/>
          </a:xfrm>
          <a:prstGeom prst="rect">
            <a:avLst/>
          </a:prstGeom>
        </p:spPr>
      </p:pic>
      <p:sp>
        <p:nvSpPr>
          <p:cNvPr id="14" name="Text Placeholder 4">
            <a:extLst>
              <a:ext uri="{FF2B5EF4-FFF2-40B4-BE49-F238E27FC236}">
                <a16:creationId xmlns:a16="http://schemas.microsoft.com/office/drawing/2014/main" id="{462B305F-E454-6A49-BE5A-20AC4E248E21}"/>
              </a:ext>
            </a:extLst>
          </p:cNvPr>
          <p:cNvSpPr>
            <a:spLocks noGrp="1"/>
          </p:cNvSpPr>
          <p:nvPr>
            <p:ph type="body" sz="quarter" idx="10" hasCustomPrompt="1"/>
          </p:nvPr>
        </p:nvSpPr>
        <p:spPr>
          <a:xfrm>
            <a:off x="632355" y="5837238"/>
            <a:ext cx="8854531" cy="400050"/>
          </a:xfrm>
          <a:prstGeom prst="rect">
            <a:avLst/>
          </a:prstGeom>
        </p:spPr>
        <p:txBody>
          <a:bodyPr anchor="b"/>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Subantraštė</a:t>
            </a:r>
            <a:endParaRPr lang="en-US" dirty="0"/>
          </a:p>
        </p:txBody>
      </p:sp>
      <p:sp>
        <p:nvSpPr>
          <p:cNvPr id="15" name="Text Placeholder 7">
            <a:extLst>
              <a:ext uri="{FF2B5EF4-FFF2-40B4-BE49-F238E27FC236}">
                <a16:creationId xmlns:a16="http://schemas.microsoft.com/office/drawing/2014/main" id="{AD15DE3A-FC37-F54E-907A-A159B33E946B}"/>
              </a:ext>
            </a:extLst>
          </p:cNvPr>
          <p:cNvSpPr>
            <a:spLocks noGrp="1"/>
          </p:cNvSpPr>
          <p:nvPr>
            <p:ph type="body" sz="quarter" idx="11" hasCustomPrompt="1"/>
          </p:nvPr>
        </p:nvSpPr>
        <p:spPr>
          <a:xfrm>
            <a:off x="632355" y="1952625"/>
            <a:ext cx="8854531" cy="3534526"/>
          </a:xfrm>
          <a:prstGeom prst="rect">
            <a:avLst/>
          </a:prstGeom>
        </p:spPr>
        <p:txBody>
          <a:bodyPr anchor="b"/>
          <a:lstStyle>
            <a:lvl1pPr marL="0" indent="0">
              <a:buNone/>
              <a:defRPr sz="5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Antraštė</a:t>
            </a:r>
            <a:endParaRPr lang="en-US" dirty="0"/>
          </a:p>
        </p:txBody>
      </p:sp>
      <p:pic>
        <p:nvPicPr>
          <p:cNvPr id="7" name="Picture 6">
            <a:extLst>
              <a:ext uri="{FF2B5EF4-FFF2-40B4-BE49-F238E27FC236}">
                <a16:creationId xmlns:a16="http://schemas.microsoft.com/office/drawing/2014/main" id="{ED861843-38B4-D148-99E5-9F4C3E2339E0}"/>
              </a:ext>
            </a:extLst>
          </p:cNvPr>
          <p:cNvPicPr>
            <a:picLocks noChangeAspect="1"/>
          </p:cNvPicPr>
          <p:nvPr/>
        </p:nvPicPr>
        <p:blipFill>
          <a:blip r:embed="rId3"/>
          <a:stretch>
            <a:fillRect/>
          </a:stretch>
        </p:blipFill>
        <p:spPr>
          <a:xfrm>
            <a:off x="10356850" y="0"/>
            <a:ext cx="190500" cy="6858000"/>
          </a:xfrm>
          <a:prstGeom prst="rect">
            <a:avLst/>
          </a:prstGeom>
        </p:spPr>
      </p:pic>
      <p:sp>
        <p:nvSpPr>
          <p:cNvPr id="3" name="Text Placeholder 2">
            <a:extLst>
              <a:ext uri="{FF2B5EF4-FFF2-40B4-BE49-F238E27FC236}">
                <a16:creationId xmlns:a16="http://schemas.microsoft.com/office/drawing/2014/main" id="{B1C7BC27-E701-EC4E-A29B-BA55A67673FA}"/>
              </a:ext>
            </a:extLst>
          </p:cNvPr>
          <p:cNvSpPr>
            <a:spLocks noGrp="1"/>
          </p:cNvSpPr>
          <p:nvPr>
            <p:ph type="body" sz="quarter" idx="12"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x-none" dirty="0"/>
          </a:p>
        </p:txBody>
      </p:sp>
      <p:pic>
        <p:nvPicPr>
          <p:cNvPr id="4" name="Picture 3">
            <a:extLst>
              <a:ext uri="{FF2B5EF4-FFF2-40B4-BE49-F238E27FC236}">
                <a16:creationId xmlns:a16="http://schemas.microsoft.com/office/drawing/2014/main" id="{5B3236F9-E2AE-0F43-8E57-369CAB5520BE}"/>
              </a:ext>
            </a:extLst>
          </p:cNvPr>
          <p:cNvPicPr>
            <a:picLocks noChangeAspect="1"/>
          </p:cNvPicPr>
          <p:nvPr/>
        </p:nvPicPr>
        <p:blipFill rotWithShape="1">
          <a:blip r:embed="rId4"/>
          <a:srcRect t="3" r="14257" b="-238517"/>
          <a:stretch/>
        </p:blipFill>
        <p:spPr>
          <a:xfrm>
            <a:off x="0" y="958421"/>
            <a:ext cx="10453816" cy="128974"/>
          </a:xfrm>
          <a:prstGeom prst="rect">
            <a:avLst/>
          </a:prstGeom>
        </p:spPr>
      </p:pic>
      <p:pic>
        <p:nvPicPr>
          <p:cNvPr id="5" name="Picture 4">
            <a:extLst>
              <a:ext uri="{FF2B5EF4-FFF2-40B4-BE49-F238E27FC236}">
                <a16:creationId xmlns:a16="http://schemas.microsoft.com/office/drawing/2014/main" id="{5280B7D9-02D2-AC4C-8368-6F07A5A2E8F5}"/>
              </a:ext>
            </a:extLst>
          </p:cNvPr>
          <p:cNvPicPr>
            <a:picLocks noChangeAspect="1"/>
          </p:cNvPicPr>
          <p:nvPr/>
        </p:nvPicPr>
        <p:blipFill>
          <a:blip r:embed="rId5"/>
          <a:stretch>
            <a:fillRect/>
          </a:stretch>
        </p:blipFill>
        <p:spPr>
          <a:xfrm>
            <a:off x="7293495" y="858795"/>
            <a:ext cx="1104900" cy="254000"/>
          </a:xfrm>
          <a:prstGeom prst="rect">
            <a:avLst/>
          </a:prstGeom>
        </p:spPr>
      </p:pic>
    </p:spTree>
    <p:extLst>
      <p:ext uri="{BB962C8B-B14F-4D97-AF65-F5344CB8AC3E}">
        <p14:creationId xmlns:p14="http://schemas.microsoft.com/office/powerpoint/2010/main" val="1388116493"/>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urinys">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p:nvPicPr>
        <p:blipFill>
          <a:blip r:embed="rId2"/>
          <a:stretch>
            <a:fillRect/>
          </a:stretch>
        </p:blipFill>
        <p:spPr>
          <a:xfrm>
            <a:off x="456921" y="424809"/>
            <a:ext cx="862883" cy="983770"/>
          </a:xfrm>
          <a:prstGeom prst="rect">
            <a:avLst/>
          </a:prstGeom>
        </p:spPr>
      </p:pic>
      <p:sp>
        <p:nvSpPr>
          <p:cNvPr id="20" name="Text Placeholder 5">
            <a:extLst>
              <a:ext uri="{FF2B5EF4-FFF2-40B4-BE49-F238E27FC236}">
                <a16:creationId xmlns:a16="http://schemas.microsoft.com/office/drawing/2014/main" id="{46D6B95C-B687-614F-8DA6-5031F96661AD}"/>
              </a:ext>
            </a:extLst>
          </p:cNvPr>
          <p:cNvSpPr>
            <a:spLocks noGrp="1"/>
          </p:cNvSpPr>
          <p:nvPr>
            <p:ph type="body" sz="quarter" idx="10" hasCustomPrompt="1"/>
          </p:nvPr>
        </p:nvSpPr>
        <p:spPr>
          <a:xfrm>
            <a:off x="2613221" y="1960510"/>
            <a:ext cx="6975279" cy="4276777"/>
          </a:xfrm>
          <a:prstGeom prst="rect">
            <a:avLst/>
          </a:prstGeom>
        </p:spPr>
        <p:txBody>
          <a:bodyPr/>
          <a:lstStyle>
            <a:lvl1pPr marL="360000" indent="-360000">
              <a:lnSpc>
                <a:spcPct val="110000"/>
              </a:lnSpc>
              <a:spcBef>
                <a:spcPts val="1200"/>
              </a:spcBef>
              <a:buClr>
                <a:srgbClr val="FFFF00"/>
              </a:buClr>
              <a:buFont typeface="+mj-lt"/>
              <a:buAutoNum type="arabicPeriod"/>
              <a:defRPr sz="2000" b="0" i="0">
                <a:solidFill>
                  <a:schemeClr val="bg1"/>
                </a:solidFill>
                <a:latin typeface="Arial" panose="020B0604020202020204" pitchFamily="34" charset="0"/>
                <a:ea typeface="Inter Medium" panose="020B0502030000000004" pitchFamily="34" charset="0"/>
                <a:cs typeface="Arial" panose="020B0604020202020204" pitchFamily="34" charset="0"/>
              </a:defRPr>
            </a:lvl1pPr>
          </a:lstStyle>
          <a:p>
            <a:pPr lvl="0"/>
            <a:r>
              <a:rPr lang="en-US" dirty="0" err="1"/>
              <a:t>Antraštė</a:t>
            </a:r>
            <a:endParaRPr lang="en-US" dirty="0"/>
          </a:p>
          <a:p>
            <a:pPr lvl="0"/>
            <a:r>
              <a:rPr lang="en-US" dirty="0" err="1"/>
              <a:t>Antraštė</a:t>
            </a:r>
            <a:endParaRPr lang="en-US" dirty="0"/>
          </a:p>
        </p:txBody>
      </p:sp>
      <p:sp>
        <p:nvSpPr>
          <p:cNvPr id="21" name="Text Placeholder 4">
            <a:extLst>
              <a:ext uri="{FF2B5EF4-FFF2-40B4-BE49-F238E27FC236}">
                <a16:creationId xmlns:a16="http://schemas.microsoft.com/office/drawing/2014/main" id="{25D01418-F6D6-EA49-BF7F-FFFFA2FDDCD4}"/>
              </a:ext>
            </a:extLst>
          </p:cNvPr>
          <p:cNvSpPr>
            <a:spLocks noGrp="1"/>
          </p:cNvSpPr>
          <p:nvPr>
            <p:ph type="body" sz="quarter" idx="11" hasCustomPrompt="1"/>
          </p:nvPr>
        </p:nvSpPr>
        <p:spPr>
          <a:xfrm>
            <a:off x="2613221" y="600737"/>
            <a:ext cx="8037512" cy="509636"/>
          </a:xfrm>
          <a:prstGeom prst="rect">
            <a:avLst/>
          </a:prstGeom>
        </p:spPr>
        <p:txBody>
          <a:bodyPr/>
          <a:lstStyle>
            <a:lvl1pPr marL="0" indent="0">
              <a:buNone/>
              <a:defRPr sz="3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Turinys</a:t>
            </a:r>
            <a:endParaRPr lang="en-US" dirty="0"/>
          </a:p>
        </p:txBody>
      </p:sp>
      <p:pic>
        <p:nvPicPr>
          <p:cNvPr id="24" name="Picture 23">
            <a:extLst>
              <a:ext uri="{FF2B5EF4-FFF2-40B4-BE49-F238E27FC236}">
                <a16:creationId xmlns:a16="http://schemas.microsoft.com/office/drawing/2014/main" id="{A768C0BA-DBA4-9E4F-97DF-579214DE10AF}"/>
              </a:ext>
            </a:extLst>
          </p:cNvPr>
          <p:cNvPicPr>
            <a:picLocks noChangeAspect="1"/>
          </p:cNvPicPr>
          <p:nvPr/>
        </p:nvPicPr>
        <p:blipFill>
          <a:blip r:embed="rId3"/>
          <a:stretch>
            <a:fillRect/>
          </a:stretch>
        </p:blipFill>
        <p:spPr>
          <a:xfrm>
            <a:off x="1646472" y="0"/>
            <a:ext cx="190500" cy="6858000"/>
          </a:xfrm>
          <a:prstGeom prst="rect">
            <a:avLst/>
          </a:prstGeom>
        </p:spPr>
      </p:pic>
      <p:sp>
        <p:nvSpPr>
          <p:cNvPr id="8" name="Text Placeholder 2">
            <a:extLst>
              <a:ext uri="{FF2B5EF4-FFF2-40B4-BE49-F238E27FC236}">
                <a16:creationId xmlns:a16="http://schemas.microsoft.com/office/drawing/2014/main" id="{BD862C0A-2BED-074B-8AF0-3A7D2789C05D}"/>
              </a:ext>
            </a:extLst>
          </p:cNvPr>
          <p:cNvSpPr>
            <a:spLocks noGrp="1"/>
          </p:cNvSpPr>
          <p:nvPr>
            <p:ph type="body" sz="quarter" idx="12" hasCustomPrompt="1"/>
          </p:nvPr>
        </p:nvSpPr>
        <p:spPr>
          <a:xfrm rot="16200000">
            <a:off x="-1604416" y="3603891"/>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x-none" dirty="0"/>
          </a:p>
        </p:txBody>
      </p:sp>
      <p:sp>
        <p:nvSpPr>
          <p:cNvPr id="9" name="Slide Number Placeholder 3">
            <a:extLst>
              <a:ext uri="{FF2B5EF4-FFF2-40B4-BE49-F238E27FC236}">
                <a16:creationId xmlns:a16="http://schemas.microsoft.com/office/drawing/2014/main" id="{7AF8862B-96D5-3A40-B92F-BAC6CDE874C0}"/>
              </a:ext>
            </a:extLst>
          </p:cNvPr>
          <p:cNvSpPr txBox="1">
            <a:spLocks/>
          </p:cNvSpPr>
          <p:nvPr/>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3069074779"/>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731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kyrius_Vienas skaičius">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p:nvPicPr>
        <p:blipFill>
          <a:blip r:embed="rId2"/>
          <a:stretch>
            <a:fillRect/>
          </a:stretch>
        </p:blipFill>
        <p:spPr>
          <a:xfrm>
            <a:off x="10909021" y="424809"/>
            <a:ext cx="862883" cy="983770"/>
          </a:xfrm>
          <a:prstGeom prst="rect">
            <a:avLst/>
          </a:prstGeom>
        </p:spPr>
      </p:pic>
      <p:pic>
        <p:nvPicPr>
          <p:cNvPr id="7" name="Picture 6">
            <a:extLst>
              <a:ext uri="{FF2B5EF4-FFF2-40B4-BE49-F238E27FC236}">
                <a16:creationId xmlns:a16="http://schemas.microsoft.com/office/drawing/2014/main" id="{ED861843-38B4-D148-99E5-9F4C3E2339E0}"/>
              </a:ext>
            </a:extLst>
          </p:cNvPr>
          <p:cNvPicPr>
            <a:picLocks noChangeAspect="1"/>
          </p:cNvPicPr>
          <p:nvPr/>
        </p:nvPicPr>
        <p:blipFill>
          <a:blip r:embed="rId3"/>
          <a:stretch>
            <a:fillRect/>
          </a:stretch>
        </p:blipFill>
        <p:spPr>
          <a:xfrm>
            <a:off x="10356850" y="0"/>
            <a:ext cx="190500" cy="6858000"/>
          </a:xfrm>
          <a:prstGeom prst="rect">
            <a:avLst/>
          </a:prstGeom>
        </p:spPr>
      </p:pic>
      <p:pic>
        <p:nvPicPr>
          <p:cNvPr id="2" name="Picture 1">
            <a:extLst>
              <a:ext uri="{FF2B5EF4-FFF2-40B4-BE49-F238E27FC236}">
                <a16:creationId xmlns:a16="http://schemas.microsoft.com/office/drawing/2014/main" id="{6D892914-F5A9-F642-B52A-C75D04F09286}"/>
              </a:ext>
            </a:extLst>
          </p:cNvPr>
          <p:cNvPicPr>
            <a:picLocks noChangeAspect="1"/>
          </p:cNvPicPr>
          <p:nvPr/>
        </p:nvPicPr>
        <p:blipFill>
          <a:blip r:embed="rId4"/>
          <a:stretch>
            <a:fillRect/>
          </a:stretch>
        </p:blipFill>
        <p:spPr>
          <a:xfrm>
            <a:off x="2840052" y="0"/>
            <a:ext cx="38100" cy="6858000"/>
          </a:xfrm>
          <a:prstGeom prst="rect">
            <a:avLst/>
          </a:prstGeom>
        </p:spPr>
      </p:pic>
      <p:pic>
        <p:nvPicPr>
          <p:cNvPr id="9" name="Picture 8">
            <a:extLst>
              <a:ext uri="{FF2B5EF4-FFF2-40B4-BE49-F238E27FC236}">
                <a16:creationId xmlns:a16="http://schemas.microsoft.com/office/drawing/2014/main" id="{DE4D699B-062F-E34A-B8AF-6AF33D54CB2F}"/>
              </a:ext>
            </a:extLst>
          </p:cNvPr>
          <p:cNvPicPr>
            <a:picLocks noChangeAspect="1"/>
          </p:cNvPicPr>
          <p:nvPr/>
        </p:nvPicPr>
        <p:blipFill rotWithShape="1">
          <a:blip r:embed="rId4"/>
          <a:srcRect l="-119640" t="58032" r="-170830" b="390"/>
          <a:stretch/>
        </p:blipFill>
        <p:spPr>
          <a:xfrm rot="5400000">
            <a:off x="1351336" y="52466"/>
            <a:ext cx="148773" cy="2851446"/>
          </a:xfrm>
          <a:prstGeom prst="rect">
            <a:avLst/>
          </a:prstGeom>
        </p:spPr>
      </p:pic>
      <p:sp>
        <p:nvSpPr>
          <p:cNvPr id="18" name="Text Placeholder 3">
            <a:extLst>
              <a:ext uri="{FF2B5EF4-FFF2-40B4-BE49-F238E27FC236}">
                <a16:creationId xmlns:a16="http://schemas.microsoft.com/office/drawing/2014/main" id="{224758FE-FB03-7945-8489-CE74EBB5340E}"/>
              </a:ext>
            </a:extLst>
          </p:cNvPr>
          <p:cNvSpPr>
            <a:spLocks noGrp="1"/>
          </p:cNvSpPr>
          <p:nvPr>
            <p:ph type="body" sz="quarter" idx="10" hasCustomPrompt="1"/>
          </p:nvPr>
        </p:nvSpPr>
        <p:spPr>
          <a:xfrm>
            <a:off x="3467098" y="3668711"/>
            <a:ext cx="6222494" cy="2724025"/>
          </a:xfrm>
          <a:prstGeom prst="rect">
            <a:avLst/>
          </a:prstGeom>
        </p:spPr>
        <p:txBody>
          <a:bodyPr anchor="b"/>
          <a:lstStyle>
            <a:lvl1pPr marL="0" indent="0">
              <a:buNone/>
              <a:defRPr sz="37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Antraštė</a:t>
            </a:r>
            <a:endParaRPr lang="en-US" dirty="0"/>
          </a:p>
        </p:txBody>
      </p:sp>
      <p:pic>
        <p:nvPicPr>
          <p:cNvPr id="19" name="Picture 18">
            <a:extLst>
              <a:ext uri="{FF2B5EF4-FFF2-40B4-BE49-F238E27FC236}">
                <a16:creationId xmlns:a16="http://schemas.microsoft.com/office/drawing/2014/main" id="{E6E61C04-401B-A548-95BE-432EEC7539D9}"/>
              </a:ext>
            </a:extLst>
          </p:cNvPr>
          <p:cNvPicPr>
            <a:picLocks noChangeAspect="1"/>
          </p:cNvPicPr>
          <p:nvPr/>
        </p:nvPicPr>
        <p:blipFill>
          <a:blip r:embed="rId5"/>
          <a:stretch>
            <a:fillRect/>
          </a:stretch>
        </p:blipFill>
        <p:spPr>
          <a:xfrm>
            <a:off x="1373481" y="1329925"/>
            <a:ext cx="1104900" cy="254000"/>
          </a:xfrm>
          <a:prstGeom prst="rect">
            <a:avLst/>
          </a:prstGeom>
        </p:spPr>
      </p:pic>
      <p:sp>
        <p:nvSpPr>
          <p:cNvPr id="13" name="Text Placeholder 2">
            <a:extLst>
              <a:ext uri="{FF2B5EF4-FFF2-40B4-BE49-F238E27FC236}">
                <a16:creationId xmlns:a16="http://schemas.microsoft.com/office/drawing/2014/main" id="{C83BDE46-B3FD-934A-954D-8ED9ABBD069B}"/>
              </a:ext>
            </a:extLst>
          </p:cNvPr>
          <p:cNvSpPr>
            <a:spLocks noGrp="1"/>
          </p:cNvSpPr>
          <p:nvPr>
            <p:ph type="body" sz="quarter" idx="14"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x-none" dirty="0"/>
          </a:p>
        </p:txBody>
      </p:sp>
      <p:sp>
        <p:nvSpPr>
          <p:cNvPr id="12" name="TextBox 11">
            <a:extLst>
              <a:ext uri="{FF2B5EF4-FFF2-40B4-BE49-F238E27FC236}">
                <a16:creationId xmlns:a16="http://schemas.microsoft.com/office/drawing/2014/main" id="{323ABD1B-A1CE-B243-B0AE-AFA3DF058648}"/>
              </a:ext>
            </a:extLst>
          </p:cNvPr>
          <p:cNvSpPr txBox="1"/>
          <p:nvPr/>
        </p:nvSpPr>
        <p:spPr>
          <a:xfrm>
            <a:off x="3467098" y="1289465"/>
            <a:ext cx="4604847" cy="323165"/>
          </a:xfrm>
          <a:prstGeom prst="rect">
            <a:avLst/>
          </a:prstGeom>
          <a:noFill/>
        </p:spPr>
        <p:txBody>
          <a:bodyPr wrap="square" rtlCol="0">
            <a:spAutoFit/>
          </a:bodyPr>
          <a:lstStyle/>
          <a:p>
            <a:r>
              <a:rPr lang="x-none" sz="1500" b="1" i="0" dirty="0">
                <a:solidFill>
                  <a:schemeClr val="bg1"/>
                </a:solidFill>
                <a:latin typeface="Arial" panose="020B0604020202020204" pitchFamily="34" charset="0"/>
                <a:ea typeface="Inter Semi Bold" panose="020B0502030000000004" pitchFamily="34" charset="0"/>
                <a:cs typeface="Arial" panose="020B0604020202020204" pitchFamily="34" charset="0"/>
              </a:rPr>
              <a:t>KAUNO TECHNOLOGIJOS UNIVERSITETAS</a:t>
            </a:r>
          </a:p>
        </p:txBody>
      </p:sp>
      <p:sp>
        <p:nvSpPr>
          <p:cNvPr id="14" name="Text Placeholder 6">
            <a:extLst>
              <a:ext uri="{FF2B5EF4-FFF2-40B4-BE49-F238E27FC236}">
                <a16:creationId xmlns:a16="http://schemas.microsoft.com/office/drawing/2014/main" id="{F0045096-48AE-2F45-81DE-246F7A97BAFA}"/>
              </a:ext>
            </a:extLst>
          </p:cNvPr>
          <p:cNvSpPr>
            <a:spLocks noGrp="1"/>
          </p:cNvSpPr>
          <p:nvPr>
            <p:ph type="body" sz="quarter" idx="13" hasCustomPrompt="1"/>
          </p:nvPr>
        </p:nvSpPr>
        <p:spPr>
          <a:xfrm>
            <a:off x="0" y="3373722"/>
            <a:ext cx="2828658" cy="3222561"/>
          </a:xfrm>
          <a:prstGeom prst="rect">
            <a:avLst/>
          </a:prstGeom>
          <a:ln w="19050">
            <a:noFill/>
          </a:ln>
        </p:spPr>
        <p:txBody>
          <a:bodyPr/>
          <a:lstStyle>
            <a:lvl1pPr marL="0" indent="0" algn="ctr">
              <a:buNone/>
              <a:defRPr sz="26000" b="1" i="0">
                <a:ln w="19050">
                  <a:solidFill>
                    <a:schemeClr val="bg1"/>
                  </a:solidFill>
                </a:ln>
                <a:noFill/>
                <a:latin typeface="Arial" panose="020B0604020202020204" pitchFamily="34" charset="0"/>
                <a:ea typeface="Inter" panose="020B0502030000000004" pitchFamily="34" charset="0"/>
                <a:cs typeface="Arial" panose="020B0604020202020204" pitchFamily="34" charset="0"/>
              </a:defRPr>
            </a:lvl1pPr>
          </a:lstStyle>
          <a:p>
            <a:pPr lvl="0"/>
            <a:r>
              <a:rPr lang="en-US" dirty="0"/>
              <a:t>2</a:t>
            </a:r>
          </a:p>
        </p:txBody>
      </p:sp>
    </p:spTree>
    <p:extLst>
      <p:ext uri="{BB962C8B-B14F-4D97-AF65-F5344CB8AC3E}">
        <p14:creationId xmlns:p14="http://schemas.microsoft.com/office/powerpoint/2010/main" val="240781232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kyrius_Du skaičiai">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p:nvPicPr>
        <p:blipFill>
          <a:blip r:embed="rId2"/>
          <a:stretch>
            <a:fillRect/>
          </a:stretch>
        </p:blipFill>
        <p:spPr>
          <a:xfrm>
            <a:off x="10909021" y="424809"/>
            <a:ext cx="862883" cy="983770"/>
          </a:xfrm>
          <a:prstGeom prst="rect">
            <a:avLst/>
          </a:prstGeom>
        </p:spPr>
      </p:pic>
      <p:pic>
        <p:nvPicPr>
          <p:cNvPr id="7" name="Picture 6">
            <a:extLst>
              <a:ext uri="{FF2B5EF4-FFF2-40B4-BE49-F238E27FC236}">
                <a16:creationId xmlns:a16="http://schemas.microsoft.com/office/drawing/2014/main" id="{ED861843-38B4-D148-99E5-9F4C3E2339E0}"/>
              </a:ext>
            </a:extLst>
          </p:cNvPr>
          <p:cNvPicPr>
            <a:picLocks noChangeAspect="1"/>
          </p:cNvPicPr>
          <p:nvPr/>
        </p:nvPicPr>
        <p:blipFill>
          <a:blip r:embed="rId3"/>
          <a:stretch>
            <a:fillRect/>
          </a:stretch>
        </p:blipFill>
        <p:spPr>
          <a:xfrm>
            <a:off x="10356850" y="0"/>
            <a:ext cx="190500" cy="6858000"/>
          </a:xfrm>
          <a:prstGeom prst="rect">
            <a:avLst/>
          </a:prstGeom>
        </p:spPr>
      </p:pic>
      <p:pic>
        <p:nvPicPr>
          <p:cNvPr id="14" name="Picture 13">
            <a:extLst>
              <a:ext uri="{FF2B5EF4-FFF2-40B4-BE49-F238E27FC236}">
                <a16:creationId xmlns:a16="http://schemas.microsoft.com/office/drawing/2014/main" id="{A555EE49-EA86-604D-B79E-1835648D4373}"/>
              </a:ext>
            </a:extLst>
          </p:cNvPr>
          <p:cNvPicPr>
            <a:picLocks noChangeAspect="1"/>
          </p:cNvPicPr>
          <p:nvPr/>
        </p:nvPicPr>
        <p:blipFill rotWithShape="1">
          <a:blip r:embed="rId4"/>
          <a:srcRect l="-254768" t="1" r="-836988" b="29251"/>
          <a:stretch/>
        </p:blipFill>
        <p:spPr>
          <a:xfrm rot="5400000">
            <a:off x="2198923" y="-847734"/>
            <a:ext cx="454047" cy="4851894"/>
          </a:xfrm>
          <a:prstGeom prst="rect">
            <a:avLst/>
          </a:prstGeom>
        </p:spPr>
      </p:pic>
      <p:pic>
        <p:nvPicPr>
          <p:cNvPr id="2" name="Picture 1">
            <a:extLst>
              <a:ext uri="{FF2B5EF4-FFF2-40B4-BE49-F238E27FC236}">
                <a16:creationId xmlns:a16="http://schemas.microsoft.com/office/drawing/2014/main" id="{6D892914-F5A9-F642-B52A-C75D04F09286}"/>
              </a:ext>
            </a:extLst>
          </p:cNvPr>
          <p:cNvPicPr>
            <a:picLocks noChangeAspect="1"/>
          </p:cNvPicPr>
          <p:nvPr/>
        </p:nvPicPr>
        <p:blipFill>
          <a:blip r:embed="rId4"/>
          <a:stretch>
            <a:fillRect/>
          </a:stretch>
        </p:blipFill>
        <p:spPr>
          <a:xfrm>
            <a:off x="4832844" y="0"/>
            <a:ext cx="38100" cy="6858000"/>
          </a:xfrm>
          <a:prstGeom prst="rect">
            <a:avLst/>
          </a:prstGeom>
        </p:spPr>
      </p:pic>
      <p:pic>
        <p:nvPicPr>
          <p:cNvPr id="6" name="Picture 5">
            <a:extLst>
              <a:ext uri="{FF2B5EF4-FFF2-40B4-BE49-F238E27FC236}">
                <a16:creationId xmlns:a16="http://schemas.microsoft.com/office/drawing/2014/main" id="{E48C8245-A0B5-4343-A773-99B1AC5A1C19}"/>
              </a:ext>
            </a:extLst>
          </p:cNvPr>
          <p:cNvPicPr>
            <a:picLocks noChangeAspect="1"/>
          </p:cNvPicPr>
          <p:nvPr/>
        </p:nvPicPr>
        <p:blipFill>
          <a:blip r:embed="rId5"/>
          <a:stretch>
            <a:fillRect/>
          </a:stretch>
        </p:blipFill>
        <p:spPr>
          <a:xfrm>
            <a:off x="3278535" y="1329925"/>
            <a:ext cx="1104900" cy="254000"/>
          </a:xfrm>
          <a:prstGeom prst="rect">
            <a:avLst/>
          </a:prstGeom>
        </p:spPr>
      </p:pic>
      <p:sp>
        <p:nvSpPr>
          <p:cNvPr id="18" name="Text Placeholder 3">
            <a:extLst>
              <a:ext uri="{FF2B5EF4-FFF2-40B4-BE49-F238E27FC236}">
                <a16:creationId xmlns:a16="http://schemas.microsoft.com/office/drawing/2014/main" id="{224758FE-FB03-7945-8489-CE74EBB5340E}"/>
              </a:ext>
            </a:extLst>
          </p:cNvPr>
          <p:cNvSpPr>
            <a:spLocks noGrp="1"/>
          </p:cNvSpPr>
          <p:nvPr>
            <p:ph type="body" sz="quarter" idx="10" hasCustomPrompt="1"/>
          </p:nvPr>
        </p:nvSpPr>
        <p:spPr>
          <a:xfrm>
            <a:off x="5477810" y="3668711"/>
            <a:ext cx="4361134" cy="2724025"/>
          </a:xfrm>
          <a:prstGeom prst="rect">
            <a:avLst/>
          </a:prstGeom>
        </p:spPr>
        <p:txBody>
          <a:bodyPr anchor="b"/>
          <a:lstStyle>
            <a:lvl1pPr marL="0" indent="0">
              <a:buNone/>
              <a:defRPr sz="37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err="1"/>
              <a:t>Antraštė</a:t>
            </a:r>
            <a:endParaRPr lang="en-US" dirty="0"/>
          </a:p>
        </p:txBody>
      </p:sp>
      <p:sp>
        <p:nvSpPr>
          <p:cNvPr id="12" name="Text Placeholder 2">
            <a:extLst>
              <a:ext uri="{FF2B5EF4-FFF2-40B4-BE49-F238E27FC236}">
                <a16:creationId xmlns:a16="http://schemas.microsoft.com/office/drawing/2014/main" id="{20FA2AC1-A86F-6246-9CF6-463924E7F598}"/>
              </a:ext>
            </a:extLst>
          </p:cNvPr>
          <p:cNvSpPr>
            <a:spLocks noGrp="1"/>
          </p:cNvSpPr>
          <p:nvPr>
            <p:ph type="body" sz="quarter" idx="14"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x-none" dirty="0"/>
          </a:p>
        </p:txBody>
      </p:sp>
      <p:sp>
        <p:nvSpPr>
          <p:cNvPr id="13" name="TextBox 12">
            <a:extLst>
              <a:ext uri="{FF2B5EF4-FFF2-40B4-BE49-F238E27FC236}">
                <a16:creationId xmlns:a16="http://schemas.microsoft.com/office/drawing/2014/main" id="{FD500F5A-81CA-2F4B-BDD4-88D7FC1AE05F}"/>
              </a:ext>
            </a:extLst>
          </p:cNvPr>
          <p:cNvSpPr txBox="1"/>
          <p:nvPr/>
        </p:nvSpPr>
        <p:spPr>
          <a:xfrm>
            <a:off x="5477810" y="1289465"/>
            <a:ext cx="4604847" cy="323165"/>
          </a:xfrm>
          <a:prstGeom prst="rect">
            <a:avLst/>
          </a:prstGeom>
          <a:noFill/>
        </p:spPr>
        <p:txBody>
          <a:bodyPr wrap="square" rtlCol="0">
            <a:spAutoFit/>
          </a:bodyPr>
          <a:lstStyle/>
          <a:p>
            <a:r>
              <a:rPr lang="x-none" sz="1500" b="1" i="0" dirty="0">
                <a:solidFill>
                  <a:schemeClr val="bg1"/>
                </a:solidFill>
                <a:latin typeface="Arial" panose="020B0604020202020204" pitchFamily="34" charset="0"/>
                <a:ea typeface="Inter Semi Bold" panose="020B0502030000000004" pitchFamily="34" charset="0"/>
                <a:cs typeface="Arial" panose="020B0604020202020204" pitchFamily="34" charset="0"/>
              </a:rPr>
              <a:t>KAUNO TECHNOLOGIJOS UNIVERSITETAS</a:t>
            </a:r>
          </a:p>
        </p:txBody>
      </p:sp>
      <p:sp>
        <p:nvSpPr>
          <p:cNvPr id="15" name="Text Placeholder 6">
            <a:extLst>
              <a:ext uri="{FF2B5EF4-FFF2-40B4-BE49-F238E27FC236}">
                <a16:creationId xmlns:a16="http://schemas.microsoft.com/office/drawing/2014/main" id="{D6224EDB-B787-DE4E-BE6F-8D8484097FCC}"/>
              </a:ext>
            </a:extLst>
          </p:cNvPr>
          <p:cNvSpPr>
            <a:spLocks noGrp="1"/>
          </p:cNvSpPr>
          <p:nvPr>
            <p:ph type="body" sz="quarter" idx="13" hasCustomPrompt="1"/>
          </p:nvPr>
        </p:nvSpPr>
        <p:spPr>
          <a:xfrm>
            <a:off x="0" y="3373722"/>
            <a:ext cx="4832844" cy="3222561"/>
          </a:xfrm>
          <a:prstGeom prst="rect">
            <a:avLst/>
          </a:prstGeom>
          <a:ln w="19050">
            <a:noFill/>
          </a:ln>
        </p:spPr>
        <p:txBody>
          <a:bodyPr/>
          <a:lstStyle>
            <a:lvl1pPr marL="0" indent="0" algn="ctr">
              <a:buNone/>
              <a:defRPr sz="26000" b="1" i="0">
                <a:ln w="19050">
                  <a:solidFill>
                    <a:schemeClr val="bg1"/>
                  </a:solidFill>
                </a:ln>
                <a:noFill/>
                <a:latin typeface="Arial" panose="020B0604020202020204" pitchFamily="34" charset="0"/>
                <a:ea typeface="Inter" panose="020B0502030000000004" pitchFamily="34" charset="0"/>
                <a:cs typeface="Arial" panose="020B0604020202020204" pitchFamily="34" charset="0"/>
              </a:defRPr>
            </a:lvl1pPr>
          </a:lstStyle>
          <a:p>
            <a:pPr lvl="0"/>
            <a:r>
              <a:rPr lang="en-US" dirty="0"/>
              <a:t>28</a:t>
            </a:r>
          </a:p>
        </p:txBody>
      </p:sp>
    </p:spTree>
    <p:extLst>
      <p:ext uri="{BB962C8B-B14F-4D97-AF65-F5344CB8AC3E}">
        <p14:creationId xmlns:p14="http://schemas.microsoft.com/office/powerpoint/2010/main" val="1423289069"/>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kstas_Šūkis_Juoda">
    <p:bg>
      <p:bgPr>
        <a:solidFill>
          <a:schemeClr val="tx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pic>
        <p:nvPicPr>
          <p:cNvPr id="10" name="Picture 9">
            <a:extLst>
              <a:ext uri="{FF2B5EF4-FFF2-40B4-BE49-F238E27FC236}">
                <a16:creationId xmlns:a16="http://schemas.microsoft.com/office/drawing/2014/main" id="{6B7DEC24-8D93-6D48-A79C-7BDDFFA2B161}"/>
              </a:ext>
            </a:extLst>
          </p:cNvPr>
          <p:cNvPicPr>
            <a:picLocks noChangeAspect="1"/>
          </p:cNvPicPr>
          <p:nvPr/>
        </p:nvPicPr>
        <p:blipFill>
          <a:blip r:embed="rId2"/>
          <a:stretch>
            <a:fillRect/>
          </a:stretch>
        </p:blipFill>
        <p:spPr>
          <a:xfrm>
            <a:off x="11013890" y="0"/>
            <a:ext cx="38100" cy="6858000"/>
          </a:xfrm>
          <a:prstGeom prst="rect">
            <a:avLst/>
          </a:prstGeom>
        </p:spPr>
      </p:pic>
      <p:sp>
        <p:nvSpPr>
          <p:cNvPr id="19" name="Text Placeholder 2">
            <a:extLst>
              <a:ext uri="{FF2B5EF4-FFF2-40B4-BE49-F238E27FC236}">
                <a16:creationId xmlns:a16="http://schemas.microsoft.com/office/drawing/2014/main" id="{CD1AB869-1A97-C74F-B22C-8C4A3C855317}"/>
              </a:ext>
            </a:extLst>
          </p:cNvPr>
          <p:cNvSpPr>
            <a:spLocks noGrp="1"/>
          </p:cNvSpPr>
          <p:nvPr>
            <p:ph type="body" sz="quarter" idx="14" hasCustomPrompt="1"/>
          </p:nvPr>
        </p:nvSpPr>
        <p:spPr>
          <a:xfrm rot="16200000">
            <a:off x="9406361" y="3040008"/>
            <a:ext cx="4397904" cy="1173382"/>
          </a:xfrm>
          <a:prstGeom prst="rect">
            <a:avLst/>
          </a:prstGeom>
        </p:spPr>
        <p:txBody>
          <a:bodyPr anchor="ctr"/>
          <a:lstStyle>
            <a:lvl1pPr marL="0" indent="0">
              <a:lnSpc>
                <a:spcPct val="130000"/>
              </a:lnSpc>
              <a:spcBef>
                <a:spcPts val="0"/>
              </a:spcBef>
              <a:buNone/>
              <a:defRPr sz="13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x-none" dirty="0"/>
          </a:p>
        </p:txBody>
      </p:sp>
      <p:pic>
        <p:nvPicPr>
          <p:cNvPr id="16" name="Picture 15">
            <a:extLst>
              <a:ext uri="{FF2B5EF4-FFF2-40B4-BE49-F238E27FC236}">
                <a16:creationId xmlns:a16="http://schemas.microsoft.com/office/drawing/2014/main" id="{A7015AA5-A63A-AA42-ACD1-300F08FBDCD4}"/>
              </a:ext>
            </a:extLst>
          </p:cNvPr>
          <p:cNvPicPr>
            <a:picLocks noChangeAspect="1"/>
          </p:cNvPicPr>
          <p:nvPr/>
        </p:nvPicPr>
        <p:blipFill rotWithShape="1">
          <a:blip r:embed="rId3"/>
          <a:srcRect t="-1" r="9663" b="-12809"/>
          <a:stretch/>
        </p:blipFill>
        <p:spPr>
          <a:xfrm>
            <a:off x="0" y="1356723"/>
            <a:ext cx="11013890" cy="214901"/>
          </a:xfrm>
          <a:prstGeom prst="rect">
            <a:avLst/>
          </a:prstGeom>
        </p:spPr>
      </p:pic>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a:t>Antraštė 2</a:t>
            </a:r>
          </a:p>
        </p:txBody>
      </p:sp>
      <p:pic>
        <p:nvPicPr>
          <p:cNvPr id="23" name="Picture 22">
            <a:extLst>
              <a:ext uri="{FF2B5EF4-FFF2-40B4-BE49-F238E27FC236}">
                <a16:creationId xmlns:a16="http://schemas.microsoft.com/office/drawing/2014/main" id="{810A3938-1C5A-734A-9AEB-AA2A81156F6C}"/>
              </a:ext>
            </a:extLst>
          </p:cNvPr>
          <p:cNvPicPr>
            <a:picLocks noChangeAspect="1"/>
          </p:cNvPicPr>
          <p:nvPr/>
        </p:nvPicPr>
        <p:blipFill>
          <a:blip r:embed="rId4"/>
          <a:stretch>
            <a:fillRect/>
          </a:stretch>
        </p:blipFill>
        <p:spPr>
          <a:xfrm>
            <a:off x="11314565" y="696317"/>
            <a:ext cx="590984" cy="318475"/>
          </a:xfrm>
          <a:prstGeom prst="rect">
            <a:avLst/>
          </a:prstGeom>
        </p:spPr>
      </p:pic>
      <p:sp>
        <p:nvSpPr>
          <p:cNvPr id="11" name="Slide Number Placeholder 3">
            <a:extLst>
              <a:ext uri="{FF2B5EF4-FFF2-40B4-BE49-F238E27FC236}">
                <a16:creationId xmlns:a16="http://schemas.microsoft.com/office/drawing/2014/main" id="{7EE7EFB9-58EC-4E46-B135-D34F2910C588}"/>
              </a:ext>
            </a:extLst>
          </p:cNvPr>
          <p:cNvSpPr txBox="1">
            <a:spLocks/>
          </p:cNvSpPr>
          <p:nvPr/>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3839551820"/>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kstas_Šūkis_Balta">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19" name="Text Placeholder 2">
            <a:extLst>
              <a:ext uri="{FF2B5EF4-FFF2-40B4-BE49-F238E27FC236}">
                <a16:creationId xmlns:a16="http://schemas.microsoft.com/office/drawing/2014/main" id="{CD1AB869-1A97-C74F-B22C-8C4A3C855317}"/>
              </a:ext>
            </a:extLst>
          </p:cNvPr>
          <p:cNvSpPr>
            <a:spLocks noGrp="1"/>
          </p:cNvSpPr>
          <p:nvPr>
            <p:ph type="body" sz="quarter" idx="14" hasCustomPrompt="1"/>
          </p:nvPr>
        </p:nvSpPr>
        <p:spPr>
          <a:xfrm rot="16200000">
            <a:off x="9406361" y="3040008"/>
            <a:ext cx="4397904" cy="1173382"/>
          </a:xfrm>
          <a:prstGeom prst="rect">
            <a:avLst/>
          </a:prstGeom>
        </p:spPr>
        <p:txBody>
          <a:bodyPr anchor="ctr"/>
          <a:lstStyle>
            <a:lvl1pPr marL="0" indent="0">
              <a:lnSpc>
                <a:spcPct val="130000"/>
              </a:lnSpc>
              <a:spcBef>
                <a:spcPts val="0"/>
              </a:spcBef>
              <a:buNone/>
              <a:defRPr sz="13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x-none" dirty="0"/>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a:t>Antraštė 2</a:t>
            </a:r>
          </a:p>
        </p:txBody>
      </p:sp>
      <p:pic>
        <p:nvPicPr>
          <p:cNvPr id="11" name="Picture 10">
            <a:extLst>
              <a:ext uri="{FF2B5EF4-FFF2-40B4-BE49-F238E27FC236}">
                <a16:creationId xmlns:a16="http://schemas.microsoft.com/office/drawing/2014/main" id="{BC028207-03C6-EB4F-8087-70DFE414C3FB}"/>
              </a:ext>
            </a:extLst>
          </p:cNvPr>
          <p:cNvPicPr>
            <a:picLocks noChangeAspect="1"/>
          </p:cNvPicPr>
          <p:nvPr/>
        </p:nvPicPr>
        <p:blipFill>
          <a:blip r:embed="rId2"/>
          <a:stretch>
            <a:fillRect/>
          </a:stretch>
        </p:blipFill>
        <p:spPr>
          <a:xfrm>
            <a:off x="11314563" y="696316"/>
            <a:ext cx="590985" cy="318475"/>
          </a:xfrm>
          <a:prstGeom prst="rect">
            <a:avLst/>
          </a:prstGeom>
        </p:spPr>
      </p:pic>
      <p:pic>
        <p:nvPicPr>
          <p:cNvPr id="14" name="Picture 13">
            <a:extLst>
              <a:ext uri="{FF2B5EF4-FFF2-40B4-BE49-F238E27FC236}">
                <a16:creationId xmlns:a16="http://schemas.microsoft.com/office/drawing/2014/main" id="{E8B3520C-4886-5844-B632-0EFDEEFA04BE}"/>
              </a:ext>
            </a:extLst>
          </p:cNvPr>
          <p:cNvPicPr>
            <a:picLocks noChangeAspect="1"/>
          </p:cNvPicPr>
          <p:nvPr/>
        </p:nvPicPr>
        <p:blipFill>
          <a:blip r:embed="rId3"/>
          <a:stretch>
            <a:fillRect/>
          </a:stretch>
        </p:blipFill>
        <p:spPr>
          <a:xfrm>
            <a:off x="11010097" y="0"/>
            <a:ext cx="38100" cy="6858000"/>
          </a:xfrm>
          <a:prstGeom prst="rect">
            <a:avLst/>
          </a:prstGeom>
        </p:spPr>
      </p:pic>
      <p:pic>
        <p:nvPicPr>
          <p:cNvPr id="15" name="Picture 14">
            <a:extLst>
              <a:ext uri="{FF2B5EF4-FFF2-40B4-BE49-F238E27FC236}">
                <a16:creationId xmlns:a16="http://schemas.microsoft.com/office/drawing/2014/main" id="{DBBDCAF9-A99D-AB48-B61A-DEA4A9FF6C9F}"/>
              </a:ext>
            </a:extLst>
          </p:cNvPr>
          <p:cNvPicPr>
            <a:picLocks noChangeAspect="1"/>
          </p:cNvPicPr>
          <p:nvPr/>
        </p:nvPicPr>
        <p:blipFill rotWithShape="1">
          <a:blip r:embed="rId4"/>
          <a:srcRect r="9625" b="-49952"/>
          <a:stretch/>
        </p:blipFill>
        <p:spPr>
          <a:xfrm>
            <a:off x="0" y="1356709"/>
            <a:ext cx="11018622" cy="285659"/>
          </a:xfrm>
          <a:prstGeom prst="rect">
            <a:avLst/>
          </a:prstGeom>
        </p:spPr>
      </p:pic>
      <p:sp>
        <p:nvSpPr>
          <p:cNvPr id="10" name="Slide Number Placeholder 3">
            <a:extLst>
              <a:ext uri="{FF2B5EF4-FFF2-40B4-BE49-F238E27FC236}">
                <a16:creationId xmlns:a16="http://schemas.microsoft.com/office/drawing/2014/main" id="{D1705FAF-CC62-BB49-B817-BC45A057FA08}"/>
              </a:ext>
            </a:extLst>
          </p:cNvPr>
          <p:cNvSpPr txBox="1">
            <a:spLocks/>
          </p:cNvSpPr>
          <p:nvPr/>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3762614039"/>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kstas_Juoda">
    <p:bg>
      <p:bgPr>
        <a:solidFill>
          <a:schemeClr val="tx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5" y="600737"/>
            <a:ext cx="8978606" cy="509636"/>
          </a:xfrm>
          <a:prstGeom prst="rect">
            <a:avLst/>
          </a:prstGeom>
        </p:spPr>
        <p:txBody>
          <a:bodyPr/>
          <a:lstStyle>
            <a:lvl1pPr marL="0" indent="0">
              <a:buNone/>
              <a:defRPr sz="3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a:t>Antraštė 2</a:t>
            </a:r>
          </a:p>
        </p:txBody>
      </p:sp>
      <p:pic>
        <p:nvPicPr>
          <p:cNvPr id="11" name="Picture 10">
            <a:extLst>
              <a:ext uri="{FF2B5EF4-FFF2-40B4-BE49-F238E27FC236}">
                <a16:creationId xmlns:a16="http://schemas.microsoft.com/office/drawing/2014/main" id="{69C3A560-9403-BC49-A5F7-C015081D15DE}"/>
              </a:ext>
            </a:extLst>
          </p:cNvPr>
          <p:cNvPicPr>
            <a:picLocks noChangeAspect="1"/>
          </p:cNvPicPr>
          <p:nvPr/>
        </p:nvPicPr>
        <p:blipFill>
          <a:blip r:embed="rId2"/>
          <a:stretch>
            <a:fillRect/>
          </a:stretch>
        </p:blipFill>
        <p:spPr>
          <a:xfrm>
            <a:off x="0" y="1351225"/>
            <a:ext cx="12192000" cy="190500"/>
          </a:xfrm>
          <a:prstGeom prst="rect">
            <a:avLst/>
          </a:prstGeom>
        </p:spPr>
      </p:pic>
      <p:pic>
        <p:nvPicPr>
          <p:cNvPr id="12" name="Picture 11">
            <a:extLst>
              <a:ext uri="{FF2B5EF4-FFF2-40B4-BE49-F238E27FC236}">
                <a16:creationId xmlns:a16="http://schemas.microsoft.com/office/drawing/2014/main" id="{6E36B143-6BE1-0541-83D6-F8722667238A}"/>
              </a:ext>
            </a:extLst>
          </p:cNvPr>
          <p:cNvPicPr>
            <a:picLocks noChangeAspect="1"/>
          </p:cNvPicPr>
          <p:nvPr/>
        </p:nvPicPr>
        <p:blipFill>
          <a:blip r:embed="rId3"/>
          <a:stretch>
            <a:fillRect/>
          </a:stretch>
        </p:blipFill>
        <p:spPr>
          <a:xfrm>
            <a:off x="11163044" y="696317"/>
            <a:ext cx="590984" cy="318475"/>
          </a:xfrm>
          <a:prstGeom prst="rect">
            <a:avLst/>
          </a:prstGeom>
        </p:spPr>
      </p:pic>
      <p:sp>
        <p:nvSpPr>
          <p:cNvPr id="8" name="Slide Number Placeholder 3">
            <a:extLst>
              <a:ext uri="{FF2B5EF4-FFF2-40B4-BE49-F238E27FC236}">
                <a16:creationId xmlns:a16="http://schemas.microsoft.com/office/drawing/2014/main" id="{EE81F693-50CC-E74A-92F2-28556691589B}"/>
              </a:ext>
            </a:extLst>
          </p:cNvPr>
          <p:cNvSpPr txBox="1">
            <a:spLocks/>
          </p:cNvSpPr>
          <p:nvPr/>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926652181"/>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kstas_Balta">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5" y="600737"/>
            <a:ext cx="8978606"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err="1"/>
              <a:t>Antraštė</a:t>
            </a:r>
            <a:endParaRPr lang="en-US" dirty="0"/>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a:t>Antraštė 2</a:t>
            </a:r>
          </a:p>
        </p:txBody>
      </p:sp>
      <p:pic>
        <p:nvPicPr>
          <p:cNvPr id="9" name="Picture 8">
            <a:extLst>
              <a:ext uri="{FF2B5EF4-FFF2-40B4-BE49-F238E27FC236}">
                <a16:creationId xmlns:a16="http://schemas.microsoft.com/office/drawing/2014/main" id="{C66F165C-7173-9B41-9B41-5FC5C0B7D53F}"/>
              </a:ext>
            </a:extLst>
          </p:cNvPr>
          <p:cNvPicPr>
            <a:picLocks noChangeAspect="1"/>
          </p:cNvPicPr>
          <p:nvPr/>
        </p:nvPicPr>
        <p:blipFill>
          <a:blip r:embed="rId2"/>
          <a:stretch>
            <a:fillRect/>
          </a:stretch>
        </p:blipFill>
        <p:spPr>
          <a:xfrm>
            <a:off x="0" y="1351225"/>
            <a:ext cx="12192000" cy="190500"/>
          </a:xfrm>
          <a:prstGeom prst="rect">
            <a:avLst/>
          </a:prstGeom>
        </p:spPr>
      </p:pic>
      <p:pic>
        <p:nvPicPr>
          <p:cNvPr id="14" name="Picture 13">
            <a:extLst>
              <a:ext uri="{FF2B5EF4-FFF2-40B4-BE49-F238E27FC236}">
                <a16:creationId xmlns:a16="http://schemas.microsoft.com/office/drawing/2014/main" id="{0B47D6DC-D91B-A144-80BE-9E55BF0FD1FC}"/>
              </a:ext>
            </a:extLst>
          </p:cNvPr>
          <p:cNvPicPr>
            <a:picLocks noChangeAspect="1"/>
          </p:cNvPicPr>
          <p:nvPr/>
        </p:nvPicPr>
        <p:blipFill>
          <a:blip r:embed="rId3"/>
          <a:stretch>
            <a:fillRect/>
          </a:stretch>
        </p:blipFill>
        <p:spPr>
          <a:xfrm>
            <a:off x="11163222" y="696316"/>
            <a:ext cx="590985" cy="318475"/>
          </a:xfrm>
          <a:prstGeom prst="rect">
            <a:avLst/>
          </a:prstGeom>
        </p:spPr>
      </p:pic>
      <p:sp>
        <p:nvSpPr>
          <p:cNvPr id="8" name="Slide Number Placeholder 3">
            <a:extLst>
              <a:ext uri="{FF2B5EF4-FFF2-40B4-BE49-F238E27FC236}">
                <a16:creationId xmlns:a16="http://schemas.microsoft.com/office/drawing/2014/main" id="{BD405FBB-9895-7146-BF23-12D1784B464A}"/>
              </a:ext>
            </a:extLst>
          </p:cNvPr>
          <p:cNvSpPr txBox="1">
            <a:spLocks/>
          </p:cNvSpPr>
          <p:nvPr/>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579168075"/>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Tekstas_Dvi dalys">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6D8A384-C846-7641-BEB4-42006FEB5447}"/>
              </a:ext>
            </a:extLst>
          </p:cNvPr>
          <p:cNvSpPr/>
          <p:nvPr/>
        </p:nvSpPr>
        <p:spPr>
          <a:xfrm>
            <a:off x="0" y="0"/>
            <a:ext cx="6096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4" name="Text Placeholder 20">
            <a:extLst>
              <a:ext uri="{FF2B5EF4-FFF2-40B4-BE49-F238E27FC236}">
                <a16:creationId xmlns:a16="http://schemas.microsoft.com/office/drawing/2014/main" id="{F497E261-9388-AC42-BFA8-252592EA0D4A}"/>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7" name="Text Placeholder 4">
            <a:extLst>
              <a:ext uri="{FF2B5EF4-FFF2-40B4-BE49-F238E27FC236}">
                <a16:creationId xmlns:a16="http://schemas.microsoft.com/office/drawing/2014/main" id="{B5FF6581-2E75-F54C-AC74-4CFB308232A1}"/>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23" name="Text Placeholder 20">
            <a:extLst>
              <a:ext uri="{FF2B5EF4-FFF2-40B4-BE49-F238E27FC236}">
                <a16:creationId xmlns:a16="http://schemas.microsoft.com/office/drawing/2014/main" id="{2E6D4784-2EA3-C74A-80A6-6E53A345902F}"/>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8" name="Slide Number Placeholder 3">
            <a:extLst>
              <a:ext uri="{FF2B5EF4-FFF2-40B4-BE49-F238E27FC236}">
                <a16:creationId xmlns:a16="http://schemas.microsoft.com/office/drawing/2014/main" id="{BEC282FF-8A8E-4743-8FE6-0CBA9BBA69B5}"/>
              </a:ext>
            </a:extLst>
          </p:cNvPr>
          <p:cNvSpPr txBox="1">
            <a:spLocks/>
          </p:cNvSpPr>
          <p:nvPr/>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67066682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_Foto_Black background">
    <p:bg>
      <p:bgPr>
        <a:solidFill>
          <a:schemeClr val="tx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10908714" cy="509636"/>
          </a:xfrm>
          <a:prstGeom prst="rect">
            <a:avLst/>
          </a:prstGeom>
        </p:spPr>
        <p:txBody>
          <a:bodyPr/>
          <a:lstStyle>
            <a:lvl1pPr marL="0" indent="0">
              <a:buNone/>
              <a:defRPr sz="30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6" name="Picture Placeholder 3">
            <a:extLst>
              <a:ext uri="{FF2B5EF4-FFF2-40B4-BE49-F238E27FC236}">
                <a16:creationId xmlns:a16="http://schemas.microsoft.com/office/drawing/2014/main" id="{45230BBD-D8AC-0545-A7D5-13382E10E93A}"/>
              </a:ext>
            </a:extLst>
          </p:cNvPr>
          <p:cNvSpPr>
            <a:spLocks noGrp="1"/>
          </p:cNvSpPr>
          <p:nvPr>
            <p:ph type="pic" sz="quarter" idx="14"/>
          </p:nvPr>
        </p:nvSpPr>
        <p:spPr>
          <a:xfrm>
            <a:off x="638177" y="1809749"/>
            <a:ext cx="5181597" cy="4333876"/>
          </a:xfrm>
          <a:prstGeom prst="rect">
            <a:avLst/>
          </a:prstGeom>
        </p:spPr>
        <p:txBody>
          <a:bodyPr/>
          <a:lstStyle/>
          <a:p>
            <a:endParaRPr lang="en-US"/>
          </a:p>
        </p:txBody>
      </p:sp>
      <p:sp>
        <p:nvSpPr>
          <p:cNvPr id="7" name="Picture Placeholder 3">
            <a:extLst>
              <a:ext uri="{FF2B5EF4-FFF2-40B4-BE49-F238E27FC236}">
                <a16:creationId xmlns:a16="http://schemas.microsoft.com/office/drawing/2014/main" id="{10D8EEC7-A4A8-754E-B0D5-1BD7DE8A8170}"/>
              </a:ext>
            </a:extLst>
          </p:cNvPr>
          <p:cNvSpPr>
            <a:spLocks noGrp="1"/>
          </p:cNvSpPr>
          <p:nvPr>
            <p:ph type="pic" sz="quarter" idx="15"/>
          </p:nvPr>
        </p:nvSpPr>
        <p:spPr>
          <a:xfrm>
            <a:off x="6368761" y="1809749"/>
            <a:ext cx="5181597" cy="4333876"/>
          </a:xfrm>
          <a:prstGeom prst="rect">
            <a:avLst/>
          </a:prstGeom>
        </p:spPr>
        <p:txBody>
          <a:bodyPr/>
          <a:lstStyle/>
          <a:p>
            <a:endParaRPr lang="en-US"/>
          </a:p>
        </p:txBody>
      </p:sp>
      <p:sp>
        <p:nvSpPr>
          <p:cNvPr id="9" name="Slide Number Placeholder 3">
            <a:extLst>
              <a:ext uri="{FF2B5EF4-FFF2-40B4-BE49-F238E27FC236}">
                <a16:creationId xmlns:a16="http://schemas.microsoft.com/office/drawing/2014/main" id="{ADE85D79-D6BD-7445-9FEA-56BA3B261046}"/>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3116550192"/>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2_Tekstas_Dvi dalys">
    <p:bg>
      <p:bgPr>
        <a:solidFill>
          <a:schemeClr val="tx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6D8A384-C846-7641-BEB4-42006FEB5447}"/>
              </a:ext>
            </a:extLst>
          </p:cNvPr>
          <p:cNvSpPr/>
          <p:nvPr/>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4" name="Text Placeholder 20">
            <a:extLst>
              <a:ext uri="{FF2B5EF4-FFF2-40B4-BE49-F238E27FC236}">
                <a16:creationId xmlns:a16="http://schemas.microsoft.com/office/drawing/2014/main" id="{F497E261-9388-AC42-BFA8-252592EA0D4A}"/>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7" name="Text Placeholder 4">
            <a:extLst>
              <a:ext uri="{FF2B5EF4-FFF2-40B4-BE49-F238E27FC236}">
                <a16:creationId xmlns:a16="http://schemas.microsoft.com/office/drawing/2014/main" id="{B5FF6581-2E75-F54C-AC74-4CFB308232A1}"/>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23" name="Text Placeholder 20">
            <a:extLst>
              <a:ext uri="{FF2B5EF4-FFF2-40B4-BE49-F238E27FC236}">
                <a16:creationId xmlns:a16="http://schemas.microsoft.com/office/drawing/2014/main" id="{2E6D4784-2EA3-C74A-80A6-6E53A345902F}"/>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ANTRAŠTĖ</a:t>
            </a:r>
          </a:p>
        </p:txBody>
      </p:sp>
      <p:sp>
        <p:nvSpPr>
          <p:cNvPr id="9" name="Slide Number Placeholder 3">
            <a:extLst>
              <a:ext uri="{FF2B5EF4-FFF2-40B4-BE49-F238E27FC236}">
                <a16:creationId xmlns:a16="http://schemas.microsoft.com/office/drawing/2014/main" id="{B83568EC-B77A-0E4D-9628-B5B410A3918A}"/>
              </a:ext>
            </a:extLst>
          </p:cNvPr>
          <p:cNvSpPr txBox="1">
            <a:spLocks/>
          </p:cNvSpPr>
          <p:nvPr/>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499168179"/>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Tekstas_Keturios dalys">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5224FEE-B2A5-5B45-808C-F0B694341654}"/>
              </a:ext>
            </a:extLst>
          </p:cNvPr>
          <p:cNvSpPr/>
          <p:nvPr/>
        </p:nvSpPr>
        <p:spPr>
          <a:xfrm>
            <a:off x="6096001" y="1"/>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0" name="Text Placeholder 20">
            <a:extLst>
              <a:ext uri="{FF2B5EF4-FFF2-40B4-BE49-F238E27FC236}">
                <a16:creationId xmlns:a16="http://schemas.microsoft.com/office/drawing/2014/main" id="{B72BBEF3-610E-084B-8035-69D7E509C5AF}"/>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8" name="Rectangle 17">
            <a:extLst>
              <a:ext uri="{FF2B5EF4-FFF2-40B4-BE49-F238E27FC236}">
                <a16:creationId xmlns:a16="http://schemas.microsoft.com/office/drawing/2014/main" id="{504E145C-81F0-8344-8DEA-9501D7BD7159}"/>
              </a:ext>
            </a:extLst>
          </p:cNvPr>
          <p:cNvSpPr/>
          <p:nvPr/>
        </p:nvSpPr>
        <p:spPr>
          <a:xfrm>
            <a:off x="1" y="3429001"/>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0" name="Text Placeholder 20">
            <a:extLst>
              <a:ext uri="{FF2B5EF4-FFF2-40B4-BE49-F238E27FC236}">
                <a16:creationId xmlns:a16="http://schemas.microsoft.com/office/drawing/2014/main" id="{3E63EFE9-5010-3C45-ABA3-DB0AF79AC1EE}"/>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Tree>
    <p:extLst>
      <p:ext uri="{BB962C8B-B14F-4D97-AF65-F5344CB8AC3E}">
        <p14:creationId xmlns:p14="http://schemas.microsoft.com/office/powerpoint/2010/main" val="4229937549"/>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_Tekstas_Keturios dalys">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04E145C-81F0-8344-8DEA-9501D7BD7159}"/>
              </a:ext>
            </a:extLst>
          </p:cNvPr>
          <p:cNvSpPr/>
          <p:nvPr/>
        </p:nvSpPr>
        <p:spPr>
          <a:xfrm>
            <a:off x="1" y="-1"/>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 name="Rectangle 8">
            <a:extLst>
              <a:ext uri="{FF2B5EF4-FFF2-40B4-BE49-F238E27FC236}">
                <a16:creationId xmlns:a16="http://schemas.microsoft.com/office/drawing/2014/main" id="{75224FEE-B2A5-5B45-808C-F0B694341654}"/>
              </a:ext>
            </a:extLst>
          </p:cNvPr>
          <p:cNvSpPr/>
          <p:nvPr/>
        </p:nvSpPr>
        <p:spPr>
          <a:xfrm>
            <a:off x="6096001" y="3428998"/>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0" name="Text Placeholder 20">
            <a:extLst>
              <a:ext uri="{FF2B5EF4-FFF2-40B4-BE49-F238E27FC236}">
                <a16:creationId xmlns:a16="http://schemas.microsoft.com/office/drawing/2014/main" id="{B72BBEF3-610E-084B-8035-69D7E509C5AF}"/>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20" name="Text Placeholder 20">
            <a:extLst>
              <a:ext uri="{FF2B5EF4-FFF2-40B4-BE49-F238E27FC236}">
                <a16:creationId xmlns:a16="http://schemas.microsoft.com/office/drawing/2014/main" id="{3E63EFE9-5010-3C45-ABA3-DB0AF79AC1EE}"/>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Tree>
    <p:extLst>
      <p:ext uri="{BB962C8B-B14F-4D97-AF65-F5344CB8AC3E}">
        <p14:creationId xmlns:p14="http://schemas.microsoft.com/office/powerpoint/2010/main" val="2527045087"/>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3_Tekstas_Keturios dalys">
    <p:bg>
      <p:bgPr>
        <a:solidFill>
          <a:schemeClr val="tx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CE84176-04FD-7E44-80FE-534E00AD682F}"/>
              </a:ext>
            </a:extLst>
          </p:cNvPr>
          <p:cNvPicPr>
            <a:picLocks noChangeAspect="1"/>
          </p:cNvPicPr>
          <p:nvPr/>
        </p:nvPicPr>
        <p:blipFill>
          <a:blip r:embed="rId2"/>
          <a:stretch>
            <a:fillRect/>
          </a:stretch>
        </p:blipFill>
        <p:spPr>
          <a:xfrm>
            <a:off x="0" y="0"/>
            <a:ext cx="12192000" cy="6858000"/>
          </a:xfrm>
          <a:prstGeom prst="rect">
            <a:avLst/>
          </a:prstGeom>
        </p:spPr>
      </p:pic>
      <p:sp>
        <p:nvSpPr>
          <p:cNvPr id="8" name="Text Placeholder 20">
            <a:extLst>
              <a:ext uri="{FF2B5EF4-FFF2-40B4-BE49-F238E27FC236}">
                <a16:creationId xmlns:a16="http://schemas.microsoft.com/office/drawing/2014/main" id="{A2479587-0613-014A-907C-7A6BD40A26A3}"/>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9" name="Text Placeholder 20">
            <a:extLst>
              <a:ext uri="{FF2B5EF4-FFF2-40B4-BE49-F238E27FC236}">
                <a16:creationId xmlns:a16="http://schemas.microsoft.com/office/drawing/2014/main" id="{0FAD5EC6-4199-5C46-B4E6-5A8F47734253}"/>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0" name="Text Placeholder 20">
            <a:extLst>
              <a:ext uri="{FF2B5EF4-FFF2-40B4-BE49-F238E27FC236}">
                <a16:creationId xmlns:a16="http://schemas.microsoft.com/office/drawing/2014/main" id="{63654EC9-44A8-5048-83C2-2359A000B865}"/>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11" name="Text Placeholder 20">
            <a:extLst>
              <a:ext uri="{FF2B5EF4-FFF2-40B4-BE49-F238E27FC236}">
                <a16:creationId xmlns:a16="http://schemas.microsoft.com/office/drawing/2014/main" id="{87ED44B0-B49B-2E43-9448-B9CA2D9A13BF}"/>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Tree>
    <p:extLst>
      <p:ext uri="{BB962C8B-B14F-4D97-AF65-F5344CB8AC3E}">
        <p14:creationId xmlns:p14="http://schemas.microsoft.com/office/powerpoint/2010/main" val="28132574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_Tekstas_Keturios dalys">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C747910-06FD-4846-B37B-91A91EE5B3C8}"/>
              </a:ext>
            </a:extLst>
          </p:cNvPr>
          <p:cNvPicPr>
            <a:picLocks noChangeAspect="1"/>
          </p:cNvPicPr>
          <p:nvPr/>
        </p:nvPicPr>
        <p:blipFill>
          <a:blip r:embed="rId2"/>
          <a:stretch>
            <a:fillRect/>
          </a:stretch>
        </p:blipFill>
        <p:spPr>
          <a:xfrm>
            <a:off x="0" y="0"/>
            <a:ext cx="12192000" cy="6858000"/>
          </a:xfrm>
          <a:prstGeom prst="rect">
            <a:avLst/>
          </a:prstGeom>
        </p:spPr>
      </p:pic>
      <p:sp>
        <p:nvSpPr>
          <p:cNvPr id="4" name="Text Placeholder 20">
            <a:extLst>
              <a:ext uri="{FF2B5EF4-FFF2-40B4-BE49-F238E27FC236}">
                <a16:creationId xmlns:a16="http://schemas.microsoft.com/office/drawing/2014/main" id="{719F9151-DC16-CE4F-9309-39250B29EAA0}"/>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5" name="Text Placeholder 20">
            <a:extLst>
              <a:ext uri="{FF2B5EF4-FFF2-40B4-BE49-F238E27FC236}">
                <a16:creationId xmlns:a16="http://schemas.microsoft.com/office/drawing/2014/main" id="{C502A480-02A7-4745-AB98-DBF617812510}"/>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6" name="Text Placeholder 20">
            <a:extLst>
              <a:ext uri="{FF2B5EF4-FFF2-40B4-BE49-F238E27FC236}">
                <a16:creationId xmlns:a16="http://schemas.microsoft.com/office/drawing/2014/main" id="{9DD59F3E-D979-E24A-8E0A-3B87A2DA64D7}"/>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
        <p:nvSpPr>
          <p:cNvPr id="7" name="Text Placeholder 20">
            <a:extLst>
              <a:ext uri="{FF2B5EF4-FFF2-40B4-BE49-F238E27FC236}">
                <a16:creationId xmlns:a16="http://schemas.microsoft.com/office/drawing/2014/main" id="{F8037D3B-F9E1-394A-A1A9-880049C2F5D7}"/>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a:t>Tekstas</a:t>
            </a:r>
          </a:p>
          <a:p>
            <a:pPr lvl="0"/>
            <a:r>
              <a:rPr lang="lt-LT" dirty="0"/>
              <a:t>antra eilutė</a:t>
            </a:r>
          </a:p>
        </p:txBody>
      </p:sp>
    </p:spTree>
    <p:extLst>
      <p:ext uri="{BB962C8B-B14F-4D97-AF65-F5344CB8AC3E}">
        <p14:creationId xmlns:p14="http://schemas.microsoft.com/office/powerpoint/2010/main" val="41572344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Paskutinė">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p:nvPicPr>
        <p:blipFill>
          <a:blip r:embed="rId2"/>
          <a:stretch>
            <a:fillRect/>
          </a:stretch>
        </p:blipFill>
        <p:spPr>
          <a:xfrm>
            <a:off x="10909021" y="424809"/>
            <a:ext cx="862883" cy="983770"/>
          </a:xfrm>
          <a:prstGeom prst="rect">
            <a:avLst/>
          </a:prstGeom>
        </p:spPr>
      </p:pic>
      <p:sp>
        <p:nvSpPr>
          <p:cNvPr id="15" name="Text Placeholder 7">
            <a:extLst>
              <a:ext uri="{FF2B5EF4-FFF2-40B4-BE49-F238E27FC236}">
                <a16:creationId xmlns:a16="http://schemas.microsoft.com/office/drawing/2014/main" id="{AD15DE3A-FC37-F54E-907A-A159B33E946B}"/>
              </a:ext>
            </a:extLst>
          </p:cNvPr>
          <p:cNvSpPr>
            <a:spLocks noGrp="1"/>
          </p:cNvSpPr>
          <p:nvPr>
            <p:ph type="body" sz="quarter" idx="11" hasCustomPrompt="1"/>
          </p:nvPr>
        </p:nvSpPr>
        <p:spPr>
          <a:xfrm>
            <a:off x="632355" y="2909230"/>
            <a:ext cx="8854531" cy="3534526"/>
          </a:xfrm>
          <a:prstGeom prst="rect">
            <a:avLst/>
          </a:prstGeom>
        </p:spPr>
        <p:txBody>
          <a:bodyPr anchor="b"/>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Q&amp;A</a:t>
            </a:r>
          </a:p>
        </p:txBody>
      </p:sp>
      <p:pic>
        <p:nvPicPr>
          <p:cNvPr id="7" name="Picture 6">
            <a:extLst>
              <a:ext uri="{FF2B5EF4-FFF2-40B4-BE49-F238E27FC236}">
                <a16:creationId xmlns:a16="http://schemas.microsoft.com/office/drawing/2014/main" id="{ED861843-38B4-D148-99E5-9F4C3E2339E0}"/>
              </a:ext>
            </a:extLst>
          </p:cNvPr>
          <p:cNvPicPr>
            <a:picLocks noChangeAspect="1"/>
          </p:cNvPicPr>
          <p:nvPr/>
        </p:nvPicPr>
        <p:blipFill>
          <a:blip r:embed="rId3"/>
          <a:stretch>
            <a:fillRect/>
          </a:stretch>
        </p:blipFill>
        <p:spPr>
          <a:xfrm>
            <a:off x="10356850" y="0"/>
            <a:ext cx="190500" cy="6858000"/>
          </a:xfrm>
          <a:prstGeom prst="rect">
            <a:avLst/>
          </a:prstGeom>
        </p:spPr>
      </p:pic>
      <p:sp>
        <p:nvSpPr>
          <p:cNvPr id="3" name="Text Placeholder 2">
            <a:extLst>
              <a:ext uri="{FF2B5EF4-FFF2-40B4-BE49-F238E27FC236}">
                <a16:creationId xmlns:a16="http://schemas.microsoft.com/office/drawing/2014/main" id="{B1C7BC27-E701-EC4E-A29B-BA55A67673FA}"/>
              </a:ext>
            </a:extLst>
          </p:cNvPr>
          <p:cNvSpPr>
            <a:spLocks noGrp="1"/>
          </p:cNvSpPr>
          <p:nvPr>
            <p:ph type="body" sz="quarter" idx="12"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UŽ KIEKVIENOS TECHNOLOGIJOS – ŽMOGUS</a:t>
            </a:r>
            <a:endParaRPr lang="x-none" dirty="0"/>
          </a:p>
        </p:txBody>
      </p:sp>
      <p:pic>
        <p:nvPicPr>
          <p:cNvPr id="4" name="Picture 3">
            <a:extLst>
              <a:ext uri="{FF2B5EF4-FFF2-40B4-BE49-F238E27FC236}">
                <a16:creationId xmlns:a16="http://schemas.microsoft.com/office/drawing/2014/main" id="{5B3236F9-E2AE-0F43-8E57-369CAB5520BE}"/>
              </a:ext>
            </a:extLst>
          </p:cNvPr>
          <p:cNvPicPr>
            <a:picLocks noChangeAspect="1"/>
          </p:cNvPicPr>
          <p:nvPr/>
        </p:nvPicPr>
        <p:blipFill rotWithShape="1">
          <a:blip r:embed="rId4"/>
          <a:srcRect t="3" r="14257" b="-238517"/>
          <a:stretch/>
        </p:blipFill>
        <p:spPr>
          <a:xfrm>
            <a:off x="0" y="958421"/>
            <a:ext cx="10453816" cy="128974"/>
          </a:xfrm>
          <a:prstGeom prst="rect">
            <a:avLst/>
          </a:prstGeom>
        </p:spPr>
      </p:pic>
      <p:pic>
        <p:nvPicPr>
          <p:cNvPr id="5" name="Picture 4">
            <a:extLst>
              <a:ext uri="{FF2B5EF4-FFF2-40B4-BE49-F238E27FC236}">
                <a16:creationId xmlns:a16="http://schemas.microsoft.com/office/drawing/2014/main" id="{5280B7D9-02D2-AC4C-8368-6F07A5A2E8F5}"/>
              </a:ext>
            </a:extLst>
          </p:cNvPr>
          <p:cNvPicPr>
            <a:picLocks noChangeAspect="1"/>
          </p:cNvPicPr>
          <p:nvPr/>
        </p:nvPicPr>
        <p:blipFill>
          <a:blip r:embed="rId5"/>
          <a:stretch>
            <a:fillRect/>
          </a:stretch>
        </p:blipFill>
        <p:spPr>
          <a:xfrm>
            <a:off x="7293495" y="858795"/>
            <a:ext cx="1104900" cy="254000"/>
          </a:xfrm>
          <a:prstGeom prst="rect">
            <a:avLst/>
          </a:prstGeom>
        </p:spPr>
      </p:pic>
    </p:spTree>
    <p:extLst>
      <p:ext uri="{BB962C8B-B14F-4D97-AF65-F5344CB8AC3E}">
        <p14:creationId xmlns:p14="http://schemas.microsoft.com/office/powerpoint/2010/main" val="2637994465"/>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ext_White background">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5" y="600737"/>
            <a:ext cx="8978606"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err="1"/>
              <a:t>Header</a:t>
            </a:r>
            <a:r>
              <a:rPr lang="lt-LT" dirty="0"/>
              <a:t> 2</a:t>
            </a:r>
          </a:p>
        </p:txBody>
      </p:sp>
      <p:pic>
        <p:nvPicPr>
          <p:cNvPr id="9" name="Picture 8">
            <a:extLst>
              <a:ext uri="{FF2B5EF4-FFF2-40B4-BE49-F238E27FC236}">
                <a16:creationId xmlns:a16="http://schemas.microsoft.com/office/drawing/2014/main" id="{C66F165C-7173-9B41-9B41-5FC5C0B7D53F}"/>
              </a:ext>
            </a:extLst>
          </p:cNvPr>
          <p:cNvPicPr>
            <a:picLocks noChangeAspect="1"/>
          </p:cNvPicPr>
          <p:nvPr userDrawn="1"/>
        </p:nvPicPr>
        <p:blipFill>
          <a:blip r:embed="rId2"/>
          <a:stretch>
            <a:fillRect/>
          </a:stretch>
        </p:blipFill>
        <p:spPr>
          <a:xfrm>
            <a:off x="0" y="1351225"/>
            <a:ext cx="12192000" cy="190500"/>
          </a:xfrm>
          <a:prstGeom prst="rect">
            <a:avLst/>
          </a:prstGeom>
        </p:spPr>
      </p:pic>
      <p:pic>
        <p:nvPicPr>
          <p:cNvPr id="14" name="Picture 13">
            <a:extLst>
              <a:ext uri="{FF2B5EF4-FFF2-40B4-BE49-F238E27FC236}">
                <a16:creationId xmlns:a16="http://schemas.microsoft.com/office/drawing/2014/main" id="{0B47D6DC-D91B-A144-80BE-9E55BF0FD1FC}"/>
              </a:ext>
            </a:extLst>
          </p:cNvPr>
          <p:cNvPicPr>
            <a:picLocks noChangeAspect="1"/>
          </p:cNvPicPr>
          <p:nvPr userDrawn="1"/>
        </p:nvPicPr>
        <p:blipFill>
          <a:blip r:embed="rId3"/>
          <a:stretch>
            <a:fillRect/>
          </a:stretch>
        </p:blipFill>
        <p:spPr>
          <a:xfrm>
            <a:off x="11163222" y="696316"/>
            <a:ext cx="590985" cy="318475"/>
          </a:xfrm>
          <a:prstGeom prst="rect">
            <a:avLst/>
          </a:prstGeom>
        </p:spPr>
      </p:pic>
      <p:sp>
        <p:nvSpPr>
          <p:cNvPr id="8" name="Slide Number Placeholder 3">
            <a:extLst>
              <a:ext uri="{FF2B5EF4-FFF2-40B4-BE49-F238E27FC236}">
                <a16:creationId xmlns:a16="http://schemas.microsoft.com/office/drawing/2014/main" id="{BAFD13B1-56F9-4444-AA73-38EC04BF9A0A}"/>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3423708055"/>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7" pos="6584">
          <p15:clr>
            <a:srgbClr val="FBAE40"/>
          </p15:clr>
        </p15:guide>
        <p15:guide id="8" pos="6040">
          <p15:clr>
            <a:srgbClr val="FBAE40"/>
          </p15:clr>
        </p15:guide>
        <p15:guide id="9" orient="horz" pos="3090">
          <p15:clr>
            <a:srgbClr val="FBAE40"/>
          </p15:clr>
        </p15:guide>
        <p15:guide id="10" orient="horz" pos="1842">
          <p15:clr>
            <a:srgbClr val="FBAE40"/>
          </p15:clr>
        </p15:guide>
        <p15:guide id="11" orient="horz" pos="1230">
          <p15:clr>
            <a:srgbClr val="FBAE40"/>
          </p15:clr>
        </p15:guide>
        <p15:guide id="12" orient="horz" pos="913">
          <p15:clr>
            <a:srgbClr val="FBAE40"/>
          </p15:clr>
        </p15:guide>
        <p15:guide id="13" orient="horz" pos="618">
          <p15:clr>
            <a:srgbClr val="FBAE40"/>
          </p15:clr>
        </p15:guide>
        <p15:guide id="14" orient="horz" pos="2478">
          <p15:clr>
            <a:srgbClr val="FBAE40"/>
          </p15:clr>
        </p15:guide>
        <p15:guide id="15" pos="393">
          <p15:clr>
            <a:srgbClr val="FBAE40"/>
          </p15:clr>
        </p15:guide>
        <p15:guide id="16" orient="horz" pos="3929">
          <p15:clr>
            <a:srgbClr val="FBAE40"/>
          </p15:clr>
        </p15:guide>
        <p15:guide id="17" orient="horz" pos="368">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irst Slide">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10909021" y="424809"/>
            <a:ext cx="862883" cy="983770"/>
          </a:xfrm>
          <a:prstGeom prst="rect">
            <a:avLst/>
          </a:prstGeom>
        </p:spPr>
      </p:pic>
      <p:sp>
        <p:nvSpPr>
          <p:cNvPr id="14" name="Text Placeholder 4">
            <a:extLst>
              <a:ext uri="{FF2B5EF4-FFF2-40B4-BE49-F238E27FC236}">
                <a16:creationId xmlns:a16="http://schemas.microsoft.com/office/drawing/2014/main" id="{462B305F-E454-6A49-BE5A-20AC4E248E21}"/>
              </a:ext>
            </a:extLst>
          </p:cNvPr>
          <p:cNvSpPr>
            <a:spLocks noGrp="1"/>
          </p:cNvSpPr>
          <p:nvPr>
            <p:ph type="body" sz="quarter" idx="10" hasCustomPrompt="1"/>
          </p:nvPr>
        </p:nvSpPr>
        <p:spPr>
          <a:xfrm>
            <a:off x="632355" y="5837238"/>
            <a:ext cx="8854531" cy="400050"/>
          </a:xfrm>
          <a:prstGeom prst="rect">
            <a:avLst/>
          </a:prstGeom>
        </p:spPr>
        <p:txBody>
          <a:bodyPr anchor="b"/>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a:t>Header 2</a:t>
            </a:r>
          </a:p>
        </p:txBody>
      </p:sp>
      <p:sp>
        <p:nvSpPr>
          <p:cNvPr id="15" name="Text Placeholder 7">
            <a:extLst>
              <a:ext uri="{FF2B5EF4-FFF2-40B4-BE49-F238E27FC236}">
                <a16:creationId xmlns:a16="http://schemas.microsoft.com/office/drawing/2014/main" id="{AD15DE3A-FC37-F54E-907A-A159B33E946B}"/>
              </a:ext>
            </a:extLst>
          </p:cNvPr>
          <p:cNvSpPr>
            <a:spLocks noGrp="1"/>
          </p:cNvSpPr>
          <p:nvPr>
            <p:ph type="body" sz="quarter" idx="11" hasCustomPrompt="1"/>
          </p:nvPr>
        </p:nvSpPr>
        <p:spPr>
          <a:xfrm>
            <a:off x="632355" y="1952625"/>
            <a:ext cx="8854531" cy="3534526"/>
          </a:xfrm>
          <a:prstGeom prst="rect">
            <a:avLst/>
          </a:prstGeom>
        </p:spPr>
        <p:txBody>
          <a:bodyPr anchor="b"/>
          <a:lstStyle>
            <a:lvl1pPr marL="0" indent="0">
              <a:buNone/>
              <a:defRPr sz="5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a:t>Header</a:t>
            </a:r>
          </a:p>
        </p:txBody>
      </p:sp>
      <p:pic>
        <p:nvPicPr>
          <p:cNvPr id="7" name="Picture 6">
            <a:extLst>
              <a:ext uri="{FF2B5EF4-FFF2-40B4-BE49-F238E27FC236}">
                <a16:creationId xmlns:a16="http://schemas.microsoft.com/office/drawing/2014/main" id="{ED861843-38B4-D148-99E5-9F4C3E2339E0}"/>
              </a:ext>
            </a:extLst>
          </p:cNvPr>
          <p:cNvPicPr>
            <a:picLocks noChangeAspect="1"/>
          </p:cNvPicPr>
          <p:nvPr userDrawn="1"/>
        </p:nvPicPr>
        <p:blipFill>
          <a:blip r:embed="rId3"/>
          <a:stretch>
            <a:fillRect/>
          </a:stretch>
        </p:blipFill>
        <p:spPr>
          <a:xfrm>
            <a:off x="10356850" y="0"/>
            <a:ext cx="190500" cy="6858000"/>
          </a:xfrm>
          <a:prstGeom prst="rect">
            <a:avLst/>
          </a:prstGeom>
        </p:spPr>
      </p:pic>
      <p:sp>
        <p:nvSpPr>
          <p:cNvPr id="3" name="Text Placeholder 2">
            <a:extLst>
              <a:ext uri="{FF2B5EF4-FFF2-40B4-BE49-F238E27FC236}">
                <a16:creationId xmlns:a16="http://schemas.microsoft.com/office/drawing/2014/main" id="{B1C7BC27-E701-EC4E-A29B-BA55A67673FA}"/>
              </a:ext>
            </a:extLst>
          </p:cNvPr>
          <p:cNvSpPr>
            <a:spLocks noGrp="1"/>
          </p:cNvSpPr>
          <p:nvPr>
            <p:ph type="body" sz="quarter" idx="12"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HUMAN SIDE OF TECHNOLOGY</a:t>
            </a:r>
            <a:endParaRPr lang="x-none" dirty="0"/>
          </a:p>
        </p:txBody>
      </p:sp>
      <p:pic>
        <p:nvPicPr>
          <p:cNvPr id="4" name="Picture 3">
            <a:extLst>
              <a:ext uri="{FF2B5EF4-FFF2-40B4-BE49-F238E27FC236}">
                <a16:creationId xmlns:a16="http://schemas.microsoft.com/office/drawing/2014/main" id="{5B3236F9-E2AE-0F43-8E57-369CAB5520BE}"/>
              </a:ext>
            </a:extLst>
          </p:cNvPr>
          <p:cNvPicPr>
            <a:picLocks noChangeAspect="1"/>
          </p:cNvPicPr>
          <p:nvPr userDrawn="1"/>
        </p:nvPicPr>
        <p:blipFill rotWithShape="1">
          <a:blip r:embed="rId4"/>
          <a:srcRect t="3" r="14257" b="-238517"/>
          <a:stretch/>
        </p:blipFill>
        <p:spPr>
          <a:xfrm>
            <a:off x="0" y="958421"/>
            <a:ext cx="10453816" cy="128974"/>
          </a:xfrm>
          <a:prstGeom prst="rect">
            <a:avLst/>
          </a:prstGeom>
        </p:spPr>
      </p:pic>
      <p:pic>
        <p:nvPicPr>
          <p:cNvPr id="5" name="Picture 4">
            <a:extLst>
              <a:ext uri="{FF2B5EF4-FFF2-40B4-BE49-F238E27FC236}">
                <a16:creationId xmlns:a16="http://schemas.microsoft.com/office/drawing/2014/main" id="{5280B7D9-02D2-AC4C-8368-6F07A5A2E8F5}"/>
              </a:ext>
            </a:extLst>
          </p:cNvPr>
          <p:cNvPicPr>
            <a:picLocks noChangeAspect="1"/>
          </p:cNvPicPr>
          <p:nvPr userDrawn="1"/>
        </p:nvPicPr>
        <p:blipFill>
          <a:blip r:embed="rId5"/>
          <a:stretch>
            <a:fillRect/>
          </a:stretch>
        </p:blipFill>
        <p:spPr>
          <a:xfrm>
            <a:off x="7293495" y="858795"/>
            <a:ext cx="1104900" cy="254000"/>
          </a:xfrm>
          <a:prstGeom prst="rect">
            <a:avLst/>
          </a:prstGeom>
        </p:spPr>
      </p:pic>
    </p:spTree>
    <p:extLst>
      <p:ext uri="{BB962C8B-B14F-4D97-AF65-F5344CB8AC3E}">
        <p14:creationId xmlns:p14="http://schemas.microsoft.com/office/powerpoint/2010/main" val="4284369349"/>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First Slide">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563738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First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472854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_Foto_White background">
    <p:bg>
      <p:bgPr>
        <a:solidFill>
          <a:schemeClr val="bg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0E515E2-7668-514A-A0B4-AC7D06DDB5FE}"/>
              </a:ext>
            </a:extLst>
          </p:cNvPr>
          <p:cNvSpPr>
            <a:spLocks noGrp="1"/>
          </p:cNvSpPr>
          <p:nvPr>
            <p:ph type="body" sz="quarter" idx="11" hasCustomPrompt="1"/>
          </p:nvPr>
        </p:nvSpPr>
        <p:spPr>
          <a:xfrm>
            <a:off x="641644" y="600737"/>
            <a:ext cx="10908714"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6" name="Picture Placeholder 3">
            <a:extLst>
              <a:ext uri="{FF2B5EF4-FFF2-40B4-BE49-F238E27FC236}">
                <a16:creationId xmlns:a16="http://schemas.microsoft.com/office/drawing/2014/main" id="{45230BBD-D8AC-0545-A7D5-13382E10E93A}"/>
              </a:ext>
            </a:extLst>
          </p:cNvPr>
          <p:cNvSpPr>
            <a:spLocks noGrp="1"/>
          </p:cNvSpPr>
          <p:nvPr>
            <p:ph type="pic" sz="quarter" idx="14"/>
          </p:nvPr>
        </p:nvSpPr>
        <p:spPr>
          <a:xfrm>
            <a:off x="638177" y="1809749"/>
            <a:ext cx="5181597" cy="4333876"/>
          </a:xfrm>
          <a:prstGeom prst="rect">
            <a:avLst/>
          </a:prstGeom>
        </p:spPr>
        <p:txBody>
          <a:bodyPr/>
          <a:lstStyle/>
          <a:p>
            <a:endParaRPr lang="en-US"/>
          </a:p>
        </p:txBody>
      </p:sp>
      <p:sp>
        <p:nvSpPr>
          <p:cNvPr id="7" name="Picture Placeholder 3">
            <a:extLst>
              <a:ext uri="{FF2B5EF4-FFF2-40B4-BE49-F238E27FC236}">
                <a16:creationId xmlns:a16="http://schemas.microsoft.com/office/drawing/2014/main" id="{10D8EEC7-A4A8-754E-B0D5-1BD7DE8A8170}"/>
              </a:ext>
            </a:extLst>
          </p:cNvPr>
          <p:cNvSpPr>
            <a:spLocks noGrp="1"/>
          </p:cNvSpPr>
          <p:nvPr>
            <p:ph type="pic" sz="quarter" idx="15"/>
          </p:nvPr>
        </p:nvSpPr>
        <p:spPr>
          <a:xfrm>
            <a:off x="6368761" y="1809749"/>
            <a:ext cx="5181597" cy="4333876"/>
          </a:xfrm>
          <a:prstGeom prst="rect">
            <a:avLst/>
          </a:prstGeom>
        </p:spPr>
        <p:txBody>
          <a:bodyPr/>
          <a:lstStyle/>
          <a:p>
            <a:endParaRPr lang="en-US"/>
          </a:p>
        </p:txBody>
      </p:sp>
      <p:sp>
        <p:nvSpPr>
          <p:cNvPr id="8" name="Slide Number Placeholder 3">
            <a:extLst>
              <a:ext uri="{FF2B5EF4-FFF2-40B4-BE49-F238E27FC236}">
                <a16:creationId xmlns:a16="http://schemas.microsoft.com/office/drawing/2014/main" id="{8281D5A8-8B48-6E4A-9F52-6D02B4D92F8C}"/>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001385822"/>
      </p:ext>
    </p:extLst>
  </p:cSld>
  <p:clrMapOvr>
    <a:masterClrMapping/>
  </p:clrMapOvr>
  <p:extLst>
    <p:ext uri="{DCECCB84-F9BA-43D5-87BE-67443E8EF086}">
      <p15:sldGuideLst xmlns:p15="http://schemas.microsoft.com/office/powerpoint/2012/main">
        <p15:guide id="1" orient="horz" pos="3702" userDrawn="1">
          <p15:clr>
            <a:srgbClr val="FBAE40"/>
          </p15:clr>
        </p15:guide>
        <p15:guide id="2" pos="1096" userDrawn="1">
          <p15:clr>
            <a:srgbClr val="FBAE40"/>
          </p15:clr>
        </p15:guide>
        <p15:guide id="3" pos="4384" userDrawn="1">
          <p15:clr>
            <a:srgbClr val="FBAE40"/>
          </p15:clr>
        </p15:guide>
        <p15:guide id="4" pos="2184" userDrawn="1">
          <p15:clr>
            <a:srgbClr val="FBAE40"/>
          </p15:clr>
        </p15:guide>
        <p15:guide id="5" pos="3296" userDrawn="1">
          <p15:clr>
            <a:srgbClr val="FBAE40"/>
          </p15:clr>
        </p15:guide>
        <p15:guide id="6" pos="5473" userDrawn="1">
          <p15:clr>
            <a:srgbClr val="FBAE40"/>
          </p15:clr>
        </p15:guide>
        <p15:guide id="8" pos="6584" userDrawn="1">
          <p15:clr>
            <a:srgbClr val="FBAE40"/>
          </p15:clr>
        </p15:guide>
        <p15:guide id="9" pos="6040" userDrawn="1">
          <p15:clr>
            <a:srgbClr val="FBAE40"/>
          </p15:clr>
        </p15:guide>
        <p15:guide id="10" orient="horz" pos="3090" userDrawn="1">
          <p15:clr>
            <a:srgbClr val="FBAE40"/>
          </p15:clr>
        </p15:guide>
        <p15:guide id="11" orient="horz" pos="1842" userDrawn="1">
          <p15:clr>
            <a:srgbClr val="FBAE40"/>
          </p15:clr>
        </p15:guide>
        <p15:guide id="12" orient="horz" pos="1230" userDrawn="1">
          <p15:clr>
            <a:srgbClr val="FBAE40"/>
          </p15:clr>
        </p15:guide>
        <p15:guide id="13" orient="horz" pos="913" userDrawn="1">
          <p15:clr>
            <a:srgbClr val="FBAE40"/>
          </p15:clr>
        </p15:guide>
        <p15:guide id="14" orient="horz" pos="618" userDrawn="1">
          <p15:clr>
            <a:srgbClr val="FBAE40"/>
          </p15:clr>
        </p15:guide>
        <p15:guide id="15" orient="horz" pos="2478" userDrawn="1">
          <p15:clr>
            <a:srgbClr val="FBAE40"/>
          </p15:clr>
        </p15:guide>
        <p15:guide id="16" pos="393" userDrawn="1">
          <p15:clr>
            <a:srgbClr val="FBAE40"/>
          </p15:clr>
        </p15:guide>
        <p15:guide id="17" orient="horz" pos="3929" userDrawn="1">
          <p15:clr>
            <a:srgbClr val="FBAE40"/>
          </p15:clr>
        </p15:guide>
        <p15:guide id="18" orient="horz" pos="368"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456921" y="424809"/>
            <a:ext cx="862883" cy="983770"/>
          </a:xfrm>
          <a:prstGeom prst="rect">
            <a:avLst/>
          </a:prstGeom>
        </p:spPr>
      </p:pic>
      <p:sp>
        <p:nvSpPr>
          <p:cNvPr id="20" name="Text Placeholder 5">
            <a:extLst>
              <a:ext uri="{FF2B5EF4-FFF2-40B4-BE49-F238E27FC236}">
                <a16:creationId xmlns:a16="http://schemas.microsoft.com/office/drawing/2014/main" id="{46D6B95C-B687-614F-8DA6-5031F96661AD}"/>
              </a:ext>
            </a:extLst>
          </p:cNvPr>
          <p:cNvSpPr>
            <a:spLocks noGrp="1"/>
          </p:cNvSpPr>
          <p:nvPr>
            <p:ph type="body" sz="quarter" idx="10" hasCustomPrompt="1"/>
          </p:nvPr>
        </p:nvSpPr>
        <p:spPr>
          <a:xfrm>
            <a:off x="2613221" y="1960510"/>
            <a:ext cx="6975279" cy="4276777"/>
          </a:xfrm>
          <a:prstGeom prst="rect">
            <a:avLst/>
          </a:prstGeom>
        </p:spPr>
        <p:txBody>
          <a:bodyPr/>
          <a:lstStyle>
            <a:lvl1pPr marL="360000" indent="-360000">
              <a:lnSpc>
                <a:spcPct val="110000"/>
              </a:lnSpc>
              <a:spcBef>
                <a:spcPts val="1200"/>
              </a:spcBef>
              <a:buClr>
                <a:srgbClr val="FFFF00"/>
              </a:buClr>
              <a:buFont typeface="+mj-lt"/>
              <a:buAutoNum type="arabicPeriod"/>
              <a:defRPr sz="2000" b="0" i="0">
                <a:solidFill>
                  <a:schemeClr val="bg1"/>
                </a:solidFill>
                <a:latin typeface="Arial" panose="020B0604020202020204" pitchFamily="34" charset="0"/>
                <a:ea typeface="Inter Medium" panose="020B0502030000000004" pitchFamily="34" charset="0"/>
                <a:cs typeface="Arial" panose="020B0604020202020204" pitchFamily="34" charset="0"/>
              </a:defRPr>
            </a:lvl1pPr>
          </a:lstStyle>
          <a:p>
            <a:pPr lvl="0"/>
            <a:r>
              <a:rPr lang="en-US" dirty="0"/>
              <a:t>Header</a:t>
            </a:r>
          </a:p>
          <a:p>
            <a:pPr lvl="0"/>
            <a:r>
              <a:rPr lang="en-US" dirty="0"/>
              <a:t>Header</a:t>
            </a:r>
          </a:p>
        </p:txBody>
      </p:sp>
      <p:sp>
        <p:nvSpPr>
          <p:cNvPr id="21" name="Text Placeholder 4">
            <a:extLst>
              <a:ext uri="{FF2B5EF4-FFF2-40B4-BE49-F238E27FC236}">
                <a16:creationId xmlns:a16="http://schemas.microsoft.com/office/drawing/2014/main" id="{25D01418-F6D6-EA49-BF7F-FFFFA2FDDCD4}"/>
              </a:ext>
            </a:extLst>
          </p:cNvPr>
          <p:cNvSpPr>
            <a:spLocks noGrp="1"/>
          </p:cNvSpPr>
          <p:nvPr>
            <p:ph type="body" sz="quarter" idx="11" hasCustomPrompt="1"/>
          </p:nvPr>
        </p:nvSpPr>
        <p:spPr>
          <a:xfrm>
            <a:off x="2613221" y="600737"/>
            <a:ext cx="8037512" cy="509636"/>
          </a:xfrm>
          <a:prstGeom prst="rect">
            <a:avLst/>
          </a:prstGeom>
        </p:spPr>
        <p:txBody>
          <a:bodyPr/>
          <a:lstStyle>
            <a:lvl1pPr marL="0" indent="0">
              <a:buNone/>
              <a:defRPr sz="3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Content</a:t>
            </a:r>
          </a:p>
        </p:txBody>
      </p:sp>
      <p:pic>
        <p:nvPicPr>
          <p:cNvPr id="24" name="Picture 23">
            <a:extLst>
              <a:ext uri="{FF2B5EF4-FFF2-40B4-BE49-F238E27FC236}">
                <a16:creationId xmlns:a16="http://schemas.microsoft.com/office/drawing/2014/main" id="{A768C0BA-DBA4-9E4F-97DF-579214DE10AF}"/>
              </a:ext>
            </a:extLst>
          </p:cNvPr>
          <p:cNvPicPr>
            <a:picLocks noChangeAspect="1"/>
          </p:cNvPicPr>
          <p:nvPr userDrawn="1"/>
        </p:nvPicPr>
        <p:blipFill>
          <a:blip r:embed="rId3"/>
          <a:stretch>
            <a:fillRect/>
          </a:stretch>
        </p:blipFill>
        <p:spPr>
          <a:xfrm>
            <a:off x="1646472" y="0"/>
            <a:ext cx="190500" cy="6858000"/>
          </a:xfrm>
          <a:prstGeom prst="rect">
            <a:avLst/>
          </a:prstGeom>
        </p:spPr>
      </p:pic>
      <p:sp>
        <p:nvSpPr>
          <p:cNvPr id="8" name="Text Placeholder 2">
            <a:extLst>
              <a:ext uri="{FF2B5EF4-FFF2-40B4-BE49-F238E27FC236}">
                <a16:creationId xmlns:a16="http://schemas.microsoft.com/office/drawing/2014/main" id="{BD862C0A-2BED-074B-8AF0-3A7D2789C05D}"/>
              </a:ext>
            </a:extLst>
          </p:cNvPr>
          <p:cNvSpPr>
            <a:spLocks noGrp="1"/>
          </p:cNvSpPr>
          <p:nvPr>
            <p:ph type="body" sz="quarter" idx="12" hasCustomPrompt="1"/>
          </p:nvPr>
        </p:nvSpPr>
        <p:spPr>
          <a:xfrm rot="16200000">
            <a:off x="-1604416" y="3603891"/>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HUMAN SIDE OF TECHNOLOGY</a:t>
            </a:r>
            <a:endParaRPr lang="x-none" dirty="0"/>
          </a:p>
        </p:txBody>
      </p:sp>
      <p:sp>
        <p:nvSpPr>
          <p:cNvPr id="10" name="Slide Number Placeholder 3">
            <a:extLst>
              <a:ext uri="{FF2B5EF4-FFF2-40B4-BE49-F238E27FC236}">
                <a16:creationId xmlns:a16="http://schemas.microsoft.com/office/drawing/2014/main" id="{40F44544-E32E-E144-B89C-0065FA25D518}"/>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78041375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731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hapter_One Number">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10909021" y="424809"/>
            <a:ext cx="862883" cy="983770"/>
          </a:xfrm>
          <a:prstGeom prst="rect">
            <a:avLst/>
          </a:prstGeom>
        </p:spPr>
      </p:pic>
      <p:pic>
        <p:nvPicPr>
          <p:cNvPr id="7" name="Picture 6">
            <a:extLst>
              <a:ext uri="{FF2B5EF4-FFF2-40B4-BE49-F238E27FC236}">
                <a16:creationId xmlns:a16="http://schemas.microsoft.com/office/drawing/2014/main" id="{ED861843-38B4-D148-99E5-9F4C3E2339E0}"/>
              </a:ext>
            </a:extLst>
          </p:cNvPr>
          <p:cNvPicPr>
            <a:picLocks noChangeAspect="1"/>
          </p:cNvPicPr>
          <p:nvPr userDrawn="1"/>
        </p:nvPicPr>
        <p:blipFill>
          <a:blip r:embed="rId3"/>
          <a:stretch>
            <a:fillRect/>
          </a:stretch>
        </p:blipFill>
        <p:spPr>
          <a:xfrm>
            <a:off x="10356850" y="0"/>
            <a:ext cx="190500" cy="6858000"/>
          </a:xfrm>
          <a:prstGeom prst="rect">
            <a:avLst/>
          </a:prstGeom>
        </p:spPr>
      </p:pic>
      <p:sp>
        <p:nvSpPr>
          <p:cNvPr id="8" name="Text Placeholder 6">
            <a:extLst>
              <a:ext uri="{FF2B5EF4-FFF2-40B4-BE49-F238E27FC236}">
                <a16:creationId xmlns:a16="http://schemas.microsoft.com/office/drawing/2014/main" id="{296451B7-2052-9240-BFB3-A9AA9A36AD9B}"/>
              </a:ext>
            </a:extLst>
          </p:cNvPr>
          <p:cNvSpPr>
            <a:spLocks noGrp="1"/>
          </p:cNvSpPr>
          <p:nvPr>
            <p:ph type="body" sz="quarter" idx="13" hasCustomPrompt="1"/>
          </p:nvPr>
        </p:nvSpPr>
        <p:spPr>
          <a:xfrm>
            <a:off x="0" y="3373722"/>
            <a:ext cx="2828658" cy="3222561"/>
          </a:xfrm>
          <a:prstGeom prst="rect">
            <a:avLst/>
          </a:prstGeom>
          <a:ln w="19050">
            <a:noFill/>
          </a:ln>
        </p:spPr>
        <p:txBody>
          <a:bodyPr/>
          <a:lstStyle>
            <a:lvl1pPr marL="0" indent="0" algn="ctr">
              <a:buNone/>
              <a:defRPr sz="26000" b="1" i="0">
                <a:ln w="19050">
                  <a:solidFill>
                    <a:schemeClr val="bg1"/>
                  </a:solidFill>
                </a:ln>
                <a:noFill/>
                <a:latin typeface="Arial" panose="020B0604020202020204" pitchFamily="34" charset="0"/>
                <a:ea typeface="Inter" panose="020B0502030000000004" pitchFamily="34" charset="0"/>
                <a:cs typeface="Arial" panose="020B0604020202020204" pitchFamily="34" charset="0"/>
              </a:defRPr>
            </a:lvl1pPr>
          </a:lstStyle>
          <a:p>
            <a:pPr lvl="0"/>
            <a:r>
              <a:rPr lang="en-US" dirty="0"/>
              <a:t>2</a:t>
            </a:r>
          </a:p>
        </p:txBody>
      </p:sp>
      <p:pic>
        <p:nvPicPr>
          <p:cNvPr id="2" name="Picture 1">
            <a:extLst>
              <a:ext uri="{FF2B5EF4-FFF2-40B4-BE49-F238E27FC236}">
                <a16:creationId xmlns:a16="http://schemas.microsoft.com/office/drawing/2014/main" id="{6D892914-F5A9-F642-B52A-C75D04F09286}"/>
              </a:ext>
            </a:extLst>
          </p:cNvPr>
          <p:cNvPicPr>
            <a:picLocks noChangeAspect="1"/>
          </p:cNvPicPr>
          <p:nvPr userDrawn="1"/>
        </p:nvPicPr>
        <p:blipFill>
          <a:blip r:embed="rId4"/>
          <a:stretch>
            <a:fillRect/>
          </a:stretch>
        </p:blipFill>
        <p:spPr>
          <a:xfrm>
            <a:off x="2840052" y="0"/>
            <a:ext cx="38100" cy="6858000"/>
          </a:xfrm>
          <a:prstGeom prst="rect">
            <a:avLst/>
          </a:prstGeom>
        </p:spPr>
      </p:pic>
      <p:pic>
        <p:nvPicPr>
          <p:cNvPr id="9" name="Picture 8">
            <a:extLst>
              <a:ext uri="{FF2B5EF4-FFF2-40B4-BE49-F238E27FC236}">
                <a16:creationId xmlns:a16="http://schemas.microsoft.com/office/drawing/2014/main" id="{DE4D699B-062F-E34A-B8AF-6AF33D54CB2F}"/>
              </a:ext>
            </a:extLst>
          </p:cNvPr>
          <p:cNvPicPr>
            <a:picLocks noChangeAspect="1"/>
          </p:cNvPicPr>
          <p:nvPr userDrawn="1"/>
        </p:nvPicPr>
        <p:blipFill rotWithShape="1">
          <a:blip r:embed="rId4"/>
          <a:srcRect l="-119640" t="58032" r="-170830" b="390"/>
          <a:stretch/>
        </p:blipFill>
        <p:spPr>
          <a:xfrm rot="5400000">
            <a:off x="1351336" y="52466"/>
            <a:ext cx="148773" cy="2851446"/>
          </a:xfrm>
          <a:prstGeom prst="rect">
            <a:avLst/>
          </a:prstGeom>
        </p:spPr>
      </p:pic>
      <p:sp>
        <p:nvSpPr>
          <p:cNvPr id="18" name="Text Placeholder 3">
            <a:extLst>
              <a:ext uri="{FF2B5EF4-FFF2-40B4-BE49-F238E27FC236}">
                <a16:creationId xmlns:a16="http://schemas.microsoft.com/office/drawing/2014/main" id="{224758FE-FB03-7945-8489-CE74EBB5340E}"/>
              </a:ext>
            </a:extLst>
          </p:cNvPr>
          <p:cNvSpPr>
            <a:spLocks noGrp="1"/>
          </p:cNvSpPr>
          <p:nvPr>
            <p:ph type="body" sz="quarter" idx="10" hasCustomPrompt="1"/>
          </p:nvPr>
        </p:nvSpPr>
        <p:spPr>
          <a:xfrm>
            <a:off x="3467098" y="3668711"/>
            <a:ext cx="6222494" cy="2724025"/>
          </a:xfrm>
          <a:prstGeom prst="rect">
            <a:avLst/>
          </a:prstGeom>
        </p:spPr>
        <p:txBody>
          <a:bodyPr anchor="b"/>
          <a:lstStyle>
            <a:lvl1pPr marL="0" indent="0">
              <a:buNone/>
              <a:defRPr sz="37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a:t>Header</a:t>
            </a:r>
          </a:p>
        </p:txBody>
      </p:sp>
      <p:pic>
        <p:nvPicPr>
          <p:cNvPr id="19" name="Picture 18">
            <a:extLst>
              <a:ext uri="{FF2B5EF4-FFF2-40B4-BE49-F238E27FC236}">
                <a16:creationId xmlns:a16="http://schemas.microsoft.com/office/drawing/2014/main" id="{E6E61C04-401B-A548-95BE-432EEC7539D9}"/>
              </a:ext>
            </a:extLst>
          </p:cNvPr>
          <p:cNvPicPr>
            <a:picLocks noChangeAspect="1"/>
          </p:cNvPicPr>
          <p:nvPr userDrawn="1"/>
        </p:nvPicPr>
        <p:blipFill>
          <a:blip r:embed="rId5"/>
          <a:stretch>
            <a:fillRect/>
          </a:stretch>
        </p:blipFill>
        <p:spPr>
          <a:xfrm>
            <a:off x="1373481" y="1329925"/>
            <a:ext cx="1104900" cy="254000"/>
          </a:xfrm>
          <a:prstGeom prst="rect">
            <a:avLst/>
          </a:prstGeom>
        </p:spPr>
      </p:pic>
      <p:sp>
        <p:nvSpPr>
          <p:cNvPr id="13" name="Text Placeholder 2">
            <a:extLst>
              <a:ext uri="{FF2B5EF4-FFF2-40B4-BE49-F238E27FC236}">
                <a16:creationId xmlns:a16="http://schemas.microsoft.com/office/drawing/2014/main" id="{C83BDE46-B3FD-934A-954D-8ED9ABBD069B}"/>
              </a:ext>
            </a:extLst>
          </p:cNvPr>
          <p:cNvSpPr>
            <a:spLocks noGrp="1"/>
          </p:cNvSpPr>
          <p:nvPr>
            <p:ph type="body" sz="quarter" idx="14"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HUMAN SIDE OF TECHNOLOGY</a:t>
            </a:r>
            <a:endParaRPr lang="x-none" dirty="0"/>
          </a:p>
        </p:txBody>
      </p:sp>
      <p:sp>
        <p:nvSpPr>
          <p:cNvPr id="14" name="TextBox 13">
            <a:extLst>
              <a:ext uri="{FF2B5EF4-FFF2-40B4-BE49-F238E27FC236}">
                <a16:creationId xmlns:a16="http://schemas.microsoft.com/office/drawing/2014/main" id="{5D93AD1B-7E9A-944B-B801-B65F2423E5BA}"/>
              </a:ext>
            </a:extLst>
          </p:cNvPr>
          <p:cNvSpPr txBox="1"/>
          <p:nvPr userDrawn="1"/>
        </p:nvSpPr>
        <p:spPr>
          <a:xfrm>
            <a:off x="3467098" y="1289465"/>
            <a:ext cx="4604847" cy="323165"/>
          </a:xfrm>
          <a:prstGeom prst="rect">
            <a:avLst/>
          </a:prstGeom>
          <a:noFill/>
        </p:spPr>
        <p:txBody>
          <a:bodyPr wrap="square" rtlCol="0">
            <a:spAutoFit/>
          </a:bodyPr>
          <a:lstStyle/>
          <a:p>
            <a:r>
              <a:rPr lang="x-none" sz="1500" b="1" i="0" dirty="0">
                <a:solidFill>
                  <a:schemeClr val="bg1"/>
                </a:solidFill>
                <a:latin typeface="Arial" panose="020B0604020202020204" pitchFamily="34" charset="0"/>
                <a:ea typeface="Inter Semi Bold" panose="020B0502030000000004" pitchFamily="34" charset="0"/>
                <a:cs typeface="Arial" panose="020B0604020202020204" pitchFamily="34" charset="0"/>
              </a:rPr>
              <a:t>KAUNAS UNIVERSITY OF TECHNOLOGY</a:t>
            </a:r>
          </a:p>
        </p:txBody>
      </p:sp>
    </p:spTree>
    <p:extLst>
      <p:ext uri="{BB962C8B-B14F-4D97-AF65-F5344CB8AC3E}">
        <p14:creationId xmlns:p14="http://schemas.microsoft.com/office/powerpoint/2010/main" val="2204069190"/>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hapter_Two Numbers">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10909021" y="424809"/>
            <a:ext cx="862883" cy="983770"/>
          </a:xfrm>
          <a:prstGeom prst="rect">
            <a:avLst/>
          </a:prstGeom>
        </p:spPr>
      </p:pic>
      <p:pic>
        <p:nvPicPr>
          <p:cNvPr id="7" name="Picture 6">
            <a:extLst>
              <a:ext uri="{FF2B5EF4-FFF2-40B4-BE49-F238E27FC236}">
                <a16:creationId xmlns:a16="http://schemas.microsoft.com/office/drawing/2014/main" id="{ED861843-38B4-D148-99E5-9F4C3E2339E0}"/>
              </a:ext>
            </a:extLst>
          </p:cNvPr>
          <p:cNvPicPr>
            <a:picLocks noChangeAspect="1"/>
          </p:cNvPicPr>
          <p:nvPr userDrawn="1"/>
        </p:nvPicPr>
        <p:blipFill>
          <a:blip r:embed="rId3"/>
          <a:stretch>
            <a:fillRect/>
          </a:stretch>
        </p:blipFill>
        <p:spPr>
          <a:xfrm>
            <a:off x="10356850" y="0"/>
            <a:ext cx="190500" cy="6858000"/>
          </a:xfrm>
          <a:prstGeom prst="rect">
            <a:avLst/>
          </a:prstGeom>
        </p:spPr>
      </p:pic>
      <p:pic>
        <p:nvPicPr>
          <p:cNvPr id="14" name="Picture 13">
            <a:extLst>
              <a:ext uri="{FF2B5EF4-FFF2-40B4-BE49-F238E27FC236}">
                <a16:creationId xmlns:a16="http://schemas.microsoft.com/office/drawing/2014/main" id="{A555EE49-EA86-604D-B79E-1835648D4373}"/>
              </a:ext>
            </a:extLst>
          </p:cNvPr>
          <p:cNvPicPr>
            <a:picLocks noChangeAspect="1"/>
          </p:cNvPicPr>
          <p:nvPr userDrawn="1"/>
        </p:nvPicPr>
        <p:blipFill rotWithShape="1">
          <a:blip r:embed="rId4"/>
          <a:srcRect l="-254768" t="1" r="-836988" b="29251"/>
          <a:stretch/>
        </p:blipFill>
        <p:spPr>
          <a:xfrm rot="5400000">
            <a:off x="2198923" y="-847734"/>
            <a:ext cx="454047" cy="4851894"/>
          </a:xfrm>
          <a:prstGeom prst="rect">
            <a:avLst/>
          </a:prstGeom>
        </p:spPr>
      </p:pic>
      <p:pic>
        <p:nvPicPr>
          <p:cNvPr id="2" name="Picture 1">
            <a:extLst>
              <a:ext uri="{FF2B5EF4-FFF2-40B4-BE49-F238E27FC236}">
                <a16:creationId xmlns:a16="http://schemas.microsoft.com/office/drawing/2014/main" id="{6D892914-F5A9-F642-B52A-C75D04F09286}"/>
              </a:ext>
            </a:extLst>
          </p:cNvPr>
          <p:cNvPicPr>
            <a:picLocks noChangeAspect="1"/>
          </p:cNvPicPr>
          <p:nvPr userDrawn="1"/>
        </p:nvPicPr>
        <p:blipFill>
          <a:blip r:embed="rId4"/>
          <a:stretch>
            <a:fillRect/>
          </a:stretch>
        </p:blipFill>
        <p:spPr>
          <a:xfrm>
            <a:off x="4832844" y="0"/>
            <a:ext cx="38100" cy="6858000"/>
          </a:xfrm>
          <a:prstGeom prst="rect">
            <a:avLst/>
          </a:prstGeom>
        </p:spPr>
      </p:pic>
      <p:pic>
        <p:nvPicPr>
          <p:cNvPr id="6" name="Picture 5">
            <a:extLst>
              <a:ext uri="{FF2B5EF4-FFF2-40B4-BE49-F238E27FC236}">
                <a16:creationId xmlns:a16="http://schemas.microsoft.com/office/drawing/2014/main" id="{E48C8245-A0B5-4343-A773-99B1AC5A1C19}"/>
              </a:ext>
            </a:extLst>
          </p:cNvPr>
          <p:cNvPicPr>
            <a:picLocks noChangeAspect="1"/>
          </p:cNvPicPr>
          <p:nvPr userDrawn="1"/>
        </p:nvPicPr>
        <p:blipFill>
          <a:blip r:embed="rId5"/>
          <a:stretch>
            <a:fillRect/>
          </a:stretch>
        </p:blipFill>
        <p:spPr>
          <a:xfrm>
            <a:off x="3278535" y="1329925"/>
            <a:ext cx="1104900" cy="254000"/>
          </a:xfrm>
          <a:prstGeom prst="rect">
            <a:avLst/>
          </a:prstGeom>
        </p:spPr>
      </p:pic>
      <p:sp>
        <p:nvSpPr>
          <p:cNvPr id="18" name="Text Placeholder 3">
            <a:extLst>
              <a:ext uri="{FF2B5EF4-FFF2-40B4-BE49-F238E27FC236}">
                <a16:creationId xmlns:a16="http://schemas.microsoft.com/office/drawing/2014/main" id="{224758FE-FB03-7945-8489-CE74EBB5340E}"/>
              </a:ext>
            </a:extLst>
          </p:cNvPr>
          <p:cNvSpPr>
            <a:spLocks noGrp="1"/>
          </p:cNvSpPr>
          <p:nvPr>
            <p:ph type="body" sz="quarter" idx="10" hasCustomPrompt="1"/>
          </p:nvPr>
        </p:nvSpPr>
        <p:spPr>
          <a:xfrm>
            <a:off x="5477810" y="3668711"/>
            <a:ext cx="4361134" cy="2724025"/>
          </a:xfrm>
          <a:prstGeom prst="rect">
            <a:avLst/>
          </a:prstGeom>
        </p:spPr>
        <p:txBody>
          <a:bodyPr anchor="b"/>
          <a:lstStyle>
            <a:lvl1pPr marL="0" indent="0">
              <a:buNone/>
              <a:defRPr sz="37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lvl="0"/>
            <a:r>
              <a:rPr lang="en-US" dirty="0"/>
              <a:t>Header</a:t>
            </a:r>
          </a:p>
        </p:txBody>
      </p:sp>
      <p:sp>
        <p:nvSpPr>
          <p:cNvPr id="12" name="Text Placeholder 2">
            <a:extLst>
              <a:ext uri="{FF2B5EF4-FFF2-40B4-BE49-F238E27FC236}">
                <a16:creationId xmlns:a16="http://schemas.microsoft.com/office/drawing/2014/main" id="{20FA2AC1-A86F-6246-9CF6-463924E7F598}"/>
              </a:ext>
            </a:extLst>
          </p:cNvPr>
          <p:cNvSpPr>
            <a:spLocks noGrp="1"/>
          </p:cNvSpPr>
          <p:nvPr>
            <p:ph type="body" sz="quarter" idx="14"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HUMAN SIDE OF TECHNOLOGY</a:t>
            </a:r>
            <a:endParaRPr lang="x-none" dirty="0"/>
          </a:p>
        </p:txBody>
      </p:sp>
      <p:sp>
        <p:nvSpPr>
          <p:cNvPr id="13" name="TextBox 12">
            <a:extLst>
              <a:ext uri="{FF2B5EF4-FFF2-40B4-BE49-F238E27FC236}">
                <a16:creationId xmlns:a16="http://schemas.microsoft.com/office/drawing/2014/main" id="{9926F31A-D9EF-A541-B58C-EF4A2221ECB9}"/>
              </a:ext>
            </a:extLst>
          </p:cNvPr>
          <p:cNvSpPr txBox="1"/>
          <p:nvPr userDrawn="1"/>
        </p:nvSpPr>
        <p:spPr>
          <a:xfrm>
            <a:off x="5477810" y="1289465"/>
            <a:ext cx="4604847" cy="323165"/>
          </a:xfrm>
          <a:prstGeom prst="rect">
            <a:avLst/>
          </a:prstGeom>
          <a:noFill/>
        </p:spPr>
        <p:txBody>
          <a:bodyPr wrap="square" rtlCol="0">
            <a:spAutoFit/>
          </a:bodyPr>
          <a:lstStyle/>
          <a:p>
            <a:r>
              <a:rPr lang="x-none" sz="1500" b="1" i="0" dirty="0">
                <a:solidFill>
                  <a:schemeClr val="bg1"/>
                </a:solidFill>
                <a:latin typeface="Arial" panose="020B0604020202020204" pitchFamily="34" charset="0"/>
                <a:ea typeface="Inter Semi Bold" panose="020B0502030000000004" pitchFamily="34" charset="0"/>
                <a:cs typeface="Arial" panose="020B0604020202020204" pitchFamily="34" charset="0"/>
              </a:rPr>
              <a:t>KAUNAS UNIVERSITY OF TECHNOLOGY</a:t>
            </a:r>
          </a:p>
        </p:txBody>
      </p:sp>
      <p:sp>
        <p:nvSpPr>
          <p:cNvPr id="15" name="Text Placeholder 6">
            <a:extLst>
              <a:ext uri="{FF2B5EF4-FFF2-40B4-BE49-F238E27FC236}">
                <a16:creationId xmlns:a16="http://schemas.microsoft.com/office/drawing/2014/main" id="{6A6A4746-2EF0-224F-9BFF-A1348C826BC2}"/>
              </a:ext>
            </a:extLst>
          </p:cNvPr>
          <p:cNvSpPr>
            <a:spLocks noGrp="1"/>
          </p:cNvSpPr>
          <p:nvPr>
            <p:ph type="body" sz="quarter" idx="13" hasCustomPrompt="1"/>
          </p:nvPr>
        </p:nvSpPr>
        <p:spPr>
          <a:xfrm>
            <a:off x="0" y="3373722"/>
            <a:ext cx="4832844" cy="3222561"/>
          </a:xfrm>
          <a:prstGeom prst="rect">
            <a:avLst/>
          </a:prstGeom>
          <a:ln w="19050">
            <a:noFill/>
          </a:ln>
        </p:spPr>
        <p:txBody>
          <a:bodyPr/>
          <a:lstStyle>
            <a:lvl1pPr marL="0" indent="0" algn="ctr">
              <a:buNone/>
              <a:defRPr sz="26000" b="1" i="0">
                <a:ln w="19050">
                  <a:solidFill>
                    <a:schemeClr val="bg1"/>
                  </a:solidFill>
                </a:ln>
                <a:noFill/>
                <a:latin typeface="Arial" panose="020B0604020202020204" pitchFamily="34" charset="0"/>
                <a:ea typeface="Inter" panose="020B0502030000000004" pitchFamily="34" charset="0"/>
                <a:cs typeface="Arial" panose="020B0604020202020204" pitchFamily="34" charset="0"/>
              </a:defRPr>
            </a:lvl1pPr>
          </a:lstStyle>
          <a:p>
            <a:pPr lvl="0"/>
            <a:r>
              <a:rPr lang="en-US" dirty="0"/>
              <a:t>28</a:t>
            </a:r>
          </a:p>
        </p:txBody>
      </p:sp>
    </p:spTree>
    <p:extLst>
      <p:ext uri="{BB962C8B-B14F-4D97-AF65-F5344CB8AC3E}">
        <p14:creationId xmlns:p14="http://schemas.microsoft.com/office/powerpoint/2010/main" val="103960222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_Slogan_Black background">
    <p:bg>
      <p:bgPr>
        <a:solidFill>
          <a:schemeClr val="tx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pic>
        <p:nvPicPr>
          <p:cNvPr id="10" name="Picture 9">
            <a:extLst>
              <a:ext uri="{FF2B5EF4-FFF2-40B4-BE49-F238E27FC236}">
                <a16:creationId xmlns:a16="http://schemas.microsoft.com/office/drawing/2014/main" id="{6B7DEC24-8D93-6D48-A79C-7BDDFFA2B161}"/>
              </a:ext>
            </a:extLst>
          </p:cNvPr>
          <p:cNvPicPr>
            <a:picLocks noChangeAspect="1"/>
          </p:cNvPicPr>
          <p:nvPr userDrawn="1"/>
        </p:nvPicPr>
        <p:blipFill>
          <a:blip r:embed="rId2"/>
          <a:stretch>
            <a:fillRect/>
          </a:stretch>
        </p:blipFill>
        <p:spPr>
          <a:xfrm>
            <a:off x="11013890" y="0"/>
            <a:ext cx="38100" cy="6858000"/>
          </a:xfrm>
          <a:prstGeom prst="rect">
            <a:avLst/>
          </a:prstGeom>
        </p:spPr>
      </p:pic>
      <p:sp>
        <p:nvSpPr>
          <p:cNvPr id="19" name="Text Placeholder 2">
            <a:extLst>
              <a:ext uri="{FF2B5EF4-FFF2-40B4-BE49-F238E27FC236}">
                <a16:creationId xmlns:a16="http://schemas.microsoft.com/office/drawing/2014/main" id="{CD1AB869-1A97-C74F-B22C-8C4A3C855317}"/>
              </a:ext>
            </a:extLst>
          </p:cNvPr>
          <p:cNvSpPr>
            <a:spLocks noGrp="1"/>
          </p:cNvSpPr>
          <p:nvPr>
            <p:ph type="body" sz="quarter" idx="14" hasCustomPrompt="1"/>
          </p:nvPr>
        </p:nvSpPr>
        <p:spPr>
          <a:xfrm rot="16200000">
            <a:off x="9406361" y="3040008"/>
            <a:ext cx="4397904" cy="1173382"/>
          </a:xfrm>
          <a:prstGeom prst="rect">
            <a:avLst/>
          </a:prstGeom>
        </p:spPr>
        <p:txBody>
          <a:bodyPr anchor="ctr"/>
          <a:lstStyle>
            <a:lvl1pPr marL="0" indent="0">
              <a:lnSpc>
                <a:spcPct val="130000"/>
              </a:lnSpc>
              <a:spcBef>
                <a:spcPts val="0"/>
              </a:spcBef>
              <a:buNone/>
              <a:defRPr sz="13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HUMAN SIDE OF TECHNOLOGY</a:t>
            </a:r>
            <a:endParaRPr lang="x-none" dirty="0"/>
          </a:p>
        </p:txBody>
      </p:sp>
      <p:pic>
        <p:nvPicPr>
          <p:cNvPr id="16" name="Picture 15">
            <a:extLst>
              <a:ext uri="{FF2B5EF4-FFF2-40B4-BE49-F238E27FC236}">
                <a16:creationId xmlns:a16="http://schemas.microsoft.com/office/drawing/2014/main" id="{A7015AA5-A63A-AA42-ACD1-300F08FBDCD4}"/>
              </a:ext>
            </a:extLst>
          </p:cNvPr>
          <p:cNvPicPr>
            <a:picLocks noChangeAspect="1"/>
          </p:cNvPicPr>
          <p:nvPr userDrawn="1"/>
        </p:nvPicPr>
        <p:blipFill rotWithShape="1">
          <a:blip r:embed="rId3"/>
          <a:srcRect t="-1" r="9663" b="-12809"/>
          <a:stretch/>
        </p:blipFill>
        <p:spPr>
          <a:xfrm>
            <a:off x="0" y="1356723"/>
            <a:ext cx="11013890" cy="214901"/>
          </a:xfrm>
          <a:prstGeom prst="rect">
            <a:avLst/>
          </a:prstGeom>
        </p:spPr>
      </p:pic>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err="1"/>
              <a:t>Header</a:t>
            </a:r>
            <a:r>
              <a:rPr lang="lt-LT" dirty="0"/>
              <a:t> 2</a:t>
            </a:r>
          </a:p>
        </p:txBody>
      </p:sp>
      <p:pic>
        <p:nvPicPr>
          <p:cNvPr id="23" name="Picture 22">
            <a:extLst>
              <a:ext uri="{FF2B5EF4-FFF2-40B4-BE49-F238E27FC236}">
                <a16:creationId xmlns:a16="http://schemas.microsoft.com/office/drawing/2014/main" id="{810A3938-1C5A-734A-9AEB-AA2A81156F6C}"/>
              </a:ext>
            </a:extLst>
          </p:cNvPr>
          <p:cNvPicPr>
            <a:picLocks noChangeAspect="1"/>
          </p:cNvPicPr>
          <p:nvPr userDrawn="1"/>
        </p:nvPicPr>
        <p:blipFill>
          <a:blip r:embed="rId4"/>
          <a:stretch>
            <a:fillRect/>
          </a:stretch>
        </p:blipFill>
        <p:spPr>
          <a:xfrm>
            <a:off x="11314565" y="696317"/>
            <a:ext cx="590984" cy="318475"/>
          </a:xfrm>
          <a:prstGeom prst="rect">
            <a:avLst/>
          </a:prstGeom>
        </p:spPr>
      </p:pic>
      <p:sp>
        <p:nvSpPr>
          <p:cNvPr id="11" name="Slide Number Placeholder 3">
            <a:extLst>
              <a:ext uri="{FF2B5EF4-FFF2-40B4-BE49-F238E27FC236}">
                <a16:creationId xmlns:a16="http://schemas.microsoft.com/office/drawing/2014/main" id="{16AAE050-80B0-E943-B294-2C9DD7CDE74B}"/>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83339067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_Slogan_White background">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4" y="600737"/>
            <a:ext cx="9908045"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9" name="Text Placeholder 2">
            <a:extLst>
              <a:ext uri="{FF2B5EF4-FFF2-40B4-BE49-F238E27FC236}">
                <a16:creationId xmlns:a16="http://schemas.microsoft.com/office/drawing/2014/main" id="{CD1AB869-1A97-C74F-B22C-8C4A3C855317}"/>
              </a:ext>
            </a:extLst>
          </p:cNvPr>
          <p:cNvSpPr>
            <a:spLocks noGrp="1"/>
          </p:cNvSpPr>
          <p:nvPr>
            <p:ph type="body" sz="quarter" idx="14" hasCustomPrompt="1"/>
          </p:nvPr>
        </p:nvSpPr>
        <p:spPr>
          <a:xfrm rot="16200000">
            <a:off x="9406361" y="3040008"/>
            <a:ext cx="4397904" cy="1173382"/>
          </a:xfrm>
          <a:prstGeom prst="rect">
            <a:avLst/>
          </a:prstGeom>
        </p:spPr>
        <p:txBody>
          <a:bodyPr anchor="ctr"/>
          <a:lstStyle>
            <a:lvl1pPr marL="0" indent="0">
              <a:lnSpc>
                <a:spcPct val="130000"/>
              </a:lnSpc>
              <a:spcBef>
                <a:spcPts val="0"/>
              </a:spcBef>
              <a:buNone/>
              <a:defRPr sz="13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HUMAN SIDE OF TECHNOLOGY</a:t>
            </a:r>
            <a:endParaRPr lang="x-none" dirty="0"/>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err="1"/>
              <a:t>Header</a:t>
            </a:r>
            <a:r>
              <a:rPr lang="lt-LT" dirty="0"/>
              <a:t> 2</a:t>
            </a:r>
          </a:p>
        </p:txBody>
      </p:sp>
      <p:pic>
        <p:nvPicPr>
          <p:cNvPr id="11" name="Picture 10">
            <a:extLst>
              <a:ext uri="{FF2B5EF4-FFF2-40B4-BE49-F238E27FC236}">
                <a16:creationId xmlns:a16="http://schemas.microsoft.com/office/drawing/2014/main" id="{BC028207-03C6-EB4F-8087-70DFE414C3FB}"/>
              </a:ext>
            </a:extLst>
          </p:cNvPr>
          <p:cNvPicPr>
            <a:picLocks noChangeAspect="1"/>
          </p:cNvPicPr>
          <p:nvPr userDrawn="1"/>
        </p:nvPicPr>
        <p:blipFill>
          <a:blip r:embed="rId2"/>
          <a:stretch>
            <a:fillRect/>
          </a:stretch>
        </p:blipFill>
        <p:spPr>
          <a:xfrm>
            <a:off x="11314563" y="696316"/>
            <a:ext cx="590985" cy="318475"/>
          </a:xfrm>
          <a:prstGeom prst="rect">
            <a:avLst/>
          </a:prstGeom>
        </p:spPr>
      </p:pic>
      <p:pic>
        <p:nvPicPr>
          <p:cNvPr id="14" name="Picture 13">
            <a:extLst>
              <a:ext uri="{FF2B5EF4-FFF2-40B4-BE49-F238E27FC236}">
                <a16:creationId xmlns:a16="http://schemas.microsoft.com/office/drawing/2014/main" id="{E8B3520C-4886-5844-B632-0EFDEEFA04BE}"/>
              </a:ext>
            </a:extLst>
          </p:cNvPr>
          <p:cNvPicPr>
            <a:picLocks noChangeAspect="1"/>
          </p:cNvPicPr>
          <p:nvPr userDrawn="1"/>
        </p:nvPicPr>
        <p:blipFill>
          <a:blip r:embed="rId3"/>
          <a:stretch>
            <a:fillRect/>
          </a:stretch>
        </p:blipFill>
        <p:spPr>
          <a:xfrm>
            <a:off x="11010097" y="0"/>
            <a:ext cx="38100" cy="6858000"/>
          </a:xfrm>
          <a:prstGeom prst="rect">
            <a:avLst/>
          </a:prstGeom>
        </p:spPr>
      </p:pic>
      <p:pic>
        <p:nvPicPr>
          <p:cNvPr id="15" name="Picture 14">
            <a:extLst>
              <a:ext uri="{FF2B5EF4-FFF2-40B4-BE49-F238E27FC236}">
                <a16:creationId xmlns:a16="http://schemas.microsoft.com/office/drawing/2014/main" id="{DBBDCAF9-A99D-AB48-B61A-DEA4A9FF6C9F}"/>
              </a:ext>
            </a:extLst>
          </p:cNvPr>
          <p:cNvPicPr>
            <a:picLocks noChangeAspect="1"/>
          </p:cNvPicPr>
          <p:nvPr userDrawn="1"/>
        </p:nvPicPr>
        <p:blipFill rotWithShape="1">
          <a:blip r:embed="rId4"/>
          <a:srcRect r="9625" b="-49952"/>
          <a:stretch/>
        </p:blipFill>
        <p:spPr>
          <a:xfrm>
            <a:off x="0" y="1356709"/>
            <a:ext cx="11018622" cy="285659"/>
          </a:xfrm>
          <a:prstGeom prst="rect">
            <a:avLst/>
          </a:prstGeom>
        </p:spPr>
      </p:pic>
      <p:sp>
        <p:nvSpPr>
          <p:cNvPr id="10" name="Slide Number Placeholder 3">
            <a:extLst>
              <a:ext uri="{FF2B5EF4-FFF2-40B4-BE49-F238E27FC236}">
                <a16:creationId xmlns:a16="http://schemas.microsoft.com/office/drawing/2014/main" id="{75DBDACD-F72D-4347-B282-C11CA7E9B316}"/>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423346624"/>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_Black background">
    <p:bg>
      <p:bgPr>
        <a:solidFill>
          <a:schemeClr val="tx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5" y="600737"/>
            <a:ext cx="8978606" cy="509636"/>
          </a:xfrm>
          <a:prstGeom prst="rect">
            <a:avLst/>
          </a:prstGeom>
        </p:spPr>
        <p:txBody>
          <a:bodyPr/>
          <a:lstStyle>
            <a:lvl1pPr marL="0" indent="0">
              <a:buNone/>
              <a:defRPr sz="3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err="1"/>
              <a:t>Header</a:t>
            </a:r>
            <a:r>
              <a:rPr lang="lt-LT" dirty="0"/>
              <a:t> 2</a:t>
            </a:r>
          </a:p>
        </p:txBody>
      </p:sp>
      <p:pic>
        <p:nvPicPr>
          <p:cNvPr id="11" name="Picture 10">
            <a:extLst>
              <a:ext uri="{FF2B5EF4-FFF2-40B4-BE49-F238E27FC236}">
                <a16:creationId xmlns:a16="http://schemas.microsoft.com/office/drawing/2014/main" id="{69C3A560-9403-BC49-A5F7-C015081D15DE}"/>
              </a:ext>
            </a:extLst>
          </p:cNvPr>
          <p:cNvPicPr>
            <a:picLocks noChangeAspect="1"/>
          </p:cNvPicPr>
          <p:nvPr userDrawn="1"/>
        </p:nvPicPr>
        <p:blipFill>
          <a:blip r:embed="rId2"/>
          <a:stretch>
            <a:fillRect/>
          </a:stretch>
        </p:blipFill>
        <p:spPr>
          <a:xfrm>
            <a:off x="0" y="1351225"/>
            <a:ext cx="12192000" cy="190500"/>
          </a:xfrm>
          <a:prstGeom prst="rect">
            <a:avLst/>
          </a:prstGeom>
        </p:spPr>
      </p:pic>
      <p:pic>
        <p:nvPicPr>
          <p:cNvPr id="12" name="Picture 11">
            <a:extLst>
              <a:ext uri="{FF2B5EF4-FFF2-40B4-BE49-F238E27FC236}">
                <a16:creationId xmlns:a16="http://schemas.microsoft.com/office/drawing/2014/main" id="{6E36B143-6BE1-0541-83D6-F8722667238A}"/>
              </a:ext>
            </a:extLst>
          </p:cNvPr>
          <p:cNvPicPr>
            <a:picLocks noChangeAspect="1"/>
          </p:cNvPicPr>
          <p:nvPr userDrawn="1"/>
        </p:nvPicPr>
        <p:blipFill>
          <a:blip r:embed="rId3"/>
          <a:stretch>
            <a:fillRect/>
          </a:stretch>
        </p:blipFill>
        <p:spPr>
          <a:xfrm>
            <a:off x="11163044" y="696317"/>
            <a:ext cx="590984" cy="318475"/>
          </a:xfrm>
          <a:prstGeom prst="rect">
            <a:avLst/>
          </a:prstGeom>
        </p:spPr>
      </p:pic>
      <p:sp>
        <p:nvSpPr>
          <p:cNvPr id="8" name="Slide Number Placeholder 3">
            <a:extLst>
              <a:ext uri="{FF2B5EF4-FFF2-40B4-BE49-F238E27FC236}">
                <a16:creationId xmlns:a16="http://schemas.microsoft.com/office/drawing/2014/main" id="{9A5D1039-D9CB-C345-BC30-CCE7727C8314}"/>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103930134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_White background">
    <p:bg>
      <p:bgPr>
        <a:solidFill>
          <a:schemeClr val="bg1"/>
        </a:solidFill>
        <a:effectLst/>
      </p:bgPr>
    </p:bg>
    <p:spTree>
      <p:nvGrpSpPr>
        <p:cNvPr id="1" name=""/>
        <p:cNvGrpSpPr/>
        <p:nvPr/>
      </p:nvGrpSpPr>
      <p:grpSpPr>
        <a:xfrm>
          <a:off x="0" y="0"/>
          <a:ext cx="0" cy="0"/>
          <a:chOff x="0" y="0"/>
          <a:chExt cx="0" cy="0"/>
        </a:xfrm>
      </p:grpSpPr>
      <p:sp>
        <p:nvSpPr>
          <p:cNvPr id="13" name="Text Placeholder 4">
            <a:extLst>
              <a:ext uri="{FF2B5EF4-FFF2-40B4-BE49-F238E27FC236}">
                <a16:creationId xmlns:a16="http://schemas.microsoft.com/office/drawing/2014/main" id="{DCD1856C-F327-BF49-A715-D3258E845AB5}"/>
              </a:ext>
            </a:extLst>
          </p:cNvPr>
          <p:cNvSpPr>
            <a:spLocks noGrp="1"/>
          </p:cNvSpPr>
          <p:nvPr>
            <p:ph type="body" sz="quarter" idx="11" hasCustomPrompt="1"/>
          </p:nvPr>
        </p:nvSpPr>
        <p:spPr>
          <a:xfrm>
            <a:off x="641645" y="600737"/>
            <a:ext cx="8978606" cy="509636"/>
          </a:xfrm>
          <a:prstGeom prst="rect">
            <a:avLst/>
          </a:prstGeom>
        </p:spPr>
        <p:txBody>
          <a:bodyPr/>
          <a:lstStyle>
            <a:lvl1pPr marL="0" indent="0">
              <a:buNone/>
              <a:defRPr sz="30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21" name="Text Placeholder 20">
            <a:extLst>
              <a:ext uri="{FF2B5EF4-FFF2-40B4-BE49-F238E27FC236}">
                <a16:creationId xmlns:a16="http://schemas.microsoft.com/office/drawing/2014/main" id="{B4B86B12-DA76-274D-9D4F-46D64739DB84}"/>
              </a:ext>
            </a:extLst>
          </p:cNvPr>
          <p:cNvSpPr>
            <a:spLocks noGrp="1"/>
          </p:cNvSpPr>
          <p:nvPr>
            <p:ph type="body" sz="quarter" idx="15" hasCustomPrompt="1"/>
          </p:nvPr>
        </p:nvSpPr>
        <p:spPr>
          <a:xfrm>
            <a:off x="639930" y="4374624"/>
            <a:ext cx="9828212" cy="1860720"/>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2" name="Text Placeholder 20">
            <a:extLst>
              <a:ext uri="{FF2B5EF4-FFF2-40B4-BE49-F238E27FC236}">
                <a16:creationId xmlns:a16="http://schemas.microsoft.com/office/drawing/2014/main" id="{587BF503-4657-4144-AE5A-7FC3C4A8467D}"/>
              </a:ext>
            </a:extLst>
          </p:cNvPr>
          <p:cNvSpPr>
            <a:spLocks noGrp="1"/>
          </p:cNvSpPr>
          <p:nvPr>
            <p:ph type="body" sz="quarter" idx="12" hasCustomPrompt="1"/>
          </p:nvPr>
        </p:nvSpPr>
        <p:spPr>
          <a:xfrm>
            <a:off x="643723" y="3048000"/>
            <a:ext cx="9828212" cy="1019347"/>
          </a:xfrm>
          <a:prstGeom prst="rect">
            <a:avLst/>
          </a:prstGeom>
        </p:spPr>
        <p:txBody>
          <a:bodyPr anchor="b"/>
          <a:lstStyle>
            <a:lvl1pPr marL="0" indent="0">
              <a:lnSpc>
                <a:spcPct val="110000"/>
              </a:lnSpc>
              <a:spcBef>
                <a:spcPts val="0"/>
              </a:spcBef>
              <a:spcAft>
                <a:spcPts val="0"/>
              </a:spcAft>
              <a:buFont typeface="+mj-lt"/>
              <a:buNone/>
              <a:defRPr sz="2200" b="1" i="0">
                <a:solidFill>
                  <a:schemeClr val="tx1"/>
                </a:solidFill>
                <a:latin typeface="Arial" panose="020B0604020202020204" pitchFamily="34" charset="0"/>
                <a:ea typeface="Inter Medium" panose="020B0502030000000004" pitchFamily="34" charset="0"/>
                <a:cs typeface="Arial" panose="020B0604020202020204" pitchFamily="34" charset="0"/>
              </a:defRPr>
            </a:lvl1pPr>
          </a:lstStyle>
          <a:p>
            <a:pPr lvl="0"/>
            <a:r>
              <a:rPr lang="lt-LT" dirty="0" err="1"/>
              <a:t>Header</a:t>
            </a:r>
            <a:r>
              <a:rPr lang="lt-LT" dirty="0"/>
              <a:t> 2</a:t>
            </a:r>
          </a:p>
        </p:txBody>
      </p:sp>
      <p:pic>
        <p:nvPicPr>
          <p:cNvPr id="9" name="Picture 8">
            <a:extLst>
              <a:ext uri="{FF2B5EF4-FFF2-40B4-BE49-F238E27FC236}">
                <a16:creationId xmlns:a16="http://schemas.microsoft.com/office/drawing/2014/main" id="{C66F165C-7173-9B41-9B41-5FC5C0B7D53F}"/>
              </a:ext>
            </a:extLst>
          </p:cNvPr>
          <p:cNvPicPr>
            <a:picLocks noChangeAspect="1"/>
          </p:cNvPicPr>
          <p:nvPr userDrawn="1"/>
        </p:nvPicPr>
        <p:blipFill>
          <a:blip r:embed="rId2"/>
          <a:stretch>
            <a:fillRect/>
          </a:stretch>
        </p:blipFill>
        <p:spPr>
          <a:xfrm>
            <a:off x="0" y="1351225"/>
            <a:ext cx="12192000" cy="190500"/>
          </a:xfrm>
          <a:prstGeom prst="rect">
            <a:avLst/>
          </a:prstGeom>
        </p:spPr>
      </p:pic>
      <p:pic>
        <p:nvPicPr>
          <p:cNvPr id="14" name="Picture 13">
            <a:extLst>
              <a:ext uri="{FF2B5EF4-FFF2-40B4-BE49-F238E27FC236}">
                <a16:creationId xmlns:a16="http://schemas.microsoft.com/office/drawing/2014/main" id="{0B47D6DC-D91B-A144-80BE-9E55BF0FD1FC}"/>
              </a:ext>
            </a:extLst>
          </p:cNvPr>
          <p:cNvPicPr>
            <a:picLocks noChangeAspect="1"/>
          </p:cNvPicPr>
          <p:nvPr userDrawn="1"/>
        </p:nvPicPr>
        <p:blipFill>
          <a:blip r:embed="rId3"/>
          <a:stretch>
            <a:fillRect/>
          </a:stretch>
        </p:blipFill>
        <p:spPr>
          <a:xfrm>
            <a:off x="11163222" y="696316"/>
            <a:ext cx="590985" cy="318475"/>
          </a:xfrm>
          <a:prstGeom prst="rect">
            <a:avLst/>
          </a:prstGeom>
        </p:spPr>
      </p:pic>
      <p:sp>
        <p:nvSpPr>
          <p:cNvPr id="8" name="Slide Number Placeholder 3">
            <a:extLst>
              <a:ext uri="{FF2B5EF4-FFF2-40B4-BE49-F238E27FC236}">
                <a16:creationId xmlns:a16="http://schemas.microsoft.com/office/drawing/2014/main" id="{BAFD13B1-56F9-4444-AA73-38EC04BF9A0A}"/>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990658625"/>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ext_Two parts">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6D8A384-C846-7641-BEB4-42006FEB5447}"/>
              </a:ext>
            </a:extLst>
          </p:cNvPr>
          <p:cNvSpPr/>
          <p:nvPr userDrawn="1"/>
        </p:nvSpPr>
        <p:spPr>
          <a:xfrm>
            <a:off x="0" y="0"/>
            <a:ext cx="6096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4" name="Text Placeholder 20">
            <a:extLst>
              <a:ext uri="{FF2B5EF4-FFF2-40B4-BE49-F238E27FC236}">
                <a16:creationId xmlns:a16="http://schemas.microsoft.com/office/drawing/2014/main" id="{F497E261-9388-AC42-BFA8-252592EA0D4A}"/>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7" name="Text Placeholder 4">
            <a:extLst>
              <a:ext uri="{FF2B5EF4-FFF2-40B4-BE49-F238E27FC236}">
                <a16:creationId xmlns:a16="http://schemas.microsoft.com/office/drawing/2014/main" id="{B5FF6581-2E75-F54C-AC74-4CFB308232A1}"/>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23" name="Text Placeholder 20">
            <a:extLst>
              <a:ext uri="{FF2B5EF4-FFF2-40B4-BE49-F238E27FC236}">
                <a16:creationId xmlns:a16="http://schemas.microsoft.com/office/drawing/2014/main" id="{2E6D4784-2EA3-C74A-80A6-6E53A345902F}"/>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8" name="Slide Number Placeholder 3">
            <a:extLst>
              <a:ext uri="{FF2B5EF4-FFF2-40B4-BE49-F238E27FC236}">
                <a16:creationId xmlns:a16="http://schemas.microsoft.com/office/drawing/2014/main" id="{7097BC22-7AFA-9C42-947D-4B0B979CA803}"/>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1607589263"/>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_Text_Two parts">
    <p:bg>
      <p:bgPr>
        <a:solidFill>
          <a:schemeClr val="tx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6D8A384-C846-7641-BEB4-42006FEB5447}"/>
              </a:ext>
            </a:extLst>
          </p:cNvPr>
          <p:cNvSpPr/>
          <p:nvPr userDrawn="1"/>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7" name="Text Placeholder 4">
            <a:extLst>
              <a:ext uri="{FF2B5EF4-FFF2-40B4-BE49-F238E27FC236}">
                <a16:creationId xmlns:a16="http://schemas.microsoft.com/office/drawing/2014/main" id="{B5FF6581-2E75-F54C-AC74-4CFB308232A1}"/>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9" name="Text Placeholder 20">
            <a:extLst>
              <a:ext uri="{FF2B5EF4-FFF2-40B4-BE49-F238E27FC236}">
                <a16:creationId xmlns:a16="http://schemas.microsoft.com/office/drawing/2014/main" id="{4BAC6CB9-A2BD-9C4D-BD91-AAEC4A25A540}"/>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0" name="Text Placeholder 20">
            <a:extLst>
              <a:ext uri="{FF2B5EF4-FFF2-40B4-BE49-F238E27FC236}">
                <a16:creationId xmlns:a16="http://schemas.microsoft.com/office/drawing/2014/main" id="{3485DFEF-EDD4-704B-A25A-111EB2878F7D}"/>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1" name="Slide Number Placeholder 3">
            <a:extLst>
              <a:ext uri="{FF2B5EF4-FFF2-40B4-BE49-F238E27FC236}">
                <a16:creationId xmlns:a16="http://schemas.microsoft.com/office/drawing/2014/main" id="{F80D21C5-583C-354C-8D73-4176FE0517AA}"/>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78875353"/>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ext_Four parts">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5224FEE-B2A5-5B45-808C-F0B694341654}"/>
              </a:ext>
            </a:extLst>
          </p:cNvPr>
          <p:cNvSpPr/>
          <p:nvPr userDrawn="1"/>
        </p:nvSpPr>
        <p:spPr>
          <a:xfrm>
            <a:off x="6096001" y="1"/>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0" name="Text Placeholder 20">
            <a:extLst>
              <a:ext uri="{FF2B5EF4-FFF2-40B4-BE49-F238E27FC236}">
                <a16:creationId xmlns:a16="http://schemas.microsoft.com/office/drawing/2014/main" id="{B72BBEF3-610E-084B-8035-69D7E509C5AF}"/>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8" name="Rectangle 17">
            <a:extLst>
              <a:ext uri="{FF2B5EF4-FFF2-40B4-BE49-F238E27FC236}">
                <a16:creationId xmlns:a16="http://schemas.microsoft.com/office/drawing/2014/main" id="{504E145C-81F0-8344-8DEA-9501D7BD7159}"/>
              </a:ext>
            </a:extLst>
          </p:cNvPr>
          <p:cNvSpPr/>
          <p:nvPr userDrawn="1"/>
        </p:nvSpPr>
        <p:spPr>
          <a:xfrm>
            <a:off x="1" y="3429001"/>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0" name="Text Placeholder 20">
            <a:extLst>
              <a:ext uri="{FF2B5EF4-FFF2-40B4-BE49-F238E27FC236}">
                <a16:creationId xmlns:a16="http://schemas.microsoft.com/office/drawing/2014/main" id="{3E63EFE9-5010-3C45-ABA3-DB0AF79AC1EE}"/>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Tree>
    <p:extLst>
      <p:ext uri="{BB962C8B-B14F-4D97-AF65-F5344CB8AC3E}">
        <p14:creationId xmlns:p14="http://schemas.microsoft.com/office/powerpoint/2010/main" val="170700521"/>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to_Header_Text_Black background">
    <p:bg>
      <p:bgPr>
        <a:solidFill>
          <a:schemeClr val="tx1"/>
        </a:solidFill>
        <a:effectLst/>
      </p:bgPr>
    </p:bg>
    <p:spTree>
      <p:nvGrpSpPr>
        <p:cNvPr id="1" name=""/>
        <p:cNvGrpSpPr/>
        <p:nvPr/>
      </p:nvGrpSpPr>
      <p:grpSpPr>
        <a:xfrm>
          <a:off x="0" y="0"/>
          <a:ext cx="0" cy="0"/>
          <a:chOff x="0" y="0"/>
          <a:chExt cx="0" cy="0"/>
        </a:xfrm>
      </p:grpSpPr>
      <p:sp>
        <p:nvSpPr>
          <p:cNvPr id="15" name="Text Placeholder 20">
            <a:extLst>
              <a:ext uri="{FF2B5EF4-FFF2-40B4-BE49-F238E27FC236}">
                <a16:creationId xmlns:a16="http://schemas.microsoft.com/office/drawing/2014/main" id="{B5F1E7A3-042D-1A41-A4EE-C4B741F2F954}"/>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6" name="Text Placeholder 4">
            <a:extLst>
              <a:ext uri="{FF2B5EF4-FFF2-40B4-BE49-F238E27FC236}">
                <a16:creationId xmlns:a16="http://schemas.microsoft.com/office/drawing/2014/main" id="{0393B77B-8341-1C44-8B13-EC418665B44B}"/>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9" name="Picture Placeholder 4">
            <a:extLst>
              <a:ext uri="{FF2B5EF4-FFF2-40B4-BE49-F238E27FC236}">
                <a16:creationId xmlns:a16="http://schemas.microsoft.com/office/drawing/2014/main" id="{87791077-CFD2-474A-ADBD-B95943A91900}"/>
              </a:ext>
            </a:extLst>
          </p:cNvPr>
          <p:cNvSpPr>
            <a:spLocks noGrp="1"/>
          </p:cNvSpPr>
          <p:nvPr>
            <p:ph type="pic" sz="quarter" idx="19"/>
          </p:nvPr>
        </p:nvSpPr>
        <p:spPr>
          <a:xfrm>
            <a:off x="1" y="1"/>
            <a:ext cx="6096000" cy="6858000"/>
          </a:xfrm>
          <a:prstGeom prst="rect">
            <a:avLst/>
          </a:prstGeom>
        </p:spPr>
        <p:txBody>
          <a:bodyPr/>
          <a:lstStyle/>
          <a:p>
            <a:endParaRPr lang="en-LT" dirty="0"/>
          </a:p>
        </p:txBody>
      </p:sp>
      <p:sp>
        <p:nvSpPr>
          <p:cNvPr id="6" name="Slide Number Placeholder 3">
            <a:extLst>
              <a:ext uri="{FF2B5EF4-FFF2-40B4-BE49-F238E27FC236}">
                <a16:creationId xmlns:a16="http://schemas.microsoft.com/office/drawing/2014/main" id="{207DA501-84CC-F046-B537-8292A41DD1F4}"/>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bg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bg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245643291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Text_Four parts">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04E145C-81F0-8344-8DEA-9501D7BD7159}"/>
              </a:ext>
            </a:extLst>
          </p:cNvPr>
          <p:cNvSpPr/>
          <p:nvPr userDrawn="1"/>
        </p:nvSpPr>
        <p:spPr>
          <a:xfrm>
            <a:off x="1" y="-1"/>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 name="Rectangle 8">
            <a:extLst>
              <a:ext uri="{FF2B5EF4-FFF2-40B4-BE49-F238E27FC236}">
                <a16:creationId xmlns:a16="http://schemas.microsoft.com/office/drawing/2014/main" id="{75224FEE-B2A5-5B45-808C-F0B694341654}"/>
              </a:ext>
            </a:extLst>
          </p:cNvPr>
          <p:cNvSpPr/>
          <p:nvPr userDrawn="1"/>
        </p:nvSpPr>
        <p:spPr>
          <a:xfrm>
            <a:off x="6096001" y="3428998"/>
            <a:ext cx="6095999" cy="3428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0" name="Text Placeholder 20">
            <a:extLst>
              <a:ext uri="{FF2B5EF4-FFF2-40B4-BE49-F238E27FC236}">
                <a16:creationId xmlns:a16="http://schemas.microsoft.com/office/drawing/2014/main" id="{B72BBEF3-610E-084B-8035-69D7E509C5AF}"/>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6" name="Text Placeholder 20">
            <a:extLst>
              <a:ext uri="{FF2B5EF4-FFF2-40B4-BE49-F238E27FC236}">
                <a16:creationId xmlns:a16="http://schemas.microsoft.com/office/drawing/2014/main" id="{69113ABE-874B-0647-8AAD-DE5BA4A26CCF}"/>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9" name="Text Placeholder 20">
            <a:extLst>
              <a:ext uri="{FF2B5EF4-FFF2-40B4-BE49-F238E27FC236}">
                <a16:creationId xmlns:a16="http://schemas.microsoft.com/office/drawing/2014/main" id="{BAFEA5EF-7EB5-B242-B569-0521DECA7C5F}"/>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0" name="Text Placeholder 20">
            <a:extLst>
              <a:ext uri="{FF2B5EF4-FFF2-40B4-BE49-F238E27FC236}">
                <a16:creationId xmlns:a16="http://schemas.microsoft.com/office/drawing/2014/main" id="{3E63EFE9-5010-3C45-ABA3-DB0AF79AC1EE}"/>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Tree>
    <p:extLst>
      <p:ext uri="{BB962C8B-B14F-4D97-AF65-F5344CB8AC3E}">
        <p14:creationId xmlns:p14="http://schemas.microsoft.com/office/powerpoint/2010/main" val="1937169795"/>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_Text_Four parts">
    <p:bg>
      <p:bgPr>
        <a:solidFill>
          <a:schemeClr val="tx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CE84176-04FD-7E44-80FE-534E00AD682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ext Placeholder 20">
            <a:extLst>
              <a:ext uri="{FF2B5EF4-FFF2-40B4-BE49-F238E27FC236}">
                <a16:creationId xmlns:a16="http://schemas.microsoft.com/office/drawing/2014/main" id="{A2479587-0613-014A-907C-7A6BD40A26A3}"/>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9" name="Text Placeholder 20">
            <a:extLst>
              <a:ext uri="{FF2B5EF4-FFF2-40B4-BE49-F238E27FC236}">
                <a16:creationId xmlns:a16="http://schemas.microsoft.com/office/drawing/2014/main" id="{0FAD5EC6-4199-5C46-B4E6-5A8F47734253}"/>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0" name="Text Placeholder 20">
            <a:extLst>
              <a:ext uri="{FF2B5EF4-FFF2-40B4-BE49-F238E27FC236}">
                <a16:creationId xmlns:a16="http://schemas.microsoft.com/office/drawing/2014/main" id="{63654EC9-44A8-5048-83C2-2359A000B865}"/>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11" name="Text Placeholder 20">
            <a:extLst>
              <a:ext uri="{FF2B5EF4-FFF2-40B4-BE49-F238E27FC236}">
                <a16:creationId xmlns:a16="http://schemas.microsoft.com/office/drawing/2014/main" id="{87ED44B0-B49B-2E43-9448-B9CA2D9A13BF}"/>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Tree>
    <p:extLst>
      <p:ext uri="{BB962C8B-B14F-4D97-AF65-F5344CB8AC3E}">
        <p14:creationId xmlns:p14="http://schemas.microsoft.com/office/powerpoint/2010/main" val="42022232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_Text_Four parts">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C747910-06FD-4846-B37B-91A91EE5B3C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ext Placeholder 20">
            <a:extLst>
              <a:ext uri="{FF2B5EF4-FFF2-40B4-BE49-F238E27FC236}">
                <a16:creationId xmlns:a16="http://schemas.microsoft.com/office/drawing/2014/main" id="{719F9151-DC16-CE4F-9309-39250B29EAA0}"/>
              </a:ext>
            </a:extLst>
          </p:cNvPr>
          <p:cNvSpPr>
            <a:spLocks noGrp="1"/>
          </p:cNvSpPr>
          <p:nvPr>
            <p:ph type="body" sz="quarter" idx="15" hasCustomPrompt="1"/>
          </p:nvPr>
        </p:nvSpPr>
        <p:spPr>
          <a:xfrm>
            <a:off x="6959600"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5" name="Text Placeholder 20">
            <a:extLst>
              <a:ext uri="{FF2B5EF4-FFF2-40B4-BE49-F238E27FC236}">
                <a16:creationId xmlns:a16="http://schemas.microsoft.com/office/drawing/2014/main" id="{C502A480-02A7-4745-AB98-DBF617812510}"/>
              </a:ext>
            </a:extLst>
          </p:cNvPr>
          <p:cNvSpPr>
            <a:spLocks noGrp="1"/>
          </p:cNvSpPr>
          <p:nvPr>
            <p:ph type="body" sz="quarter" idx="16" hasCustomPrompt="1"/>
          </p:nvPr>
        </p:nvSpPr>
        <p:spPr>
          <a:xfrm>
            <a:off x="863597" y="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6" name="Text Placeholder 20">
            <a:extLst>
              <a:ext uri="{FF2B5EF4-FFF2-40B4-BE49-F238E27FC236}">
                <a16:creationId xmlns:a16="http://schemas.microsoft.com/office/drawing/2014/main" id="{9DD59F3E-D979-E24A-8E0A-3B87A2DA64D7}"/>
              </a:ext>
            </a:extLst>
          </p:cNvPr>
          <p:cNvSpPr>
            <a:spLocks noGrp="1"/>
          </p:cNvSpPr>
          <p:nvPr>
            <p:ph type="body" sz="quarter" idx="17" hasCustomPrompt="1"/>
          </p:nvPr>
        </p:nvSpPr>
        <p:spPr>
          <a:xfrm>
            <a:off x="6959600"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7" name="Text Placeholder 20">
            <a:extLst>
              <a:ext uri="{FF2B5EF4-FFF2-40B4-BE49-F238E27FC236}">
                <a16:creationId xmlns:a16="http://schemas.microsoft.com/office/drawing/2014/main" id="{F8037D3B-F9E1-394A-A1A9-880049C2F5D7}"/>
              </a:ext>
            </a:extLst>
          </p:cNvPr>
          <p:cNvSpPr>
            <a:spLocks noGrp="1"/>
          </p:cNvSpPr>
          <p:nvPr>
            <p:ph type="body" sz="quarter" idx="18" hasCustomPrompt="1"/>
          </p:nvPr>
        </p:nvSpPr>
        <p:spPr>
          <a:xfrm>
            <a:off x="863597" y="3429000"/>
            <a:ext cx="4534568" cy="3428998"/>
          </a:xfrm>
          <a:prstGeom prst="rect">
            <a:avLst/>
          </a:prstGeom>
        </p:spPr>
        <p:txBody>
          <a:bodyPr anchor="ctr"/>
          <a:lstStyle>
            <a:lvl1pPr marL="0" indent="0">
              <a:lnSpc>
                <a:spcPct val="110000"/>
              </a:lnSpc>
              <a:spcBef>
                <a:spcPts val="0"/>
              </a:spcBef>
              <a:spcAft>
                <a:spcPts val="0"/>
              </a:spcAft>
              <a:buFont typeface="+mj-lt"/>
              <a:buNone/>
              <a:defRPr sz="22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Tree>
    <p:extLst>
      <p:ext uri="{BB962C8B-B14F-4D97-AF65-F5344CB8AC3E}">
        <p14:creationId xmlns:p14="http://schemas.microsoft.com/office/powerpoint/2010/main" val="15355503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Last Slide">
    <p:bg>
      <p:bgPr>
        <a:solidFill>
          <a:schemeClr val="tx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36F833E-D503-7449-87CC-B8E383BC66CA}"/>
              </a:ext>
            </a:extLst>
          </p:cNvPr>
          <p:cNvPicPr>
            <a:picLocks noChangeAspect="1"/>
          </p:cNvPicPr>
          <p:nvPr userDrawn="1"/>
        </p:nvPicPr>
        <p:blipFill>
          <a:blip r:embed="rId2"/>
          <a:stretch>
            <a:fillRect/>
          </a:stretch>
        </p:blipFill>
        <p:spPr>
          <a:xfrm>
            <a:off x="10909021" y="424809"/>
            <a:ext cx="862883" cy="983770"/>
          </a:xfrm>
          <a:prstGeom prst="rect">
            <a:avLst/>
          </a:prstGeom>
        </p:spPr>
      </p:pic>
      <p:pic>
        <p:nvPicPr>
          <p:cNvPr id="7" name="Picture 6">
            <a:extLst>
              <a:ext uri="{FF2B5EF4-FFF2-40B4-BE49-F238E27FC236}">
                <a16:creationId xmlns:a16="http://schemas.microsoft.com/office/drawing/2014/main" id="{ED861843-38B4-D148-99E5-9F4C3E2339E0}"/>
              </a:ext>
            </a:extLst>
          </p:cNvPr>
          <p:cNvPicPr>
            <a:picLocks noChangeAspect="1"/>
          </p:cNvPicPr>
          <p:nvPr userDrawn="1"/>
        </p:nvPicPr>
        <p:blipFill>
          <a:blip r:embed="rId3"/>
          <a:stretch>
            <a:fillRect/>
          </a:stretch>
        </p:blipFill>
        <p:spPr>
          <a:xfrm>
            <a:off x="10356850" y="0"/>
            <a:ext cx="190500" cy="6858000"/>
          </a:xfrm>
          <a:prstGeom prst="rect">
            <a:avLst/>
          </a:prstGeom>
        </p:spPr>
      </p:pic>
      <p:sp>
        <p:nvSpPr>
          <p:cNvPr id="3" name="Text Placeholder 2">
            <a:extLst>
              <a:ext uri="{FF2B5EF4-FFF2-40B4-BE49-F238E27FC236}">
                <a16:creationId xmlns:a16="http://schemas.microsoft.com/office/drawing/2014/main" id="{B1C7BC27-E701-EC4E-A29B-BA55A67673FA}"/>
              </a:ext>
            </a:extLst>
          </p:cNvPr>
          <p:cNvSpPr>
            <a:spLocks noGrp="1"/>
          </p:cNvSpPr>
          <p:nvPr>
            <p:ph type="body" sz="quarter" idx="12" hasCustomPrompt="1"/>
          </p:nvPr>
        </p:nvSpPr>
        <p:spPr>
          <a:xfrm rot="16200000">
            <a:off x="8847686" y="3603890"/>
            <a:ext cx="4985555" cy="643688"/>
          </a:xfrm>
          <a:prstGeom prst="rect">
            <a:avLst/>
          </a:prstGeom>
        </p:spPr>
        <p:txBody>
          <a:bodyPr anchor="ctr"/>
          <a:lstStyle>
            <a:lvl1pPr marL="0" indent="0">
              <a:lnSpc>
                <a:spcPct val="130000"/>
              </a:lnSpc>
              <a:spcBef>
                <a:spcPts val="0"/>
              </a:spcBef>
              <a:buNone/>
              <a:defRPr sz="1500" b="1" i="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buNone/>
              <a:defRPr sz="1500" b="0" i="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stStyle>
          <a:p>
            <a:pPr lvl="0"/>
            <a:r>
              <a:rPr lang="en-GB" dirty="0"/>
              <a:t>HUMAN SIDE OF TECHNOLOGY</a:t>
            </a:r>
            <a:endParaRPr lang="x-none" dirty="0"/>
          </a:p>
        </p:txBody>
      </p:sp>
      <p:pic>
        <p:nvPicPr>
          <p:cNvPr id="4" name="Picture 3">
            <a:extLst>
              <a:ext uri="{FF2B5EF4-FFF2-40B4-BE49-F238E27FC236}">
                <a16:creationId xmlns:a16="http://schemas.microsoft.com/office/drawing/2014/main" id="{5B3236F9-E2AE-0F43-8E57-369CAB5520BE}"/>
              </a:ext>
            </a:extLst>
          </p:cNvPr>
          <p:cNvPicPr>
            <a:picLocks noChangeAspect="1"/>
          </p:cNvPicPr>
          <p:nvPr userDrawn="1"/>
        </p:nvPicPr>
        <p:blipFill rotWithShape="1">
          <a:blip r:embed="rId4"/>
          <a:srcRect t="3" r="14257" b="-238517"/>
          <a:stretch/>
        </p:blipFill>
        <p:spPr>
          <a:xfrm>
            <a:off x="0" y="958421"/>
            <a:ext cx="10453816" cy="128974"/>
          </a:xfrm>
          <a:prstGeom prst="rect">
            <a:avLst/>
          </a:prstGeom>
        </p:spPr>
      </p:pic>
      <p:pic>
        <p:nvPicPr>
          <p:cNvPr id="5" name="Picture 4">
            <a:extLst>
              <a:ext uri="{FF2B5EF4-FFF2-40B4-BE49-F238E27FC236}">
                <a16:creationId xmlns:a16="http://schemas.microsoft.com/office/drawing/2014/main" id="{5280B7D9-02D2-AC4C-8368-6F07A5A2E8F5}"/>
              </a:ext>
            </a:extLst>
          </p:cNvPr>
          <p:cNvPicPr>
            <a:picLocks noChangeAspect="1"/>
          </p:cNvPicPr>
          <p:nvPr userDrawn="1"/>
        </p:nvPicPr>
        <p:blipFill>
          <a:blip r:embed="rId5"/>
          <a:stretch>
            <a:fillRect/>
          </a:stretch>
        </p:blipFill>
        <p:spPr>
          <a:xfrm>
            <a:off x="7293495" y="858795"/>
            <a:ext cx="1104900" cy="254000"/>
          </a:xfrm>
          <a:prstGeom prst="rect">
            <a:avLst/>
          </a:prstGeom>
        </p:spPr>
      </p:pic>
      <p:sp>
        <p:nvSpPr>
          <p:cNvPr id="9" name="Text Placeholder 7">
            <a:extLst>
              <a:ext uri="{FF2B5EF4-FFF2-40B4-BE49-F238E27FC236}">
                <a16:creationId xmlns:a16="http://schemas.microsoft.com/office/drawing/2014/main" id="{BEBF828C-CAAF-9742-BE2C-30ED104C29E7}"/>
              </a:ext>
            </a:extLst>
          </p:cNvPr>
          <p:cNvSpPr>
            <a:spLocks noGrp="1"/>
          </p:cNvSpPr>
          <p:nvPr>
            <p:ph type="body" sz="quarter" idx="11" hasCustomPrompt="1"/>
          </p:nvPr>
        </p:nvSpPr>
        <p:spPr>
          <a:xfrm>
            <a:off x="632355" y="2909230"/>
            <a:ext cx="8854531" cy="3534526"/>
          </a:xfrm>
          <a:prstGeom prst="rect">
            <a:avLst/>
          </a:prstGeom>
        </p:spPr>
        <p:txBody>
          <a:bodyPr anchor="b"/>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0" b="1" i="0">
                <a:solidFill>
                  <a:srgbClr val="FFFF00"/>
                </a:solidFill>
                <a:latin typeface="Arial" panose="020B0604020202020204" pitchFamily="34" charset="0"/>
                <a:ea typeface="Inter Semi Bold" panose="020B0502030000000004" pitchFamily="34" charset="0"/>
                <a:cs typeface="Arial" panose="020B0604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Q&amp;A</a:t>
            </a:r>
          </a:p>
        </p:txBody>
      </p:sp>
    </p:spTree>
    <p:extLst>
      <p:ext uri="{BB962C8B-B14F-4D97-AF65-F5344CB8AC3E}">
        <p14:creationId xmlns:p14="http://schemas.microsoft.com/office/powerpoint/2010/main" val="3938139424"/>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to_Header_Text_White background">
    <p:bg>
      <p:bgPr>
        <a:solidFill>
          <a:schemeClr val="bg1"/>
        </a:solidFill>
        <a:effectLst/>
      </p:bgPr>
    </p:bg>
    <p:spTree>
      <p:nvGrpSpPr>
        <p:cNvPr id="1" name=""/>
        <p:cNvGrpSpPr/>
        <p:nvPr/>
      </p:nvGrpSpPr>
      <p:grpSpPr>
        <a:xfrm>
          <a:off x="0" y="0"/>
          <a:ext cx="0" cy="0"/>
          <a:chOff x="0" y="0"/>
          <a:chExt cx="0" cy="0"/>
        </a:xfrm>
      </p:grpSpPr>
      <p:sp>
        <p:nvSpPr>
          <p:cNvPr id="23" name="Text Placeholder 20">
            <a:extLst>
              <a:ext uri="{FF2B5EF4-FFF2-40B4-BE49-F238E27FC236}">
                <a16:creationId xmlns:a16="http://schemas.microsoft.com/office/drawing/2014/main" id="{2E6D4784-2EA3-C74A-80A6-6E53A345902F}"/>
              </a:ext>
            </a:extLst>
          </p:cNvPr>
          <p:cNvSpPr>
            <a:spLocks noGrp="1"/>
          </p:cNvSpPr>
          <p:nvPr>
            <p:ph type="body" sz="quarter" idx="16" hasCustomPrompt="1"/>
          </p:nvPr>
        </p:nvSpPr>
        <p:spPr>
          <a:xfrm>
            <a:off x="6735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25" name="Text Placeholder 4">
            <a:extLst>
              <a:ext uri="{FF2B5EF4-FFF2-40B4-BE49-F238E27FC236}">
                <a16:creationId xmlns:a16="http://schemas.microsoft.com/office/drawing/2014/main" id="{5592035A-2271-5843-9AF4-E3E9FDCF0139}"/>
              </a:ext>
            </a:extLst>
          </p:cNvPr>
          <p:cNvSpPr>
            <a:spLocks noGrp="1"/>
          </p:cNvSpPr>
          <p:nvPr>
            <p:ph type="body" sz="quarter" idx="18" hasCustomPrompt="1"/>
          </p:nvPr>
        </p:nvSpPr>
        <p:spPr>
          <a:xfrm>
            <a:off x="6737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1" y="1"/>
            <a:ext cx="6096000" cy="6858000"/>
          </a:xfrm>
          <a:prstGeom prst="rect">
            <a:avLst/>
          </a:prstGeom>
        </p:spPr>
        <p:txBody>
          <a:bodyPr/>
          <a:lstStyle/>
          <a:p>
            <a:endParaRPr lang="en-LT" dirty="0"/>
          </a:p>
        </p:txBody>
      </p:sp>
      <p:sp>
        <p:nvSpPr>
          <p:cNvPr id="6" name="Slide Number Placeholder 3">
            <a:extLst>
              <a:ext uri="{FF2B5EF4-FFF2-40B4-BE49-F238E27FC236}">
                <a16:creationId xmlns:a16="http://schemas.microsoft.com/office/drawing/2014/main" id="{C730DB8E-FC22-D549-9388-A8698880AA8D}"/>
              </a:ext>
            </a:extLst>
          </p:cNvPr>
          <p:cNvSpPr txBox="1">
            <a:spLocks/>
          </p:cNvSpPr>
          <p:nvPr userDrawn="1"/>
        </p:nvSpPr>
        <p:spPr>
          <a:xfrm>
            <a:off x="11163044" y="6286367"/>
            <a:ext cx="922601" cy="365125"/>
          </a:xfrm>
          <a:prstGeom prst="rect">
            <a:avLst/>
          </a:prstGeom>
        </p:spPr>
        <p:txBody>
          <a:bodyPr anchor="b"/>
          <a:lstStyle>
            <a:defPPr>
              <a:defRPr lang="en-US"/>
            </a:defPPr>
            <a:lvl1pPr marL="0" algn="r" defTabSz="914400" rtl="0" eaLnBrk="1" latinLnBrk="0" hangingPunct="1">
              <a:defRPr sz="1500" b="1" i="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D6F01323-A656-431B-B19E-EE6A8E2AF848}" type="slidenum">
              <a:rPr lang="en-US" sz="1400" b="1" i="0" smtClean="0">
                <a:solidFill>
                  <a:schemeClr val="tx1"/>
                </a:solidFill>
                <a:latin typeface="Arial" panose="020B0604020202020204" pitchFamily="34" charset="0"/>
                <a:ea typeface="Inter Semi Bold" panose="020B0502030000000004" pitchFamily="34" charset="0"/>
                <a:cs typeface="Arial" panose="020B0604020202020204" pitchFamily="34" charset="0"/>
              </a:rPr>
              <a:pPr algn="ctr"/>
              <a:t>‹#›</a:t>
            </a:fld>
            <a:endParaRPr lang="en-US" sz="1400" b="1" i="0" dirty="0">
              <a:solidFill>
                <a:schemeClr val="tx1"/>
              </a:solidFill>
              <a:latin typeface="Arial" panose="020B0604020202020204" pitchFamily="34" charset="0"/>
              <a:ea typeface="Inter Semi Bold" panose="020B0502030000000004" pitchFamily="34" charset="0"/>
              <a:cs typeface="Arial" panose="020B0604020202020204" pitchFamily="34" charset="0"/>
            </a:endParaRPr>
          </a:p>
        </p:txBody>
      </p:sp>
    </p:spTree>
    <p:extLst>
      <p:ext uri="{BB962C8B-B14F-4D97-AF65-F5344CB8AC3E}">
        <p14:creationId xmlns:p14="http://schemas.microsoft.com/office/powerpoint/2010/main" val="4081787762"/>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er_Text_Foto_Black background">
    <p:bg>
      <p:bgPr>
        <a:solidFill>
          <a:schemeClr val="tx1"/>
        </a:solidFill>
        <a:effectLst/>
      </p:bgPr>
    </p:bg>
    <p:spTree>
      <p:nvGrpSpPr>
        <p:cNvPr id="1" name=""/>
        <p:cNvGrpSpPr/>
        <p:nvPr/>
      </p:nvGrpSpPr>
      <p:grpSpPr>
        <a:xfrm>
          <a:off x="0" y="0"/>
          <a:ext cx="0" cy="0"/>
          <a:chOff x="0" y="0"/>
          <a:chExt cx="0" cy="0"/>
        </a:xfrm>
      </p:grpSpPr>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6096000" y="1"/>
            <a:ext cx="6096000" cy="6858000"/>
          </a:xfrm>
          <a:prstGeom prst="rect">
            <a:avLst/>
          </a:prstGeom>
        </p:spPr>
        <p:txBody>
          <a:bodyPr/>
          <a:lstStyle/>
          <a:p>
            <a:endParaRPr lang="en-LT" dirty="0"/>
          </a:p>
        </p:txBody>
      </p:sp>
      <p:sp>
        <p:nvSpPr>
          <p:cNvPr id="6" name="Text Placeholder 20">
            <a:extLst>
              <a:ext uri="{FF2B5EF4-FFF2-40B4-BE49-F238E27FC236}">
                <a16:creationId xmlns:a16="http://schemas.microsoft.com/office/drawing/2014/main" id="{66AC166F-BD2D-6D49-902E-EA2D168F6C1B}"/>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bg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7" name="Text Placeholder 4">
            <a:extLst>
              <a:ext uri="{FF2B5EF4-FFF2-40B4-BE49-F238E27FC236}">
                <a16:creationId xmlns:a16="http://schemas.microsoft.com/office/drawing/2014/main" id="{C1CCD885-C1EB-3A48-B8A0-CC1F23EEB6AE}"/>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Tree>
    <p:extLst>
      <p:ext uri="{BB962C8B-B14F-4D97-AF65-F5344CB8AC3E}">
        <p14:creationId xmlns:p14="http://schemas.microsoft.com/office/powerpoint/2010/main" val="156230621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_Text_Foto_White background">
    <p:bg>
      <p:bgPr>
        <a:solidFill>
          <a:schemeClr val="bg1"/>
        </a:solidFill>
        <a:effectLst/>
      </p:bgPr>
    </p:bg>
    <p:spTree>
      <p:nvGrpSpPr>
        <p:cNvPr id="1" name=""/>
        <p:cNvGrpSpPr/>
        <p:nvPr/>
      </p:nvGrpSpPr>
      <p:grpSpPr>
        <a:xfrm>
          <a:off x="0" y="0"/>
          <a:ext cx="0" cy="0"/>
          <a:chOff x="0" y="0"/>
          <a:chExt cx="0" cy="0"/>
        </a:xfrm>
      </p:grpSpPr>
      <p:sp>
        <p:nvSpPr>
          <p:cNvPr id="13" name="Picture Placeholder 4">
            <a:extLst>
              <a:ext uri="{FF2B5EF4-FFF2-40B4-BE49-F238E27FC236}">
                <a16:creationId xmlns:a16="http://schemas.microsoft.com/office/drawing/2014/main" id="{BFB2BAA7-03FA-7D45-B48B-16E2EB97900F}"/>
              </a:ext>
            </a:extLst>
          </p:cNvPr>
          <p:cNvSpPr>
            <a:spLocks noGrp="1"/>
          </p:cNvSpPr>
          <p:nvPr>
            <p:ph type="pic" sz="quarter" idx="19"/>
          </p:nvPr>
        </p:nvSpPr>
        <p:spPr>
          <a:xfrm>
            <a:off x="6096000" y="1"/>
            <a:ext cx="6096000" cy="6858000"/>
          </a:xfrm>
          <a:prstGeom prst="rect">
            <a:avLst/>
          </a:prstGeom>
        </p:spPr>
        <p:txBody>
          <a:bodyPr/>
          <a:lstStyle/>
          <a:p>
            <a:endParaRPr lang="en-LT" dirty="0"/>
          </a:p>
        </p:txBody>
      </p:sp>
      <p:sp>
        <p:nvSpPr>
          <p:cNvPr id="6" name="Text Placeholder 20">
            <a:extLst>
              <a:ext uri="{FF2B5EF4-FFF2-40B4-BE49-F238E27FC236}">
                <a16:creationId xmlns:a16="http://schemas.microsoft.com/office/drawing/2014/main" id="{66AC166F-BD2D-6D49-902E-EA2D168F6C1B}"/>
              </a:ext>
            </a:extLst>
          </p:cNvPr>
          <p:cNvSpPr>
            <a:spLocks noGrp="1"/>
          </p:cNvSpPr>
          <p:nvPr>
            <p:ph type="body" sz="quarter" idx="15" hasCustomPrompt="1"/>
          </p:nvPr>
        </p:nvSpPr>
        <p:spPr>
          <a:xfrm>
            <a:off x="639930" y="2924175"/>
            <a:ext cx="4922888" cy="3311169"/>
          </a:xfrm>
          <a:prstGeom prst="rect">
            <a:avLst/>
          </a:prstGeom>
        </p:spPr>
        <p:txBody>
          <a:bodyPr anchor="t"/>
          <a:lstStyle>
            <a:lvl1pPr marL="0" indent="0">
              <a:lnSpc>
                <a:spcPct val="110000"/>
              </a:lnSpc>
              <a:spcBef>
                <a:spcPts val="0"/>
              </a:spcBef>
              <a:spcAft>
                <a:spcPts val="0"/>
              </a:spcAft>
              <a:buFont typeface="+mj-lt"/>
              <a:buNone/>
              <a:defRPr sz="1600" b="0" i="0">
                <a:solidFill>
                  <a:schemeClr val="tx1"/>
                </a:solidFill>
                <a:latin typeface="Arial" panose="020B0604020202020204" pitchFamily="34" charset="0"/>
                <a:ea typeface="Inter" panose="020B0502030000000004" pitchFamily="34" charset="0"/>
                <a:cs typeface="Arial" panose="020B0604020202020204" pitchFamily="34" charset="0"/>
              </a:defRPr>
            </a:lvl1pPr>
          </a:lstStyle>
          <a:p>
            <a:pPr lvl="0"/>
            <a:r>
              <a:rPr lang="lt-LT" dirty="0" err="1"/>
              <a:t>Text</a:t>
            </a:r>
            <a:endParaRPr lang="lt-LT" dirty="0"/>
          </a:p>
          <a:p>
            <a:pPr lvl="0"/>
            <a:r>
              <a:rPr lang="lt-LT" dirty="0" err="1"/>
              <a:t>second</a:t>
            </a:r>
            <a:r>
              <a:rPr lang="lt-LT" dirty="0"/>
              <a:t> line</a:t>
            </a:r>
          </a:p>
        </p:txBody>
      </p:sp>
      <p:sp>
        <p:nvSpPr>
          <p:cNvPr id="7" name="Text Placeholder 4">
            <a:extLst>
              <a:ext uri="{FF2B5EF4-FFF2-40B4-BE49-F238E27FC236}">
                <a16:creationId xmlns:a16="http://schemas.microsoft.com/office/drawing/2014/main" id="{C1CCD885-C1EB-3A48-B8A0-CC1F23EEB6AE}"/>
              </a:ext>
            </a:extLst>
          </p:cNvPr>
          <p:cNvSpPr>
            <a:spLocks noGrp="1"/>
          </p:cNvSpPr>
          <p:nvPr>
            <p:ph type="body" sz="quarter" idx="11" hasCustomPrompt="1"/>
          </p:nvPr>
        </p:nvSpPr>
        <p:spPr>
          <a:xfrm>
            <a:off x="641645" y="600737"/>
            <a:ext cx="4921173" cy="509636"/>
          </a:xfrm>
          <a:prstGeom prst="rect">
            <a:avLst/>
          </a:prstGeom>
        </p:spPr>
        <p:txBody>
          <a:bodyPr/>
          <a:lstStyle>
            <a:lvl1pPr marL="0" indent="0">
              <a:buNone/>
              <a:defRPr sz="2200" b="1" i="0">
                <a:solidFill>
                  <a:schemeClr val="tx1"/>
                </a:solidFill>
                <a:latin typeface="Arial" panose="020B0604020202020204" pitchFamily="34" charset="0"/>
                <a:ea typeface="Inter Semi Bold" panose="020B0502030000000004" pitchFamily="34" charset="0"/>
                <a:cs typeface="Arial" panose="020B06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HEADER</a:t>
            </a:r>
          </a:p>
        </p:txBody>
      </p:sp>
    </p:spTree>
    <p:extLst>
      <p:ext uri="{BB962C8B-B14F-4D97-AF65-F5344CB8AC3E}">
        <p14:creationId xmlns:p14="http://schemas.microsoft.com/office/powerpoint/2010/main" val="3322117946"/>
      </p:ext>
    </p:extLst>
  </p:cSld>
  <p:clrMapOvr>
    <a:masterClrMapping/>
  </p:clrMapOvr>
  <p:extLst>
    <p:ext uri="{DCECCB84-F9BA-43D5-87BE-67443E8EF086}">
      <p15:sldGuideLst xmlns:p15="http://schemas.microsoft.com/office/powerpoint/2012/main">
        <p15:guide id="1" orient="horz" pos="3702">
          <p15:clr>
            <a:srgbClr val="FBAE40"/>
          </p15:clr>
        </p15:guide>
        <p15:guide id="2" pos="1096">
          <p15:clr>
            <a:srgbClr val="FBAE40"/>
          </p15:clr>
        </p15:guide>
        <p15:guide id="3" pos="4384">
          <p15:clr>
            <a:srgbClr val="FBAE40"/>
          </p15:clr>
        </p15:guide>
        <p15:guide id="4" pos="2184">
          <p15:clr>
            <a:srgbClr val="FBAE40"/>
          </p15:clr>
        </p15:guide>
        <p15:guide id="5" pos="3296">
          <p15:clr>
            <a:srgbClr val="FBAE40"/>
          </p15:clr>
        </p15:guide>
        <p15:guide id="6" pos="5473">
          <p15:clr>
            <a:srgbClr val="FBAE40"/>
          </p15:clr>
        </p15:guide>
        <p15:guide id="8" pos="6584">
          <p15:clr>
            <a:srgbClr val="FBAE40"/>
          </p15:clr>
        </p15:guide>
        <p15:guide id="9" pos="6040">
          <p15:clr>
            <a:srgbClr val="FBAE40"/>
          </p15:clr>
        </p15:guide>
        <p15:guide id="10" orient="horz" pos="3090">
          <p15:clr>
            <a:srgbClr val="FBAE40"/>
          </p15:clr>
        </p15:guide>
        <p15:guide id="11" orient="horz" pos="1842">
          <p15:clr>
            <a:srgbClr val="FBAE40"/>
          </p15:clr>
        </p15:guide>
        <p15:guide id="12" orient="horz" pos="1230">
          <p15:clr>
            <a:srgbClr val="FBAE40"/>
          </p15:clr>
        </p15:guide>
        <p15:guide id="13" orient="horz" pos="913">
          <p15:clr>
            <a:srgbClr val="FBAE40"/>
          </p15:clr>
        </p15:guide>
        <p15:guide id="14" orient="horz" pos="618">
          <p15:clr>
            <a:srgbClr val="FBAE40"/>
          </p15:clr>
        </p15:guide>
        <p15:guide id="15" orient="horz" pos="2478">
          <p15:clr>
            <a:srgbClr val="FBAE40"/>
          </p15:clr>
        </p15:guide>
        <p15:guide id="16" pos="393">
          <p15:clr>
            <a:srgbClr val="FBAE40"/>
          </p15:clr>
        </p15:guide>
        <p15:guide id="17" orient="horz" pos="3929">
          <p15:clr>
            <a:srgbClr val="FBAE40"/>
          </p15:clr>
        </p15:guide>
        <p15:guide id="18" orient="horz" pos="368">
          <p15:clr>
            <a:srgbClr val="FBAE40"/>
          </p15:clr>
        </p15:guide>
        <p15:guide id="19"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theme" Target="../theme/theme2.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theme" Target="../theme/theme4.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theme" Target="../theme/theme5.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6558009"/>
      </p:ext>
    </p:extLst>
  </p:cSld>
  <p:clrMap bg1="lt1" tx1="dk1" bg2="lt2" tx2="dk2" accent1="accent1" accent2="accent2" accent3="accent3" accent4="accent4" accent5="accent5" accent6="accent6" hlink="hlink" folHlink="folHlink"/>
  <p:sldLayoutIdLst>
    <p:sldLayoutId id="2147483741" r:id="rId1"/>
    <p:sldLayoutId id="2147483725" r:id="rId2"/>
    <p:sldLayoutId id="2147483726" r:id="rId3"/>
    <p:sldLayoutId id="2147483727" r:id="rId4"/>
    <p:sldLayoutId id="2147483728" r:id="rId5"/>
    <p:sldLayoutId id="2147483729" r:id="rId6"/>
    <p:sldLayoutId id="2147483742" r:id="rId7"/>
    <p:sldLayoutId id="2147483732" r:id="rId8"/>
    <p:sldLayoutId id="2147483731" r:id="rId9"/>
    <p:sldLayoutId id="2147483733" r:id="rId10"/>
    <p:sldLayoutId id="2147483734" r:id="rId11"/>
    <p:sldLayoutId id="2147483735" r:id="rId12"/>
    <p:sldLayoutId id="2147483736"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867308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9323504"/>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3788765"/>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503138"/>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 id="2147483794" r:id="rId17"/>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4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chart" Target="../charts/chart13.xml"/><Relationship Id="rId7"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38.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png"/><Relationship Id="rId9" Type="http://schemas.openxmlformats.org/officeDocument/2006/relationships/image" Target="../media/image47.png"/></Relationships>
</file>

<file path=ppt/slides/_rels/slide11.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2.xml"/><Relationship Id="rId1" Type="http://schemas.openxmlformats.org/officeDocument/2006/relationships/slideLayout" Target="../slideLayouts/slideLayout38.xml"/><Relationship Id="rId4" Type="http://schemas.openxmlformats.org/officeDocument/2006/relationships/hyperlink" Target="https://www.vosviewer.co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9.jpg"/><Relationship Id="rId7"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38.xml"/><Relationship Id="rId6" Type="http://schemas.openxmlformats.org/officeDocument/2006/relationships/image" Target="../media/image40.png"/><Relationship Id="rId5" Type="http://schemas.openxmlformats.org/officeDocument/2006/relationships/image" Target="../media/image51.jpg"/><Relationship Id="rId4" Type="http://schemas.openxmlformats.org/officeDocument/2006/relationships/image" Target="../media/image50.jpg"/></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48.xml"/><Relationship Id="rId5" Type="http://schemas.openxmlformats.org/officeDocument/2006/relationships/image" Target="../media/image4.emf"/><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18" Type="http://schemas.openxmlformats.org/officeDocument/2006/relationships/image" Target="../media/image33.svg"/><Relationship Id="rId3" Type="http://schemas.openxmlformats.org/officeDocument/2006/relationships/image" Target="../media/image18.png"/><Relationship Id="rId21" Type="http://schemas.openxmlformats.org/officeDocument/2006/relationships/image" Target="../media/image36.png"/><Relationship Id="rId7" Type="http://schemas.openxmlformats.org/officeDocument/2006/relationships/image" Target="../media/image22.png"/><Relationship Id="rId12" Type="http://schemas.openxmlformats.org/officeDocument/2006/relationships/image" Target="../media/image27.svg"/><Relationship Id="rId17" Type="http://schemas.openxmlformats.org/officeDocument/2006/relationships/image" Target="../media/image32.png"/><Relationship Id="rId2" Type="http://schemas.openxmlformats.org/officeDocument/2006/relationships/notesSlide" Target="../notesSlides/notesSlide4.xml"/><Relationship Id="rId16" Type="http://schemas.openxmlformats.org/officeDocument/2006/relationships/image" Target="../media/image31.svg"/><Relationship Id="rId20" Type="http://schemas.openxmlformats.org/officeDocument/2006/relationships/image" Target="../media/image35.svg"/><Relationship Id="rId1" Type="http://schemas.openxmlformats.org/officeDocument/2006/relationships/slideLayout" Target="../slideLayouts/slideLayout19.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svg"/><Relationship Id="rId19" Type="http://schemas.openxmlformats.org/officeDocument/2006/relationships/image" Target="../media/image34.pn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 Id="rId22" Type="http://schemas.openxmlformats.org/officeDocument/2006/relationships/image" Target="../media/image37.svg"/></Relationships>
</file>

<file path=ppt/slides/_rels/slide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xml"/><Relationship Id="rId1" Type="http://schemas.openxmlformats.org/officeDocument/2006/relationships/slideLayout" Target="../slideLayouts/slideLayout38.xml"/><Relationship Id="rId6" Type="http://schemas.openxmlformats.org/officeDocument/2006/relationships/chart" Target="../charts/chart5.xml"/><Relationship Id="rId5" Type="http://schemas.openxmlformats.org/officeDocument/2006/relationships/image" Target="../media/image40.png"/><Relationship Id="rId4" Type="http://schemas.openxmlformats.org/officeDocument/2006/relationships/image" Target="../media/image39.gif"/></Relationships>
</file>

<file path=ppt/slides/_rels/slide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38.xml"/><Relationship Id="rId4" Type="http://schemas.openxmlformats.org/officeDocument/2006/relationships/chart" Target="../charts/chart7.xml"/></Relationships>
</file>

<file path=ppt/slides/_rels/slide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7.xml"/><Relationship Id="rId1" Type="http://schemas.openxmlformats.org/officeDocument/2006/relationships/slideLayout" Target="../slideLayouts/slideLayout38.xml"/><Relationship Id="rId5" Type="http://schemas.openxmlformats.org/officeDocument/2006/relationships/hyperlink" Target="https://jcr.clarivate.com/jcr-jp/journal-profile?journal=ENVIRON%20FLUID%20MECH&amp;year=2023&amp;fromPage=%2Fjcr%2Fbrowse-journals" TargetMode="External"/><Relationship Id="rId4" Type="http://schemas.openxmlformats.org/officeDocument/2006/relationships/image" Target="../media/image41.png"/></Relationships>
</file>

<file path=ppt/slides/_rels/slide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8.xml"/><Relationship Id="rId1" Type="http://schemas.openxmlformats.org/officeDocument/2006/relationships/slideLayout" Target="../slideLayouts/slideLayout38.xml"/><Relationship Id="rId4" Type="http://schemas.openxmlformats.org/officeDocument/2006/relationships/chart" Target="../charts/chart10.xml"/></Relationships>
</file>

<file path=ppt/slides/_rels/slide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9.xml"/><Relationship Id="rId1" Type="http://schemas.openxmlformats.org/officeDocument/2006/relationships/slideLayout" Target="../slideLayouts/slideLayout38.xml"/><Relationship Id="rId4" Type="http://schemas.openxmlformats.org/officeDocument/2006/relationships/chart" Target="../charts/char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99967F-CA42-4D43-B930-DA3664486EBB}"/>
              </a:ext>
            </a:extLst>
          </p:cNvPr>
          <p:cNvPicPr>
            <a:picLocks noChangeAspect="1"/>
          </p:cNvPicPr>
          <p:nvPr/>
        </p:nvPicPr>
        <p:blipFill>
          <a:blip r:embed="rId3"/>
          <a:stretch>
            <a:fillRect/>
          </a:stretch>
        </p:blipFill>
        <p:spPr>
          <a:xfrm>
            <a:off x="10909021" y="424809"/>
            <a:ext cx="862883" cy="983770"/>
          </a:xfrm>
          <a:prstGeom prst="rect">
            <a:avLst/>
          </a:prstGeom>
        </p:spPr>
      </p:pic>
      <p:sp>
        <p:nvSpPr>
          <p:cNvPr id="3" name="Text Placeholder 4">
            <a:extLst>
              <a:ext uri="{FF2B5EF4-FFF2-40B4-BE49-F238E27FC236}">
                <a16:creationId xmlns:a16="http://schemas.microsoft.com/office/drawing/2014/main" id="{8FBA1BBB-85FE-3E4D-9478-033ACF3668F1}"/>
              </a:ext>
            </a:extLst>
          </p:cNvPr>
          <p:cNvSpPr txBox="1">
            <a:spLocks/>
          </p:cNvSpPr>
          <p:nvPr/>
        </p:nvSpPr>
        <p:spPr>
          <a:xfrm>
            <a:off x="632355" y="5487151"/>
            <a:ext cx="8854531" cy="750137"/>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2200" b="1" i="0" kern="120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Research Information Services, KTU Library</a:t>
            </a:r>
            <a:br>
              <a:rPr kumimoji="0" lang="en-US" sz="20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br>
            <a:r>
              <a:rPr lang="en-US" sz="2000" dirty="0">
                <a:solidFill>
                  <a:prstClr val="white"/>
                </a:solidFill>
              </a:rPr>
              <a:t>g</a:t>
            </a:r>
            <a:r>
              <a:rPr kumimoji="0" lang="en-US" sz="20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iedrius.dabasinskas@ktu.lt</a:t>
            </a:r>
            <a:endParaRPr kumimoji="0" lang="lt-LT" sz="20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4" name="Text Placeholder 7">
            <a:extLst>
              <a:ext uri="{FF2B5EF4-FFF2-40B4-BE49-F238E27FC236}">
                <a16:creationId xmlns:a16="http://schemas.microsoft.com/office/drawing/2014/main" id="{43F8AA35-8FF4-0A40-8EF0-FF6E4BFB3DD3}"/>
              </a:ext>
            </a:extLst>
          </p:cNvPr>
          <p:cNvSpPr txBox="1">
            <a:spLocks/>
          </p:cNvSpPr>
          <p:nvPr/>
        </p:nvSpPr>
        <p:spPr>
          <a:xfrm>
            <a:off x="632355" y="1952625"/>
            <a:ext cx="8854531" cy="3365995"/>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5000" b="1" i="0" kern="120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800" dirty="0"/>
              <a:t>How Can Libraries Empower Research Excellence?</a:t>
            </a:r>
          </a:p>
        </p:txBody>
      </p:sp>
      <p:pic>
        <p:nvPicPr>
          <p:cNvPr id="5" name="Picture 4">
            <a:extLst>
              <a:ext uri="{FF2B5EF4-FFF2-40B4-BE49-F238E27FC236}">
                <a16:creationId xmlns:a16="http://schemas.microsoft.com/office/drawing/2014/main" id="{B527DE83-6242-104D-BCBC-8CF656AB9D88}"/>
              </a:ext>
            </a:extLst>
          </p:cNvPr>
          <p:cNvPicPr>
            <a:picLocks noChangeAspect="1"/>
          </p:cNvPicPr>
          <p:nvPr/>
        </p:nvPicPr>
        <p:blipFill>
          <a:blip r:embed="rId4"/>
          <a:stretch>
            <a:fillRect/>
          </a:stretch>
        </p:blipFill>
        <p:spPr>
          <a:xfrm>
            <a:off x="10356850" y="0"/>
            <a:ext cx="190500" cy="6858000"/>
          </a:xfrm>
          <a:prstGeom prst="rect">
            <a:avLst/>
          </a:prstGeom>
        </p:spPr>
      </p:pic>
      <p:sp>
        <p:nvSpPr>
          <p:cNvPr id="6" name="Text Placeholder 2">
            <a:extLst>
              <a:ext uri="{FF2B5EF4-FFF2-40B4-BE49-F238E27FC236}">
                <a16:creationId xmlns:a16="http://schemas.microsoft.com/office/drawing/2014/main" id="{EB6EA56B-3EB5-C34D-AEBA-597B99656458}"/>
              </a:ext>
            </a:extLst>
          </p:cNvPr>
          <p:cNvSpPr txBox="1">
            <a:spLocks/>
          </p:cNvSpPr>
          <p:nvPr/>
        </p:nvSpPr>
        <p:spPr>
          <a:xfrm rot="16200000">
            <a:off x="8847686" y="3603890"/>
            <a:ext cx="4985555" cy="643688"/>
          </a:xfrm>
          <a:prstGeom prst="rect">
            <a:avLst/>
          </a:prstGeom>
        </p:spPr>
        <p:txBody>
          <a:bodyPr anchor="ctr"/>
          <a:lstStyle>
            <a:lvl1pPr marL="0" indent="0" algn="l" defTabSz="914400" rtl="0" eaLnBrk="1" latinLnBrk="0" hangingPunct="1">
              <a:lnSpc>
                <a:spcPct val="130000"/>
              </a:lnSpc>
              <a:spcBef>
                <a:spcPts val="0"/>
              </a:spcBef>
              <a:buFont typeface="Arial" panose="020B0604020202020204" pitchFamily="34" charset="0"/>
              <a:buNone/>
              <a:defRPr sz="1500" b="1" i="0" kern="120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500" b="0" i="0" kern="120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500" b="0" i="0" kern="120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500" b="0" i="0" kern="120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500" b="0" i="0" kern="120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en-GB" sz="15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HUMAN SIDE OF TECHNOLOGY</a:t>
            </a:r>
            <a:endParaRPr kumimoji="0" lang="x-none" sz="15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6A4351AD-E476-F04E-B05C-01D674413EDE}"/>
              </a:ext>
            </a:extLst>
          </p:cNvPr>
          <p:cNvPicPr>
            <a:picLocks noChangeAspect="1"/>
          </p:cNvPicPr>
          <p:nvPr/>
        </p:nvPicPr>
        <p:blipFill rotWithShape="1">
          <a:blip r:embed="rId5"/>
          <a:srcRect t="3" r="14257" b="-238517"/>
          <a:stretch/>
        </p:blipFill>
        <p:spPr>
          <a:xfrm>
            <a:off x="0" y="958421"/>
            <a:ext cx="10453816" cy="128974"/>
          </a:xfrm>
          <a:prstGeom prst="rect">
            <a:avLst/>
          </a:prstGeom>
        </p:spPr>
      </p:pic>
      <p:pic>
        <p:nvPicPr>
          <p:cNvPr id="8" name="Picture 7">
            <a:extLst>
              <a:ext uri="{FF2B5EF4-FFF2-40B4-BE49-F238E27FC236}">
                <a16:creationId xmlns:a16="http://schemas.microsoft.com/office/drawing/2014/main" id="{1FDBA2D2-8363-B24B-A0B0-9A08F45C38CB}"/>
              </a:ext>
            </a:extLst>
          </p:cNvPr>
          <p:cNvPicPr>
            <a:picLocks noChangeAspect="1"/>
          </p:cNvPicPr>
          <p:nvPr/>
        </p:nvPicPr>
        <p:blipFill>
          <a:blip r:embed="rId6"/>
          <a:stretch>
            <a:fillRect/>
          </a:stretch>
        </p:blipFill>
        <p:spPr>
          <a:xfrm>
            <a:off x="7293495" y="858795"/>
            <a:ext cx="1104900" cy="254000"/>
          </a:xfrm>
          <a:prstGeom prst="rect">
            <a:avLst/>
          </a:prstGeom>
        </p:spPr>
      </p:pic>
    </p:spTree>
    <p:extLst>
      <p:ext uri="{BB962C8B-B14F-4D97-AF65-F5344CB8AC3E}">
        <p14:creationId xmlns:p14="http://schemas.microsoft.com/office/powerpoint/2010/main" val="1974048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D9E09A-539F-4982-9C83-C169C943EC4C}"/>
              </a:ext>
            </a:extLst>
          </p:cNvPr>
          <p:cNvSpPr>
            <a:spLocks noGrp="1"/>
          </p:cNvSpPr>
          <p:nvPr>
            <p:ph type="body" sz="quarter" idx="11"/>
          </p:nvPr>
        </p:nvSpPr>
        <p:spPr/>
        <p:txBody>
          <a:bodyPr/>
          <a:lstStyle/>
          <a:p>
            <a:r>
              <a:rPr lang="en-US" dirty="0"/>
              <a:t>Open Access (OA)</a:t>
            </a:r>
            <a:endParaRPr lang="lt-LT" dirty="0"/>
          </a:p>
        </p:txBody>
      </p:sp>
      <p:graphicFrame>
        <p:nvGraphicFramePr>
          <p:cNvPr id="5" name="Chart 4">
            <a:extLst>
              <a:ext uri="{FF2B5EF4-FFF2-40B4-BE49-F238E27FC236}">
                <a16:creationId xmlns:a16="http://schemas.microsoft.com/office/drawing/2014/main" id="{5384434C-38D4-4686-B46B-7E6AB42EDA01}"/>
              </a:ext>
            </a:extLst>
          </p:cNvPr>
          <p:cNvGraphicFramePr>
            <a:graphicFrameLocks/>
          </p:cNvGraphicFramePr>
          <p:nvPr>
            <p:extLst>
              <p:ext uri="{D42A27DB-BD31-4B8C-83A1-F6EECF244321}">
                <p14:modId xmlns:p14="http://schemas.microsoft.com/office/powerpoint/2010/main" val="1861957193"/>
              </p:ext>
            </p:extLst>
          </p:nvPr>
        </p:nvGraphicFramePr>
        <p:xfrm>
          <a:off x="4024725" y="1828555"/>
          <a:ext cx="7283635" cy="442870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1C7B5F16-F835-4AA9-B930-654E037990DB}"/>
              </a:ext>
            </a:extLst>
          </p:cNvPr>
          <p:cNvSpPr txBox="1"/>
          <p:nvPr/>
        </p:nvSpPr>
        <p:spPr>
          <a:xfrm>
            <a:off x="346003" y="1828081"/>
            <a:ext cx="3364727" cy="2339102"/>
          </a:xfrm>
          <a:prstGeom prst="rect">
            <a:avLst/>
          </a:prstGeom>
          <a:noFill/>
        </p:spPr>
        <p:txBody>
          <a:bodyPr wrap="square" rtlCol="0">
            <a:spAutoFit/>
          </a:bodyPr>
          <a:lstStyle/>
          <a:p>
            <a:pPr marL="342900" indent="-34290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KTU promotes Open Science and Open Access publishing</a:t>
            </a:r>
          </a:p>
          <a:p>
            <a:pPr marL="342900" indent="-34290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Trend analysis of OA publishing proportions</a:t>
            </a:r>
          </a:p>
          <a:p>
            <a:pPr marL="342900" indent="-34290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APC discounts for KTU research output in OA:</a:t>
            </a:r>
            <a:endParaRPr lang="lt-LT" dirty="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63412342-7379-482B-8F04-6225B21E540A}"/>
              </a:ext>
            </a:extLst>
          </p:cNvPr>
          <p:cNvSpPr/>
          <p:nvPr/>
        </p:nvSpPr>
        <p:spPr>
          <a:xfrm>
            <a:off x="10486239" y="2967605"/>
            <a:ext cx="1644242" cy="922789"/>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a:t>Context is important: what do we compare it with?</a:t>
            </a:r>
            <a:endParaRPr lang="lt-LT" sz="1400" b="1" dirty="0"/>
          </a:p>
        </p:txBody>
      </p:sp>
      <p:pic>
        <p:nvPicPr>
          <p:cNvPr id="8" name="Picture 7" descr="A blue logo with a white background&#10;&#10;AI-generated content may be incorrect.">
            <a:extLst>
              <a:ext uri="{FF2B5EF4-FFF2-40B4-BE49-F238E27FC236}">
                <a16:creationId xmlns:a16="http://schemas.microsoft.com/office/drawing/2014/main" id="{89D5F6BA-8BDE-4845-A718-A10E060CCC25}"/>
              </a:ext>
            </a:extLst>
          </p:cNvPr>
          <p:cNvPicPr>
            <a:picLocks noChangeAspect="1"/>
          </p:cNvPicPr>
          <p:nvPr/>
        </p:nvPicPr>
        <p:blipFill>
          <a:blip r:embed="rId4"/>
          <a:stretch>
            <a:fillRect/>
          </a:stretch>
        </p:blipFill>
        <p:spPr>
          <a:xfrm>
            <a:off x="781204" y="4320109"/>
            <a:ext cx="1055063" cy="410919"/>
          </a:xfrm>
          <a:prstGeom prst="rect">
            <a:avLst/>
          </a:prstGeom>
        </p:spPr>
      </p:pic>
      <p:pic>
        <p:nvPicPr>
          <p:cNvPr id="9" name="Picture 8" descr="Emerald Insight - KMC UNIRAZAK">
            <a:extLst>
              <a:ext uri="{FF2B5EF4-FFF2-40B4-BE49-F238E27FC236}">
                <a16:creationId xmlns:a16="http://schemas.microsoft.com/office/drawing/2014/main" id="{478DD323-FD84-4C17-A1C6-BB6529A5A051}"/>
              </a:ext>
            </a:extLst>
          </p:cNvPr>
          <p:cNvPicPr>
            <a:picLocks noChangeAspect="1"/>
          </p:cNvPicPr>
          <p:nvPr/>
        </p:nvPicPr>
        <p:blipFill>
          <a:blip r:embed="rId5"/>
          <a:srcRect l="7000" t="17262" r="3333" b="24405"/>
          <a:stretch/>
        </p:blipFill>
        <p:spPr>
          <a:xfrm>
            <a:off x="2150262" y="4284014"/>
            <a:ext cx="1377135" cy="483108"/>
          </a:xfrm>
          <a:prstGeom prst="rect">
            <a:avLst/>
          </a:prstGeom>
        </p:spPr>
      </p:pic>
      <p:pic>
        <p:nvPicPr>
          <p:cNvPr id="10" name="Picture 9" descr="File:Oxford University Press logo.svg - Wikipedia">
            <a:extLst>
              <a:ext uri="{FF2B5EF4-FFF2-40B4-BE49-F238E27FC236}">
                <a16:creationId xmlns:a16="http://schemas.microsoft.com/office/drawing/2014/main" id="{E5ED311E-4D4D-475D-B1E7-0FE04D3DCC59}"/>
              </a:ext>
            </a:extLst>
          </p:cNvPr>
          <p:cNvPicPr>
            <a:picLocks noChangeAspect="1"/>
          </p:cNvPicPr>
          <p:nvPr/>
        </p:nvPicPr>
        <p:blipFill>
          <a:blip r:embed="rId6"/>
          <a:stretch>
            <a:fillRect/>
          </a:stretch>
        </p:blipFill>
        <p:spPr>
          <a:xfrm>
            <a:off x="553065" y="5190105"/>
            <a:ext cx="1338264" cy="310966"/>
          </a:xfrm>
          <a:prstGeom prst="rect">
            <a:avLst/>
          </a:prstGeom>
        </p:spPr>
      </p:pic>
      <p:pic>
        <p:nvPicPr>
          <p:cNvPr id="11" name="Picture 10">
            <a:extLst>
              <a:ext uri="{FF2B5EF4-FFF2-40B4-BE49-F238E27FC236}">
                <a16:creationId xmlns:a16="http://schemas.microsoft.com/office/drawing/2014/main" id="{A3CB5129-CD02-4AE1-A750-ED3CA1CFF7A4}"/>
              </a:ext>
            </a:extLst>
          </p:cNvPr>
          <p:cNvPicPr>
            <a:picLocks noChangeAspect="1"/>
          </p:cNvPicPr>
          <p:nvPr/>
        </p:nvPicPr>
        <p:blipFill>
          <a:blip r:embed="rId7"/>
          <a:stretch>
            <a:fillRect/>
          </a:stretch>
        </p:blipFill>
        <p:spPr>
          <a:xfrm>
            <a:off x="553065" y="5945691"/>
            <a:ext cx="1393794" cy="216566"/>
          </a:xfrm>
          <a:prstGeom prst="rect">
            <a:avLst/>
          </a:prstGeom>
        </p:spPr>
      </p:pic>
      <p:pic>
        <p:nvPicPr>
          <p:cNvPr id="12" name="Picture 11" descr="ROYAL SOCIETY OF CHEMISTRY – Science Photo Library">
            <a:extLst>
              <a:ext uri="{FF2B5EF4-FFF2-40B4-BE49-F238E27FC236}">
                <a16:creationId xmlns:a16="http://schemas.microsoft.com/office/drawing/2014/main" id="{C3E45306-688E-4DC3-B9AA-EDDBD6CD9412}"/>
              </a:ext>
            </a:extLst>
          </p:cNvPr>
          <p:cNvPicPr>
            <a:picLocks noChangeAspect="1"/>
          </p:cNvPicPr>
          <p:nvPr/>
        </p:nvPicPr>
        <p:blipFill>
          <a:blip r:embed="rId8"/>
          <a:stretch>
            <a:fillRect/>
          </a:stretch>
        </p:blipFill>
        <p:spPr>
          <a:xfrm>
            <a:off x="2196364" y="5876346"/>
            <a:ext cx="1099487" cy="338731"/>
          </a:xfrm>
          <a:prstGeom prst="rect">
            <a:avLst/>
          </a:prstGeom>
        </p:spPr>
      </p:pic>
      <p:pic>
        <p:nvPicPr>
          <p:cNvPr id="13" name="Picture 12" descr="Design Toolkit - National Chemistry Week - American Chemical Society">
            <a:extLst>
              <a:ext uri="{FF2B5EF4-FFF2-40B4-BE49-F238E27FC236}">
                <a16:creationId xmlns:a16="http://schemas.microsoft.com/office/drawing/2014/main" id="{4E076105-B89F-4539-96F8-7269B6CC53E4}"/>
              </a:ext>
            </a:extLst>
          </p:cNvPr>
          <p:cNvPicPr>
            <a:picLocks noChangeAspect="1"/>
          </p:cNvPicPr>
          <p:nvPr/>
        </p:nvPicPr>
        <p:blipFill>
          <a:blip r:embed="rId9"/>
          <a:srcRect t="12706" r="-488" b="32250"/>
          <a:stretch/>
        </p:blipFill>
        <p:spPr>
          <a:xfrm>
            <a:off x="2150262" y="5148347"/>
            <a:ext cx="1145589" cy="346774"/>
          </a:xfrm>
          <a:prstGeom prst="rect">
            <a:avLst/>
          </a:prstGeom>
        </p:spPr>
      </p:pic>
    </p:spTree>
    <p:extLst>
      <p:ext uri="{BB962C8B-B14F-4D97-AF65-F5344CB8AC3E}">
        <p14:creationId xmlns:p14="http://schemas.microsoft.com/office/powerpoint/2010/main" val="66401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6B6216-56CE-4595-9996-997D2ED07971}"/>
              </a:ext>
            </a:extLst>
          </p:cNvPr>
          <p:cNvSpPr>
            <a:spLocks noGrp="1"/>
          </p:cNvSpPr>
          <p:nvPr>
            <p:ph type="body" sz="quarter" idx="11"/>
          </p:nvPr>
        </p:nvSpPr>
        <p:spPr/>
        <p:txBody>
          <a:bodyPr/>
          <a:lstStyle/>
          <a:p>
            <a:r>
              <a:rPr lang="en-US" dirty="0"/>
              <a:t>International collaboration</a:t>
            </a:r>
            <a:endParaRPr lang="lt-LT" dirty="0"/>
          </a:p>
        </p:txBody>
      </p:sp>
      <p:graphicFrame>
        <p:nvGraphicFramePr>
          <p:cNvPr id="12" name="Chart 11">
            <a:extLst>
              <a:ext uri="{FF2B5EF4-FFF2-40B4-BE49-F238E27FC236}">
                <a16:creationId xmlns:a16="http://schemas.microsoft.com/office/drawing/2014/main" id="{CB453E71-AE7C-443B-900F-E9978D24513E}"/>
              </a:ext>
            </a:extLst>
          </p:cNvPr>
          <p:cNvGraphicFramePr>
            <a:graphicFrameLocks/>
          </p:cNvGraphicFramePr>
          <p:nvPr>
            <p:extLst>
              <p:ext uri="{D42A27DB-BD31-4B8C-83A1-F6EECF244321}">
                <p14:modId xmlns:p14="http://schemas.microsoft.com/office/powerpoint/2010/main" val="3345293010"/>
              </p:ext>
            </p:extLst>
          </p:nvPr>
        </p:nvGraphicFramePr>
        <p:xfrm>
          <a:off x="3699882" y="1887523"/>
          <a:ext cx="7843369" cy="436974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a:extLst>
              <a:ext uri="{FF2B5EF4-FFF2-40B4-BE49-F238E27FC236}">
                <a16:creationId xmlns:a16="http://schemas.microsoft.com/office/drawing/2014/main" id="{A161B9C2-26E6-44AE-B09A-1BC116B47A6E}"/>
              </a:ext>
            </a:extLst>
          </p:cNvPr>
          <p:cNvSpPr/>
          <p:nvPr/>
        </p:nvSpPr>
        <p:spPr>
          <a:xfrm>
            <a:off x="1892477" y="4514690"/>
            <a:ext cx="1644242" cy="654342"/>
          </a:xfrm>
          <a:prstGeom prst="rect">
            <a:avLst/>
          </a:prstGeom>
          <a:solidFill>
            <a:schemeClr val="accent1">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a:t>Again - context is important</a:t>
            </a:r>
            <a:endParaRPr lang="lt-LT" sz="1400" b="1" dirty="0"/>
          </a:p>
        </p:txBody>
      </p:sp>
      <p:sp>
        <p:nvSpPr>
          <p:cNvPr id="4" name="TextBox 3">
            <a:extLst>
              <a:ext uri="{FF2B5EF4-FFF2-40B4-BE49-F238E27FC236}">
                <a16:creationId xmlns:a16="http://schemas.microsoft.com/office/drawing/2014/main" id="{4B398047-C8E0-4389-8EFF-972897038BD9}"/>
              </a:ext>
            </a:extLst>
          </p:cNvPr>
          <p:cNvSpPr txBox="1"/>
          <p:nvPr/>
        </p:nvSpPr>
        <p:spPr>
          <a:xfrm>
            <a:off x="432456" y="2074783"/>
            <a:ext cx="3104263" cy="1077218"/>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Allows to track any trends</a:t>
            </a:r>
          </a:p>
          <a:p>
            <a:pPr marL="285750" indent="-2857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Compare different departments</a:t>
            </a:r>
            <a:endParaRPr lang="lt-L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2224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3F91D40-4253-457C-8FCE-65AE29C6B48A}"/>
              </a:ext>
            </a:extLst>
          </p:cNvPr>
          <p:cNvSpPr>
            <a:spLocks noGrp="1"/>
          </p:cNvSpPr>
          <p:nvPr>
            <p:ph type="body" sz="quarter" idx="11"/>
          </p:nvPr>
        </p:nvSpPr>
        <p:spPr/>
        <p:txBody>
          <a:bodyPr/>
          <a:lstStyle/>
          <a:p>
            <a:r>
              <a:rPr lang="en-US" dirty="0"/>
              <a:t>Bibliometric networks for KTU departments</a:t>
            </a:r>
            <a:endParaRPr lang="lt-LT" dirty="0"/>
          </a:p>
        </p:txBody>
      </p:sp>
      <p:pic>
        <p:nvPicPr>
          <p:cNvPr id="5" name="Picture 4">
            <a:extLst>
              <a:ext uri="{FF2B5EF4-FFF2-40B4-BE49-F238E27FC236}">
                <a16:creationId xmlns:a16="http://schemas.microsoft.com/office/drawing/2014/main" id="{8A67A7C3-8CBA-4592-9A31-B34FF371CF36}"/>
              </a:ext>
            </a:extLst>
          </p:cNvPr>
          <p:cNvPicPr>
            <a:picLocks noChangeAspect="1"/>
          </p:cNvPicPr>
          <p:nvPr/>
        </p:nvPicPr>
        <p:blipFill>
          <a:blip r:embed="rId3"/>
          <a:stretch>
            <a:fillRect/>
          </a:stretch>
        </p:blipFill>
        <p:spPr>
          <a:xfrm>
            <a:off x="6018028" y="2002740"/>
            <a:ext cx="6173972" cy="4855259"/>
          </a:xfrm>
          <a:prstGeom prst="rect">
            <a:avLst/>
          </a:prstGeom>
        </p:spPr>
      </p:pic>
      <p:sp>
        <p:nvSpPr>
          <p:cNvPr id="6" name="TextBox 5">
            <a:extLst>
              <a:ext uri="{FF2B5EF4-FFF2-40B4-BE49-F238E27FC236}">
                <a16:creationId xmlns:a16="http://schemas.microsoft.com/office/drawing/2014/main" id="{401EE3AE-9116-4633-9651-FC1FDDC91BBE}"/>
              </a:ext>
            </a:extLst>
          </p:cNvPr>
          <p:cNvSpPr txBox="1"/>
          <p:nvPr/>
        </p:nvSpPr>
        <p:spPr>
          <a:xfrm>
            <a:off x="10058400" y="6404700"/>
            <a:ext cx="197361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Source</a:t>
            </a:r>
            <a:r>
              <a:rPr kumimoji="0" lang="lt-LT" sz="16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a:t>
            </a:r>
            <a:r>
              <a:rPr kumimoji="0" lang="lt-LT" sz="16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hlinkClick r:id="rId4">
                  <a:extLst>
                    <a:ext uri="{A12FA001-AC4F-418D-AE19-62706E023703}">
                      <ahyp:hlinkClr xmlns:ahyp="http://schemas.microsoft.com/office/drawing/2018/hyperlinkcolor" val="tx"/>
                    </a:ext>
                  </a:extLst>
                </a:hlinkClick>
              </a:rPr>
              <a:t>VOSviewer</a:t>
            </a:r>
            <a:endParaRPr kumimoji="0" lang="lt-LT" sz="16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298D17B4-A9E9-457B-A00A-EFC13326655C}"/>
              </a:ext>
            </a:extLst>
          </p:cNvPr>
          <p:cNvSpPr txBox="1"/>
          <p:nvPr/>
        </p:nvSpPr>
        <p:spPr>
          <a:xfrm>
            <a:off x="417043" y="1690062"/>
            <a:ext cx="4347007" cy="347787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Bibliometric networks of departments display</a:t>
            </a:r>
            <a:r>
              <a:rPr kumimoji="0" lang="lt-LT"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2000" dirty="0">
                <a:solidFill>
                  <a:prstClr val="black"/>
                </a:solidFill>
                <a:latin typeface="Arial" panose="020B0604020202020204" pitchFamily="34" charset="0"/>
                <a:cs typeface="Arial" panose="020B0604020202020204" pitchFamily="34" charset="0"/>
              </a:rPr>
              <a:t>Most productive authors</a:t>
            </a:r>
            <a:endParaRPr kumimoji="0" lang="lt-LT"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Frequent collaborators</a:t>
            </a:r>
            <a:endParaRPr kumimoji="0" lang="lt-LT" sz="20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endParaRP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Comparative insights into research group interactions and potential restructuring</a:t>
            </a: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2000" dirty="0">
                <a:solidFill>
                  <a:prstClr val="black"/>
                </a:solidFill>
                <a:latin typeface="Arial" panose="020B0604020202020204" pitchFamily="34" charset="0"/>
                <a:cs typeface="Arial" panose="020B0604020202020204" pitchFamily="34" charset="0"/>
              </a:rPr>
              <a:t>Opportunities for new collaborations</a:t>
            </a:r>
            <a:endParaRPr kumimoji="0" 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A4BAF28B-8884-4F41-B65E-69F820E3AA3D}"/>
              </a:ext>
            </a:extLst>
          </p:cNvPr>
          <p:cNvSpPr txBox="1"/>
          <p:nvPr/>
        </p:nvSpPr>
        <p:spPr>
          <a:xfrm>
            <a:off x="5994942" y="1597098"/>
            <a:ext cx="5780015" cy="369332"/>
          </a:xfrm>
          <a:prstGeom prst="rect">
            <a:avLst/>
          </a:prstGeom>
          <a:noFill/>
        </p:spPr>
        <p:txBody>
          <a:bodyPr wrap="square" rtlCol="0">
            <a:spAutoFit/>
          </a:bodyPr>
          <a:lstStyle/>
          <a:p>
            <a:r>
              <a:rPr lang="en-US" dirty="0"/>
              <a:t>Bibliometric network of FSSAH research articles:</a:t>
            </a:r>
            <a:endParaRPr lang="lt-LT" dirty="0"/>
          </a:p>
        </p:txBody>
      </p:sp>
    </p:spTree>
    <p:extLst>
      <p:ext uri="{BB962C8B-B14F-4D97-AF65-F5344CB8AC3E}">
        <p14:creationId xmlns:p14="http://schemas.microsoft.com/office/powerpoint/2010/main" val="1743255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6B6216-56CE-4595-9996-997D2ED07971}"/>
              </a:ext>
            </a:extLst>
          </p:cNvPr>
          <p:cNvSpPr>
            <a:spLocks noGrp="1"/>
          </p:cNvSpPr>
          <p:nvPr>
            <p:ph type="body" sz="quarter" idx="11"/>
          </p:nvPr>
        </p:nvSpPr>
        <p:spPr/>
        <p:txBody>
          <a:bodyPr lIns="91440" tIns="45720" rIns="91440" bIns="45720" anchor="t"/>
          <a:lstStyle/>
          <a:p>
            <a:r>
              <a:rPr lang="en-US" dirty="0">
                <a:latin typeface="Arial"/>
                <a:cs typeface="Arial"/>
              </a:rPr>
              <a:t>Training sessions for researchers</a:t>
            </a:r>
            <a:endParaRPr lang="lt-LT" dirty="0">
              <a:latin typeface="Arial"/>
              <a:cs typeface="Arial"/>
            </a:endParaRPr>
          </a:p>
        </p:txBody>
      </p:sp>
      <p:sp>
        <p:nvSpPr>
          <p:cNvPr id="3" name="TextBox 2">
            <a:extLst>
              <a:ext uri="{FF2B5EF4-FFF2-40B4-BE49-F238E27FC236}">
                <a16:creationId xmlns:a16="http://schemas.microsoft.com/office/drawing/2014/main" id="{E2BE80AD-4866-4547-A99B-CA887374D0B5}"/>
              </a:ext>
            </a:extLst>
          </p:cNvPr>
          <p:cNvSpPr txBox="1"/>
          <p:nvPr/>
        </p:nvSpPr>
        <p:spPr>
          <a:xfrm>
            <a:off x="384231" y="2389961"/>
            <a:ext cx="6388507" cy="3939540"/>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sz="2000" b="1" dirty="0">
                <a:latin typeface="Arial" panose="020B0604020202020204" pitchFamily="34" charset="0"/>
                <a:cs typeface="Arial" panose="020B0604020202020204" pitchFamily="34" charset="0"/>
              </a:rPr>
              <a:t>Research assessment indicators and tools: </a:t>
            </a:r>
            <a:r>
              <a:rPr lang="en-US" sz="2000" dirty="0">
                <a:latin typeface="Arial" panose="020B0604020202020204" pitchFamily="34" charset="0"/>
                <a:cs typeface="Arial" panose="020B0604020202020204" pitchFamily="34" charset="0"/>
              </a:rPr>
              <a:t>Bibliometrics, KTU regulations for research assessment, Web of Science and Scopus indicators, Metrics levels (journal, article, author), alternative metrics, qualitative research assessment</a:t>
            </a:r>
          </a:p>
          <a:p>
            <a:pPr marL="285750" indent="-285750">
              <a:spcBef>
                <a:spcPts val="600"/>
              </a:spcBef>
              <a:spcAft>
                <a:spcPts val="600"/>
              </a:spcAft>
              <a:buFont typeface="Arial" panose="020B0604020202020204" pitchFamily="34" charset="0"/>
              <a:buChar char="•"/>
            </a:pPr>
            <a:r>
              <a:rPr lang="en-US" sz="2000" b="1" dirty="0">
                <a:latin typeface="Arial" panose="020B0604020202020204" pitchFamily="34" charset="0"/>
                <a:cs typeface="Arial" panose="020B0604020202020204" pitchFamily="34" charset="0"/>
              </a:rPr>
              <a:t>Finding the right journal to publish: </a:t>
            </a:r>
            <a:r>
              <a:rPr lang="en-US" sz="2000" dirty="0">
                <a:latin typeface="Arial" panose="020B0604020202020204" pitchFamily="34" charset="0"/>
                <a:cs typeface="Arial" panose="020B0604020202020204" pitchFamily="34" charset="0"/>
              </a:rPr>
              <a:t>Databases, Journal finders, Open Access, Predatory publishing</a:t>
            </a:r>
          </a:p>
          <a:p>
            <a:pPr marL="285750" indent="-285750">
              <a:spcBef>
                <a:spcPts val="600"/>
              </a:spcBef>
              <a:spcAft>
                <a:spcPts val="600"/>
              </a:spcAft>
              <a:buFont typeface="Arial" panose="020B0604020202020204" pitchFamily="34" charset="0"/>
              <a:buChar char="•"/>
            </a:pPr>
            <a:r>
              <a:rPr lang="en-US" sz="2000" b="1" dirty="0">
                <a:latin typeface="Arial" panose="020B0604020202020204" pitchFamily="34" charset="0"/>
                <a:cs typeface="Arial" panose="020B0604020202020204" pitchFamily="34" charset="0"/>
              </a:rPr>
              <a:t>AI tools for researchers: </a:t>
            </a:r>
            <a:r>
              <a:rPr lang="en-US" sz="2000" dirty="0">
                <a:latin typeface="Arial" panose="020B0604020202020204" pitchFamily="34" charset="0"/>
                <a:cs typeface="Arial" panose="020B0604020202020204" pitchFamily="34" charset="0"/>
              </a:rPr>
              <a:t>AI in research, Scopus AI, Web of Science Research Horizon Navigator, Web of Science Research Assistant</a:t>
            </a:r>
          </a:p>
          <a:p>
            <a:pPr marL="285750" indent="-285750">
              <a:spcBef>
                <a:spcPts val="600"/>
              </a:spcBef>
              <a:spcAft>
                <a:spcPts val="600"/>
              </a:spcAft>
              <a:buFont typeface="Arial" panose="020B0604020202020204" pitchFamily="34" charset="0"/>
              <a:buChar char="•"/>
            </a:pPr>
            <a:r>
              <a:rPr lang="en-US" sz="2000" b="1" i="0" dirty="0">
                <a:effectLst/>
                <a:latin typeface="Arial" panose="020B0604020202020204" pitchFamily="34" charset="0"/>
              </a:rPr>
              <a:t>How to Write a Data Management Plan</a:t>
            </a:r>
            <a:endParaRPr lang="lt-LT" sz="20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FDE9023D-BA21-4E27-AC77-6FA0E0AD46B0}"/>
              </a:ext>
            </a:extLst>
          </p:cNvPr>
          <p:cNvPicPr>
            <a:picLocks noChangeAspect="1"/>
          </p:cNvPicPr>
          <p:nvPr/>
        </p:nvPicPr>
        <p:blipFill>
          <a:blip r:embed="rId3"/>
          <a:stretch>
            <a:fillRect/>
          </a:stretch>
        </p:blipFill>
        <p:spPr>
          <a:xfrm>
            <a:off x="7065110" y="1898278"/>
            <a:ext cx="1951712" cy="850687"/>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B09745FE-F7BE-4118-820E-834C6881E196}"/>
              </a:ext>
            </a:extLst>
          </p:cNvPr>
          <p:cNvPicPr>
            <a:picLocks noChangeAspect="1"/>
          </p:cNvPicPr>
          <p:nvPr/>
        </p:nvPicPr>
        <p:blipFill>
          <a:blip r:embed="rId4"/>
          <a:stretch>
            <a:fillRect/>
          </a:stretch>
        </p:blipFill>
        <p:spPr>
          <a:xfrm>
            <a:off x="9366255" y="1898280"/>
            <a:ext cx="2200972" cy="850683"/>
          </a:xfrm>
          <a:prstGeom prst="rect">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6035D081-DA23-4A6B-8B50-B571F30641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6751" y="3223843"/>
            <a:ext cx="3031744" cy="1819046"/>
          </a:xfrm>
          <a:prstGeom prst="rect">
            <a:avLst/>
          </a:prstGeom>
          <a:ln>
            <a:noFill/>
          </a:ln>
          <a:effectLst>
            <a:outerShdw blurRad="190500" algn="tl" rotWithShape="0">
              <a:srgbClr val="000000">
                <a:alpha val="70000"/>
              </a:srgbClr>
            </a:outerShdw>
          </a:effectLst>
        </p:spPr>
      </p:pic>
      <p:sp>
        <p:nvSpPr>
          <p:cNvPr id="7" name="TextBox 6">
            <a:extLst>
              <a:ext uri="{FF2B5EF4-FFF2-40B4-BE49-F238E27FC236}">
                <a16:creationId xmlns:a16="http://schemas.microsoft.com/office/drawing/2014/main" id="{16DB44C9-D69F-4516-8377-986E631C4425}"/>
              </a:ext>
            </a:extLst>
          </p:cNvPr>
          <p:cNvSpPr txBox="1"/>
          <p:nvPr/>
        </p:nvSpPr>
        <p:spPr>
          <a:xfrm>
            <a:off x="9689831" y="5042889"/>
            <a:ext cx="1150748"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Source: Elsevier</a:t>
            </a:r>
          </a:p>
        </p:txBody>
      </p:sp>
      <p:pic>
        <p:nvPicPr>
          <p:cNvPr id="8" name="Picture 2">
            <a:extLst>
              <a:ext uri="{FF2B5EF4-FFF2-40B4-BE49-F238E27FC236}">
                <a16:creationId xmlns:a16="http://schemas.microsoft.com/office/drawing/2014/main" id="{9186598B-99A2-4AD5-872B-57BF57BCD97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2502" b="15796"/>
          <a:stretch/>
        </p:blipFill>
        <p:spPr bwMode="auto">
          <a:xfrm>
            <a:off x="7065110" y="5565912"/>
            <a:ext cx="2039977" cy="75848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B7E518D7-5151-4473-BDDE-936264FFA2D3}"/>
              </a:ext>
            </a:extLst>
          </p:cNvPr>
          <p:cNvPicPr>
            <a:picLocks noChangeAspect="1"/>
          </p:cNvPicPr>
          <p:nvPr/>
        </p:nvPicPr>
        <p:blipFill>
          <a:blip r:embed="rId7"/>
          <a:stretch>
            <a:fillRect/>
          </a:stretch>
        </p:blipFill>
        <p:spPr>
          <a:xfrm>
            <a:off x="9689831" y="5565912"/>
            <a:ext cx="2037328" cy="758486"/>
          </a:xfrm>
          <a:prstGeom prst="rect">
            <a:avLst/>
          </a:prstGeom>
          <a:ln>
            <a:noFill/>
          </a:ln>
          <a:effectLst>
            <a:outerShdw blurRad="190500" algn="tl" rotWithShape="0">
              <a:srgbClr val="000000">
                <a:alpha val="70000"/>
              </a:srgbClr>
            </a:outerShdw>
          </a:effectLst>
        </p:spPr>
      </p:pic>
      <p:sp>
        <p:nvSpPr>
          <p:cNvPr id="10" name="TextBox 9">
            <a:extLst>
              <a:ext uri="{FF2B5EF4-FFF2-40B4-BE49-F238E27FC236}">
                <a16:creationId xmlns:a16="http://schemas.microsoft.com/office/drawing/2014/main" id="{490B687D-23D1-4821-BE12-D13F9CEE7735}"/>
              </a:ext>
            </a:extLst>
          </p:cNvPr>
          <p:cNvSpPr txBox="1"/>
          <p:nvPr/>
        </p:nvSpPr>
        <p:spPr>
          <a:xfrm>
            <a:off x="503340" y="1652901"/>
            <a:ext cx="2484410" cy="461665"/>
          </a:xfrm>
          <a:prstGeom prst="rect">
            <a:avLst/>
          </a:prstGeom>
          <a:solidFill>
            <a:srgbClr val="66CCFF"/>
          </a:solidFill>
        </p:spPr>
        <p:txBody>
          <a:bodyPr wrap="square" rtlCol="0">
            <a:spAutoFit/>
          </a:bodyPr>
          <a:lstStyle/>
          <a:p>
            <a:r>
              <a:rPr lang="en-US" sz="2400" b="1" dirty="0">
                <a:latin typeface="Arial" panose="020B0604020202020204" pitchFamily="34" charset="0"/>
                <a:cs typeface="Arial" panose="020B0604020202020204" pitchFamily="34" charset="0"/>
              </a:rPr>
              <a:t>Training topics:</a:t>
            </a:r>
            <a:endParaRPr lang="lt-LT"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5773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99967F-CA42-4D43-B930-DA3664486EBB}"/>
              </a:ext>
            </a:extLst>
          </p:cNvPr>
          <p:cNvPicPr>
            <a:picLocks noChangeAspect="1"/>
          </p:cNvPicPr>
          <p:nvPr/>
        </p:nvPicPr>
        <p:blipFill>
          <a:blip r:embed="rId2"/>
          <a:stretch>
            <a:fillRect/>
          </a:stretch>
        </p:blipFill>
        <p:spPr>
          <a:xfrm>
            <a:off x="10909021" y="424809"/>
            <a:ext cx="862883" cy="983770"/>
          </a:xfrm>
          <a:prstGeom prst="rect">
            <a:avLst/>
          </a:prstGeom>
        </p:spPr>
      </p:pic>
      <p:sp>
        <p:nvSpPr>
          <p:cNvPr id="3" name="Text Placeholder 4">
            <a:extLst>
              <a:ext uri="{FF2B5EF4-FFF2-40B4-BE49-F238E27FC236}">
                <a16:creationId xmlns:a16="http://schemas.microsoft.com/office/drawing/2014/main" id="{8FBA1BBB-85FE-3E4D-9478-033ACF3668F1}"/>
              </a:ext>
            </a:extLst>
          </p:cNvPr>
          <p:cNvSpPr txBox="1">
            <a:spLocks/>
          </p:cNvSpPr>
          <p:nvPr/>
        </p:nvSpPr>
        <p:spPr>
          <a:xfrm>
            <a:off x="632355" y="5487151"/>
            <a:ext cx="8854531" cy="750137"/>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2200" b="1" i="0" kern="1200">
                <a:solidFill>
                  <a:schemeClr val="bg1"/>
                </a:solidFill>
                <a:latin typeface="Arial" panose="020B0604020202020204" pitchFamily="34" charset="0"/>
                <a:ea typeface="Inter Semi Bold" panose="020B05020300000000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Research Information Services, KTU Library</a:t>
            </a:r>
            <a:br>
              <a:rPr kumimoji="0" lang="en-US" sz="20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br>
            <a:r>
              <a:rPr kumimoji="0" lang="en-US" sz="20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giedrius.dabasinskas@ktu.lt</a:t>
            </a:r>
            <a:endParaRPr kumimoji="0" lang="lt-LT" sz="20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4" name="Text Placeholder 7">
            <a:extLst>
              <a:ext uri="{FF2B5EF4-FFF2-40B4-BE49-F238E27FC236}">
                <a16:creationId xmlns:a16="http://schemas.microsoft.com/office/drawing/2014/main" id="{43F8AA35-8FF4-0A40-8EF0-FF6E4BFB3DD3}"/>
              </a:ext>
            </a:extLst>
          </p:cNvPr>
          <p:cNvSpPr txBox="1">
            <a:spLocks/>
          </p:cNvSpPr>
          <p:nvPr/>
        </p:nvSpPr>
        <p:spPr>
          <a:xfrm>
            <a:off x="632355" y="1952625"/>
            <a:ext cx="8854531" cy="3365995"/>
          </a:xfrm>
          <a:prstGeom prst="rect">
            <a:avLst/>
          </a:prstGeom>
        </p:spPr>
        <p:txBody>
          <a:bodyPr anchor="b"/>
          <a:lstStyle>
            <a:lvl1pPr marL="0" indent="0" algn="l" defTabSz="914400" rtl="0" eaLnBrk="1" latinLnBrk="0" hangingPunct="1">
              <a:lnSpc>
                <a:spcPct val="90000"/>
              </a:lnSpc>
              <a:spcBef>
                <a:spcPts val="1000"/>
              </a:spcBef>
              <a:buFont typeface="Arial" panose="020B0604020202020204" pitchFamily="34" charset="0"/>
              <a:buNone/>
              <a:defRPr sz="5000" b="1" i="0" kern="1200">
                <a:solidFill>
                  <a:srgbClr val="FFFF00"/>
                </a:solidFill>
                <a:latin typeface="Arial" panose="020B0604020202020204" pitchFamily="34" charset="0"/>
                <a:ea typeface="Inter Semi Bold" panose="020B05020300000000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4800" b="1" i="0" u="none" strike="noStrike" kern="1200" cap="none" spc="0" normalizeH="0" baseline="0" noProof="0" dirty="0">
                <a:ln>
                  <a:noFill/>
                </a:ln>
                <a:solidFill>
                  <a:srgbClr val="FFFF00"/>
                </a:solidFill>
                <a:effectLst/>
                <a:uLnTx/>
                <a:uFillTx/>
                <a:latin typeface="Arial" panose="020B0604020202020204" pitchFamily="34" charset="0"/>
                <a:cs typeface="Arial" panose="020B0604020202020204" pitchFamily="34" charset="0"/>
              </a:rPr>
              <a:t>How Can Libraries Empower Research Excellence?</a:t>
            </a:r>
          </a:p>
        </p:txBody>
      </p:sp>
      <p:pic>
        <p:nvPicPr>
          <p:cNvPr id="5" name="Picture 4">
            <a:extLst>
              <a:ext uri="{FF2B5EF4-FFF2-40B4-BE49-F238E27FC236}">
                <a16:creationId xmlns:a16="http://schemas.microsoft.com/office/drawing/2014/main" id="{B527DE83-6242-104D-BCBC-8CF656AB9D88}"/>
              </a:ext>
            </a:extLst>
          </p:cNvPr>
          <p:cNvPicPr>
            <a:picLocks noChangeAspect="1"/>
          </p:cNvPicPr>
          <p:nvPr/>
        </p:nvPicPr>
        <p:blipFill>
          <a:blip r:embed="rId3"/>
          <a:stretch>
            <a:fillRect/>
          </a:stretch>
        </p:blipFill>
        <p:spPr>
          <a:xfrm>
            <a:off x="10356850" y="0"/>
            <a:ext cx="190500" cy="6858000"/>
          </a:xfrm>
          <a:prstGeom prst="rect">
            <a:avLst/>
          </a:prstGeom>
        </p:spPr>
      </p:pic>
      <p:sp>
        <p:nvSpPr>
          <p:cNvPr id="6" name="Text Placeholder 2">
            <a:extLst>
              <a:ext uri="{FF2B5EF4-FFF2-40B4-BE49-F238E27FC236}">
                <a16:creationId xmlns:a16="http://schemas.microsoft.com/office/drawing/2014/main" id="{EB6EA56B-3EB5-C34D-AEBA-597B99656458}"/>
              </a:ext>
            </a:extLst>
          </p:cNvPr>
          <p:cNvSpPr txBox="1">
            <a:spLocks/>
          </p:cNvSpPr>
          <p:nvPr/>
        </p:nvSpPr>
        <p:spPr>
          <a:xfrm rot="16200000">
            <a:off x="8847686" y="3603890"/>
            <a:ext cx="4985555" cy="643688"/>
          </a:xfrm>
          <a:prstGeom prst="rect">
            <a:avLst/>
          </a:prstGeom>
        </p:spPr>
        <p:txBody>
          <a:bodyPr anchor="ctr"/>
          <a:lstStyle>
            <a:lvl1pPr marL="0" indent="0" algn="l" defTabSz="914400" rtl="0" eaLnBrk="1" latinLnBrk="0" hangingPunct="1">
              <a:lnSpc>
                <a:spcPct val="130000"/>
              </a:lnSpc>
              <a:spcBef>
                <a:spcPts val="0"/>
              </a:spcBef>
              <a:buFont typeface="Arial" panose="020B0604020202020204" pitchFamily="34" charset="0"/>
              <a:buNone/>
              <a:defRPr sz="1500" b="1" i="0" kern="1200">
                <a:solidFill>
                  <a:schemeClr val="bg1"/>
                </a:solidFill>
                <a:latin typeface="Arial" panose="020B0604020202020204" pitchFamily="34" charset="0"/>
                <a:ea typeface="Inter Medium" panose="020B05020300000000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500" b="0" i="0" kern="120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500" b="0" i="0" kern="120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500" b="0" i="0" kern="120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500" b="0" i="0" kern="1200">
                <a:solidFill>
                  <a:schemeClr val="bg1"/>
                </a:solidFill>
                <a:latin typeface="Inter Medium" panose="020B0502030000000004" pitchFamily="34" charset="0"/>
                <a:ea typeface="Inter Medium" panose="020B0502030000000004" pitchFamily="34" charset="0"/>
                <a:cs typeface="Inter Medium" panose="020B05020300000000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en-GB" sz="15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HUMAN SIDE OF TECHNOLOGY</a:t>
            </a:r>
            <a:endParaRPr kumimoji="0" lang="x-none" sz="15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6A4351AD-E476-F04E-B05C-01D674413EDE}"/>
              </a:ext>
            </a:extLst>
          </p:cNvPr>
          <p:cNvPicPr>
            <a:picLocks noChangeAspect="1"/>
          </p:cNvPicPr>
          <p:nvPr/>
        </p:nvPicPr>
        <p:blipFill rotWithShape="1">
          <a:blip r:embed="rId4"/>
          <a:srcRect t="3" r="14257" b="-238517"/>
          <a:stretch/>
        </p:blipFill>
        <p:spPr>
          <a:xfrm>
            <a:off x="0" y="958421"/>
            <a:ext cx="10453816" cy="128974"/>
          </a:xfrm>
          <a:prstGeom prst="rect">
            <a:avLst/>
          </a:prstGeom>
        </p:spPr>
      </p:pic>
      <p:pic>
        <p:nvPicPr>
          <p:cNvPr id="8" name="Picture 7">
            <a:extLst>
              <a:ext uri="{FF2B5EF4-FFF2-40B4-BE49-F238E27FC236}">
                <a16:creationId xmlns:a16="http://schemas.microsoft.com/office/drawing/2014/main" id="{1FDBA2D2-8363-B24B-A0B0-9A08F45C38CB}"/>
              </a:ext>
            </a:extLst>
          </p:cNvPr>
          <p:cNvPicPr>
            <a:picLocks noChangeAspect="1"/>
          </p:cNvPicPr>
          <p:nvPr/>
        </p:nvPicPr>
        <p:blipFill>
          <a:blip r:embed="rId5"/>
          <a:stretch>
            <a:fillRect/>
          </a:stretch>
        </p:blipFill>
        <p:spPr>
          <a:xfrm>
            <a:off x="7293495" y="858795"/>
            <a:ext cx="1104900" cy="254000"/>
          </a:xfrm>
          <a:prstGeom prst="rect">
            <a:avLst/>
          </a:prstGeom>
        </p:spPr>
      </p:pic>
    </p:spTree>
    <p:extLst>
      <p:ext uri="{BB962C8B-B14F-4D97-AF65-F5344CB8AC3E}">
        <p14:creationId xmlns:p14="http://schemas.microsoft.com/office/powerpoint/2010/main" val="2607960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6B6216-56CE-4595-9996-997D2ED07971}"/>
              </a:ext>
            </a:extLst>
          </p:cNvPr>
          <p:cNvSpPr>
            <a:spLocks noGrp="1"/>
          </p:cNvSpPr>
          <p:nvPr>
            <p:ph type="body" sz="quarter" idx="11"/>
          </p:nvPr>
        </p:nvSpPr>
        <p:spPr/>
        <p:txBody>
          <a:bodyPr/>
          <a:lstStyle/>
          <a:p>
            <a:r>
              <a:rPr lang="en-US" dirty="0"/>
              <a:t>What bibliometric services can a library offer?</a:t>
            </a:r>
            <a:endParaRPr lang="lt-LT" dirty="0"/>
          </a:p>
        </p:txBody>
      </p:sp>
      <p:sp>
        <p:nvSpPr>
          <p:cNvPr id="5" name="Oval 4">
            <a:extLst>
              <a:ext uri="{FF2B5EF4-FFF2-40B4-BE49-F238E27FC236}">
                <a16:creationId xmlns:a16="http://schemas.microsoft.com/office/drawing/2014/main" id="{08C5322E-4552-4FF7-AB67-E0A3AEC1F2A2}"/>
              </a:ext>
            </a:extLst>
          </p:cNvPr>
          <p:cNvSpPr/>
          <p:nvPr/>
        </p:nvSpPr>
        <p:spPr>
          <a:xfrm>
            <a:off x="1598053" y="1807309"/>
            <a:ext cx="2225701" cy="221339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sz="1050" b="1" cap="all" dirty="0">
                <a:solidFill>
                  <a:schemeClr val="bg1"/>
                </a:solidFill>
                <a:latin typeface="Arial" panose="020B0604020202020204" pitchFamily="34" charset="0"/>
                <a:cs typeface="Arial" panose="020B0604020202020204" pitchFamily="34" charset="0"/>
              </a:rPr>
              <a:t>For researchers</a:t>
            </a:r>
          </a:p>
          <a:p>
            <a:pPr marL="285750" indent="-285750">
              <a:buFont typeface="Arial" panose="020B0604020202020204" pitchFamily="34" charset="0"/>
              <a:buChar char="•"/>
            </a:pPr>
            <a:r>
              <a:rPr lang="en-US" sz="1200" b="1" dirty="0">
                <a:solidFill>
                  <a:schemeClr val="bg1"/>
                </a:solidFill>
                <a:latin typeface="Arial" panose="020B0604020202020204" pitchFamily="34" charset="0"/>
                <a:cs typeface="Arial" panose="020B0604020202020204" pitchFamily="34" charset="0"/>
              </a:rPr>
              <a:t>Trainings</a:t>
            </a:r>
          </a:p>
          <a:p>
            <a:pPr marL="285750" indent="-285750">
              <a:buFont typeface="Arial" panose="020B0604020202020204" pitchFamily="34" charset="0"/>
              <a:buChar char="•"/>
            </a:pPr>
            <a:r>
              <a:rPr lang="en-US" sz="1200" b="1" dirty="0">
                <a:solidFill>
                  <a:schemeClr val="bg1"/>
                </a:solidFill>
                <a:latin typeface="Arial" panose="020B0604020202020204" pitchFamily="34" charset="0"/>
                <a:cs typeface="Arial" panose="020B0604020202020204" pitchFamily="34" charset="0"/>
              </a:rPr>
              <a:t>Individual consultations</a:t>
            </a:r>
          </a:p>
          <a:p>
            <a:pPr algn="ctr"/>
            <a:endParaRPr lang="lt-LT" b="1" dirty="0">
              <a:solidFill>
                <a:schemeClr val="bg1"/>
              </a:solidFill>
            </a:endParaRPr>
          </a:p>
        </p:txBody>
      </p:sp>
      <p:sp>
        <p:nvSpPr>
          <p:cNvPr id="6" name="Oval 5">
            <a:extLst>
              <a:ext uri="{FF2B5EF4-FFF2-40B4-BE49-F238E27FC236}">
                <a16:creationId xmlns:a16="http://schemas.microsoft.com/office/drawing/2014/main" id="{586725F3-2D32-48B9-8082-7AD4AF3D0E27}"/>
              </a:ext>
            </a:extLst>
          </p:cNvPr>
          <p:cNvSpPr/>
          <p:nvPr/>
        </p:nvSpPr>
        <p:spPr>
          <a:xfrm>
            <a:off x="3045203" y="4283720"/>
            <a:ext cx="2285623" cy="2272983"/>
          </a:xfrm>
          <a:prstGeom prst="ellipse">
            <a:avLst/>
          </a:prstGeom>
          <a:solidFill>
            <a:schemeClr val="accent4"/>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US" sz="1100" b="1" cap="all" dirty="0">
                <a:solidFill>
                  <a:schemeClr val="accent2">
                    <a:lumMod val="50000"/>
                  </a:schemeClr>
                </a:solidFill>
                <a:latin typeface="Arial" panose="020B0604020202020204" pitchFamily="34" charset="0"/>
                <a:cs typeface="Arial" panose="020B0604020202020204" pitchFamily="34" charset="0"/>
              </a:rPr>
              <a:t>For departments</a:t>
            </a:r>
          </a:p>
          <a:p>
            <a:pPr marL="285750" indent="-285750">
              <a:buFont typeface="Arial" panose="020B0604020202020204" pitchFamily="34" charset="0"/>
              <a:buChar char="•"/>
            </a:pPr>
            <a:r>
              <a:rPr lang="en-US" sz="1200" b="1" dirty="0">
                <a:solidFill>
                  <a:schemeClr val="accent2">
                    <a:lumMod val="50000"/>
                  </a:schemeClr>
                </a:solidFill>
                <a:latin typeface="Arial" panose="020B0604020202020204" pitchFamily="34" charset="0"/>
                <a:cs typeface="Arial" panose="020B0604020202020204" pitchFamily="34" charset="0"/>
              </a:rPr>
              <a:t>Reports</a:t>
            </a:r>
          </a:p>
          <a:p>
            <a:pPr marL="285750" indent="-285750">
              <a:buFont typeface="Arial" panose="020B0604020202020204" pitchFamily="34" charset="0"/>
              <a:buChar char="•"/>
            </a:pPr>
            <a:r>
              <a:rPr lang="en-US" sz="1200" b="1" dirty="0">
                <a:solidFill>
                  <a:schemeClr val="accent2">
                    <a:lumMod val="50000"/>
                  </a:schemeClr>
                </a:solidFill>
                <a:latin typeface="Arial" panose="020B0604020202020204" pitchFamily="34" charset="0"/>
                <a:cs typeface="Arial" panose="020B0604020202020204" pitchFamily="34" charset="0"/>
              </a:rPr>
              <a:t>Bibliometric networks</a:t>
            </a:r>
            <a:endParaRPr lang="lt-LT" sz="1200" b="1" dirty="0">
              <a:solidFill>
                <a:schemeClr val="accent2">
                  <a:lumMod val="50000"/>
                </a:schemeClr>
              </a:solidFill>
              <a:latin typeface="Arial" panose="020B0604020202020204" pitchFamily="34" charset="0"/>
              <a:cs typeface="Arial" panose="020B0604020202020204" pitchFamily="34" charset="0"/>
            </a:endParaRPr>
          </a:p>
        </p:txBody>
      </p:sp>
      <p:sp>
        <p:nvSpPr>
          <p:cNvPr id="7" name="Oval 6">
            <a:extLst>
              <a:ext uri="{FF2B5EF4-FFF2-40B4-BE49-F238E27FC236}">
                <a16:creationId xmlns:a16="http://schemas.microsoft.com/office/drawing/2014/main" id="{FBDB03FD-14F2-4FAE-8712-9C147A8DC49E}"/>
              </a:ext>
            </a:extLst>
          </p:cNvPr>
          <p:cNvSpPr/>
          <p:nvPr/>
        </p:nvSpPr>
        <p:spPr>
          <a:xfrm>
            <a:off x="5936761" y="4283720"/>
            <a:ext cx="2279296" cy="2266691"/>
          </a:xfrm>
          <a:prstGeom prst="ellipse">
            <a:avLst/>
          </a:prstGeom>
          <a:solidFill>
            <a:srgbClr val="EE3E3C"/>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b="1" cap="all" dirty="0">
                <a:solidFill>
                  <a:schemeClr val="bg1"/>
                </a:solidFill>
                <a:latin typeface="Arial" panose="020B0604020202020204" pitchFamily="34" charset="0"/>
                <a:cs typeface="Arial" panose="020B0604020202020204" pitchFamily="34" charset="0"/>
              </a:rPr>
              <a:t>For the Library</a:t>
            </a:r>
          </a:p>
          <a:p>
            <a:pPr marL="171450" indent="-171450">
              <a:buFont typeface="Arial" panose="020B0604020202020204" pitchFamily="34" charset="0"/>
              <a:buChar char="•"/>
            </a:pPr>
            <a:r>
              <a:rPr lang="en-US" sz="1200" b="1" dirty="0">
                <a:solidFill>
                  <a:schemeClr val="bg1"/>
                </a:solidFill>
                <a:latin typeface="Arial" panose="020B0604020202020204" pitchFamily="34" charset="0"/>
                <a:cs typeface="Arial" panose="020B0604020202020204" pitchFamily="34" charset="0"/>
              </a:rPr>
              <a:t>Support for decisions</a:t>
            </a:r>
          </a:p>
          <a:p>
            <a:pPr marL="171450" indent="-171450">
              <a:buFont typeface="Arial" panose="020B0604020202020204" pitchFamily="34" charset="0"/>
              <a:buChar char="•"/>
            </a:pPr>
            <a:r>
              <a:rPr lang="en-US" sz="1200" b="1" dirty="0">
                <a:solidFill>
                  <a:schemeClr val="bg1"/>
                </a:solidFill>
                <a:latin typeface="Arial" panose="020B0604020202020204" pitchFamily="34" charset="0"/>
                <a:cs typeface="Arial" panose="020B0604020202020204" pitchFamily="34" charset="0"/>
              </a:rPr>
              <a:t>Enrichment of research documentation</a:t>
            </a:r>
          </a:p>
          <a:p>
            <a:pPr marL="171450" indent="-171450">
              <a:buFont typeface="Arial" panose="020B0604020202020204" pitchFamily="34" charset="0"/>
              <a:buChar char="•"/>
            </a:pPr>
            <a:r>
              <a:rPr lang="en-US" sz="1200" b="1" dirty="0">
                <a:solidFill>
                  <a:schemeClr val="bg1"/>
                </a:solidFill>
                <a:latin typeface="Arial" panose="020B0604020202020204" pitchFamily="34" charset="0"/>
                <a:cs typeface="Arial" panose="020B0604020202020204" pitchFamily="34" charset="0"/>
              </a:rPr>
              <a:t>Feedback improves support quality</a:t>
            </a:r>
          </a:p>
        </p:txBody>
      </p:sp>
      <p:sp>
        <p:nvSpPr>
          <p:cNvPr id="8" name="Oval 7">
            <a:extLst>
              <a:ext uri="{FF2B5EF4-FFF2-40B4-BE49-F238E27FC236}">
                <a16:creationId xmlns:a16="http://schemas.microsoft.com/office/drawing/2014/main" id="{8DC2C204-41C5-463C-8233-A55DEAF328FE}"/>
              </a:ext>
            </a:extLst>
          </p:cNvPr>
          <p:cNvSpPr/>
          <p:nvPr/>
        </p:nvSpPr>
        <p:spPr>
          <a:xfrm>
            <a:off x="7316826" y="1777688"/>
            <a:ext cx="2279297" cy="2266692"/>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cap="all" dirty="0">
                <a:latin typeface="Arial" panose="020B0604020202020204" pitchFamily="34" charset="0"/>
                <a:cs typeface="Arial" panose="020B0604020202020204" pitchFamily="34" charset="0"/>
              </a:rPr>
              <a:t>University</a:t>
            </a:r>
          </a:p>
          <a:p>
            <a:pPr marL="285750" indent="-285750">
              <a:buFont typeface="Arial" panose="020B0604020202020204" pitchFamily="34" charset="0"/>
              <a:buChar char="•"/>
            </a:pPr>
            <a:r>
              <a:rPr lang="en-US" sz="1200" b="1" dirty="0">
                <a:latin typeface="Arial" panose="020B0604020202020204" pitchFamily="34" charset="0"/>
                <a:cs typeface="Arial" panose="020B0604020202020204" pitchFamily="34" charset="0"/>
              </a:rPr>
              <a:t>Open Access promotion</a:t>
            </a:r>
          </a:p>
          <a:p>
            <a:pPr marL="285750" indent="-285750">
              <a:buFont typeface="Arial" panose="020B0604020202020204" pitchFamily="34" charset="0"/>
              <a:buChar char="•"/>
            </a:pPr>
            <a:r>
              <a:rPr lang="en-US" sz="1200" b="1" dirty="0">
                <a:latin typeface="Arial" panose="020B0604020202020204" pitchFamily="34" charset="0"/>
                <a:cs typeface="Arial" panose="020B0604020202020204" pitchFamily="34" charset="0"/>
              </a:rPr>
              <a:t>DMP support</a:t>
            </a:r>
            <a:endParaRPr lang="lt-LT" sz="1200" b="1" dirty="0">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9C0CCE27-B207-43E6-AB3F-8EC71CFFEF2C}"/>
              </a:ext>
            </a:extLst>
          </p:cNvPr>
          <p:cNvSpPr/>
          <p:nvPr/>
        </p:nvSpPr>
        <p:spPr>
          <a:xfrm>
            <a:off x="4477642" y="1790790"/>
            <a:ext cx="2285623" cy="2272983"/>
          </a:xfrm>
          <a:prstGeom prst="ellipse">
            <a:avLst/>
          </a:prstGeom>
          <a:solidFill>
            <a:schemeClr val="accent2"/>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b="1" cap="all" dirty="0">
                <a:latin typeface="Arial" panose="020B0604020202020204" pitchFamily="34" charset="0"/>
                <a:cs typeface="Arial" panose="020B0604020202020204" pitchFamily="34" charset="0"/>
              </a:rPr>
              <a:t>Bibliometric services</a:t>
            </a:r>
            <a:endParaRPr lang="lt-LT" sz="1400" b="1" cap="all" dirty="0">
              <a:latin typeface="Arial" panose="020B0604020202020204" pitchFamily="34" charset="0"/>
              <a:cs typeface="Arial" panose="020B0604020202020204" pitchFamily="34" charset="0"/>
            </a:endParaRPr>
          </a:p>
        </p:txBody>
      </p:sp>
      <p:cxnSp>
        <p:nvCxnSpPr>
          <p:cNvPr id="13" name="Straight Arrow Connector 12">
            <a:extLst>
              <a:ext uri="{FF2B5EF4-FFF2-40B4-BE49-F238E27FC236}">
                <a16:creationId xmlns:a16="http://schemas.microsoft.com/office/drawing/2014/main" id="{B8C35CFE-C21E-4B52-A586-6C25C3ED9C6F}"/>
              </a:ext>
            </a:extLst>
          </p:cNvPr>
          <p:cNvCxnSpPr>
            <a:cxnSpLocks/>
            <a:stCxn id="9" idx="2"/>
            <a:endCxn id="5" idx="6"/>
          </p:cNvCxnSpPr>
          <p:nvPr/>
        </p:nvCxnSpPr>
        <p:spPr>
          <a:xfrm flipH="1" flipV="1">
            <a:off x="3823754" y="2914005"/>
            <a:ext cx="653888" cy="13277"/>
          </a:xfrm>
          <a:prstGeom prst="straightConnector1">
            <a:avLst/>
          </a:prstGeom>
          <a:ln w="28575">
            <a:tailEnd type="triangle"/>
          </a:ln>
        </p:spPr>
        <p:style>
          <a:lnRef idx="1">
            <a:schemeClr val="accent3"/>
          </a:lnRef>
          <a:fillRef idx="0">
            <a:schemeClr val="accent3"/>
          </a:fillRef>
          <a:effectRef idx="0">
            <a:schemeClr val="accent3"/>
          </a:effectRef>
          <a:fontRef idx="minor">
            <a:schemeClr val="tx1"/>
          </a:fontRef>
        </p:style>
      </p:cxnSp>
      <p:cxnSp>
        <p:nvCxnSpPr>
          <p:cNvPr id="15" name="Straight Arrow Connector 14">
            <a:extLst>
              <a:ext uri="{FF2B5EF4-FFF2-40B4-BE49-F238E27FC236}">
                <a16:creationId xmlns:a16="http://schemas.microsoft.com/office/drawing/2014/main" id="{E3DD4293-2B26-44FB-9478-10D6C2288C36}"/>
              </a:ext>
            </a:extLst>
          </p:cNvPr>
          <p:cNvCxnSpPr>
            <a:cxnSpLocks/>
          </p:cNvCxnSpPr>
          <p:nvPr/>
        </p:nvCxnSpPr>
        <p:spPr>
          <a:xfrm flipH="1">
            <a:off x="4681058" y="3917319"/>
            <a:ext cx="308106" cy="495290"/>
          </a:xfrm>
          <a:prstGeom prst="straightConnector1">
            <a:avLst/>
          </a:prstGeom>
          <a:ln w="28575">
            <a:tailEnd type="triangle"/>
          </a:ln>
        </p:spPr>
        <p:style>
          <a:lnRef idx="1">
            <a:schemeClr val="accent3"/>
          </a:lnRef>
          <a:fillRef idx="0">
            <a:schemeClr val="accent3"/>
          </a:fillRef>
          <a:effectRef idx="0">
            <a:schemeClr val="accent3"/>
          </a:effectRef>
          <a:fontRef idx="minor">
            <a:schemeClr val="tx1"/>
          </a:fontRef>
        </p:style>
      </p:cxnSp>
      <p:cxnSp>
        <p:nvCxnSpPr>
          <p:cNvPr id="19" name="Straight Arrow Connector 18">
            <a:extLst>
              <a:ext uri="{FF2B5EF4-FFF2-40B4-BE49-F238E27FC236}">
                <a16:creationId xmlns:a16="http://schemas.microsoft.com/office/drawing/2014/main" id="{B7F6865B-998C-4CAB-ABE7-F8306B36530A}"/>
              </a:ext>
            </a:extLst>
          </p:cNvPr>
          <p:cNvCxnSpPr/>
          <p:nvPr/>
        </p:nvCxnSpPr>
        <p:spPr>
          <a:xfrm>
            <a:off x="6096000" y="3938856"/>
            <a:ext cx="363523" cy="532476"/>
          </a:xfrm>
          <a:prstGeom prst="straightConnector1">
            <a:avLst/>
          </a:prstGeom>
          <a:ln w="28575">
            <a:tailEnd type="triangle"/>
          </a:ln>
        </p:spPr>
        <p:style>
          <a:lnRef idx="1">
            <a:schemeClr val="accent3"/>
          </a:lnRef>
          <a:fillRef idx="0">
            <a:schemeClr val="accent3"/>
          </a:fillRef>
          <a:effectRef idx="0">
            <a:schemeClr val="accent3"/>
          </a:effectRef>
          <a:fontRef idx="minor">
            <a:schemeClr val="tx1"/>
          </a:fontRef>
        </p:style>
      </p:cxnSp>
      <p:cxnSp>
        <p:nvCxnSpPr>
          <p:cNvPr id="21" name="Straight Arrow Connector 20">
            <a:extLst>
              <a:ext uri="{FF2B5EF4-FFF2-40B4-BE49-F238E27FC236}">
                <a16:creationId xmlns:a16="http://schemas.microsoft.com/office/drawing/2014/main" id="{1BADD294-CAB9-4C65-B801-C5E803ACA2D8}"/>
              </a:ext>
            </a:extLst>
          </p:cNvPr>
          <p:cNvCxnSpPr>
            <a:cxnSpLocks/>
            <a:stCxn id="9" idx="6"/>
            <a:endCxn id="8" idx="2"/>
          </p:cNvCxnSpPr>
          <p:nvPr/>
        </p:nvCxnSpPr>
        <p:spPr>
          <a:xfrm flipV="1">
            <a:off x="6763265" y="2911034"/>
            <a:ext cx="553561" cy="16248"/>
          </a:xfrm>
          <a:prstGeom prst="straightConnector1">
            <a:avLst/>
          </a:prstGeom>
          <a:ln w="28575">
            <a:tailEnd type="triangle"/>
          </a:ln>
        </p:spPr>
        <p:style>
          <a:lnRef idx="1">
            <a:schemeClr val="accent3"/>
          </a:lnRef>
          <a:fillRef idx="0">
            <a:schemeClr val="accent3"/>
          </a:fillRef>
          <a:effectRef idx="0">
            <a:schemeClr val="accent3"/>
          </a:effectRef>
          <a:fontRef idx="minor">
            <a:schemeClr val="tx1"/>
          </a:fontRef>
        </p:style>
      </p:cxnSp>
      <p:sp>
        <p:nvSpPr>
          <p:cNvPr id="3" name="TextBox 2">
            <a:extLst>
              <a:ext uri="{FF2B5EF4-FFF2-40B4-BE49-F238E27FC236}">
                <a16:creationId xmlns:a16="http://schemas.microsoft.com/office/drawing/2014/main" id="{AFD038F1-2539-4F8E-AF98-FF194470ED78}"/>
              </a:ext>
            </a:extLst>
          </p:cNvPr>
          <p:cNvSpPr txBox="1"/>
          <p:nvPr/>
        </p:nvSpPr>
        <p:spPr>
          <a:xfrm>
            <a:off x="9271590" y="6399521"/>
            <a:ext cx="1807535" cy="276999"/>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Based on Juan </a:t>
            </a:r>
            <a:r>
              <a:rPr lang="en-US" sz="1200" i="1" dirty="0" err="1">
                <a:latin typeface="Arial" panose="020B0604020202020204" pitchFamily="34" charset="0"/>
                <a:cs typeface="Arial" panose="020B0604020202020204" pitchFamily="34" charset="0"/>
              </a:rPr>
              <a:t>Gorraiz</a:t>
            </a:r>
            <a:endParaRPr lang="lt-LT" sz="1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2810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C76B383-279A-4E09-AA69-FEE90FD4CE05}"/>
              </a:ext>
            </a:extLst>
          </p:cNvPr>
          <p:cNvSpPr>
            <a:spLocks noGrp="1"/>
          </p:cNvSpPr>
          <p:nvPr>
            <p:ph type="body" sz="quarter" idx="11"/>
          </p:nvPr>
        </p:nvSpPr>
        <p:spPr/>
        <p:txBody>
          <a:bodyPr/>
          <a:lstStyle/>
          <a:p>
            <a:r>
              <a:rPr lang="lt-LT" dirty="0"/>
              <a:t>Requirements for bibliometric </a:t>
            </a:r>
            <a:r>
              <a:rPr lang="en-US" dirty="0"/>
              <a:t>a</a:t>
            </a:r>
            <a:r>
              <a:rPr lang="lt-LT" dirty="0"/>
              <a:t>nalyses</a:t>
            </a:r>
          </a:p>
        </p:txBody>
      </p:sp>
      <p:sp>
        <p:nvSpPr>
          <p:cNvPr id="3" name="Text Placeholder 2">
            <a:extLst>
              <a:ext uri="{FF2B5EF4-FFF2-40B4-BE49-F238E27FC236}">
                <a16:creationId xmlns:a16="http://schemas.microsoft.com/office/drawing/2014/main" id="{90BD30D9-0A91-4936-8AB2-181637BC3BBF}"/>
              </a:ext>
            </a:extLst>
          </p:cNvPr>
          <p:cNvSpPr>
            <a:spLocks noGrp="1"/>
          </p:cNvSpPr>
          <p:nvPr>
            <p:ph type="body" sz="quarter" idx="15"/>
          </p:nvPr>
        </p:nvSpPr>
        <p:spPr>
          <a:xfrm>
            <a:off x="641645" y="2276266"/>
            <a:ext cx="10614014" cy="4202884"/>
          </a:xfrm>
        </p:spPr>
        <p:txBody>
          <a:bodyPr/>
          <a:lstStyle/>
          <a:p>
            <a:pPr marL="285750" indent="-285750">
              <a:buFont typeface="Arial" panose="020B0604020202020204" pitchFamily="34" charset="0"/>
              <a:buChar char="•"/>
            </a:pPr>
            <a:r>
              <a:rPr lang="en-US" b="1" dirty="0"/>
              <a:t>Selection of Appropriate Data Sources:</a:t>
            </a:r>
            <a:r>
              <a:rPr lang="en-US" dirty="0"/>
              <a:t> Choose databases that are most relevant to the research field and objectives.</a:t>
            </a:r>
          </a:p>
          <a:p>
            <a:pPr marL="285750" indent="-285750">
              <a:buFont typeface="Arial" panose="020B0604020202020204" pitchFamily="34" charset="0"/>
              <a:buChar char="•"/>
            </a:pPr>
            <a:r>
              <a:rPr lang="en-US" b="1" dirty="0"/>
              <a:t>Coverage in Databases:</a:t>
            </a:r>
            <a:r>
              <a:rPr lang="en-US" dirty="0"/>
              <a:t> Ensure that the selected databases provide comprehensive coverage of the relevant literature.</a:t>
            </a:r>
          </a:p>
          <a:p>
            <a:pPr marL="285750" indent="-285750">
              <a:buFont typeface="Arial" panose="020B0604020202020204" pitchFamily="34" charset="0"/>
              <a:buChar char="•"/>
            </a:pPr>
            <a:r>
              <a:rPr lang="en-US" b="1" dirty="0"/>
              <a:t>Differentiation of Publication Types:</a:t>
            </a:r>
            <a:r>
              <a:rPr lang="en-US" dirty="0"/>
              <a:t> Differentiate between various document types (e.g., articles, book chapters, conference papers) during analysis to accurately assess their impact.</a:t>
            </a:r>
          </a:p>
          <a:p>
            <a:pPr marL="285750" indent="-285750">
              <a:buFont typeface="Arial" panose="020B0604020202020204" pitchFamily="34" charset="0"/>
              <a:buChar char="•"/>
            </a:pPr>
            <a:r>
              <a:rPr lang="en-US" b="1" dirty="0"/>
              <a:t>Publication Window:</a:t>
            </a:r>
            <a:r>
              <a:rPr lang="en-US" dirty="0"/>
              <a:t> Consider the time frame during which publications were produced for a meaningful analysis of trends and impact (5-7 years).</a:t>
            </a:r>
          </a:p>
          <a:p>
            <a:pPr marL="285750" indent="-285750">
              <a:buFont typeface="Arial" panose="020B0604020202020204" pitchFamily="34" charset="0"/>
              <a:buChar char="•"/>
            </a:pPr>
            <a:r>
              <a:rPr lang="en-US" b="1" dirty="0"/>
              <a:t>Aggregation Level:</a:t>
            </a:r>
            <a:r>
              <a:rPr lang="en-US" dirty="0"/>
              <a:t> Recognize that the requirements and needs differ significantly at various aggregation levels:</a:t>
            </a:r>
          </a:p>
          <a:p>
            <a:pPr marL="540000" lvl="1" indent="-285750"/>
            <a:r>
              <a:rPr lang="en-US" sz="1600" b="1" dirty="0">
                <a:latin typeface="Arial" panose="020B0604020202020204" pitchFamily="34" charset="0"/>
                <a:cs typeface="Arial" panose="020B0604020202020204" pitchFamily="34" charset="0"/>
              </a:rPr>
              <a:t>Micro Level (Individual Researchers):</a:t>
            </a:r>
            <a:r>
              <a:rPr lang="en-US" sz="1600" dirty="0">
                <a:latin typeface="Arial" panose="020B0604020202020204" pitchFamily="34" charset="0"/>
                <a:cs typeface="Arial" panose="020B0604020202020204" pitchFamily="34" charset="0"/>
              </a:rPr>
              <a:t> Requires detailed and personalized citation metrics to assess individual academic contributions.</a:t>
            </a:r>
          </a:p>
          <a:p>
            <a:pPr marL="540000" lvl="1" indent="-285750"/>
            <a:r>
              <a:rPr lang="en-US" sz="1600" b="1" dirty="0">
                <a:latin typeface="Arial" panose="020B0604020202020204" pitchFamily="34" charset="0"/>
                <a:cs typeface="Arial" panose="020B0604020202020204" pitchFamily="34" charset="0"/>
              </a:rPr>
              <a:t>Meso Level (Research Groups or Departments):</a:t>
            </a:r>
            <a:r>
              <a:rPr lang="en-US" sz="1600" dirty="0">
                <a:latin typeface="Arial" panose="020B0604020202020204" pitchFamily="34" charset="0"/>
                <a:cs typeface="Arial" panose="020B0604020202020204" pitchFamily="34" charset="0"/>
              </a:rPr>
              <a:t> Focuses on aggregated metrics that reflect the collective output and collaborative dynamics within a group.</a:t>
            </a:r>
          </a:p>
          <a:p>
            <a:pPr marL="540000" lvl="1" indent="-285750"/>
            <a:r>
              <a:rPr lang="en-US" sz="1600" b="1" dirty="0">
                <a:latin typeface="Arial" panose="020B0604020202020204" pitchFamily="34" charset="0"/>
                <a:cs typeface="Arial" panose="020B0604020202020204" pitchFamily="34" charset="0"/>
              </a:rPr>
              <a:t>Macro Level (Universities or Countries): </a:t>
            </a:r>
            <a:r>
              <a:rPr lang="en-US" sz="1600" dirty="0">
                <a:latin typeface="Arial" panose="020B0604020202020204" pitchFamily="34" charset="0"/>
                <a:cs typeface="Arial" panose="020B0604020202020204" pitchFamily="34" charset="0"/>
              </a:rPr>
              <a:t>Emphasizes broad impact indicators that capture the overall research influence and policy implications at institutional or national levels.</a:t>
            </a:r>
            <a:endParaRPr lang="lt-LT" sz="16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61B4CB8-D30D-4B14-919C-6D3C401904FD}"/>
              </a:ext>
            </a:extLst>
          </p:cNvPr>
          <p:cNvSpPr txBox="1"/>
          <p:nvPr/>
        </p:nvSpPr>
        <p:spPr>
          <a:xfrm>
            <a:off x="641646" y="1629935"/>
            <a:ext cx="10614014" cy="646331"/>
          </a:xfrm>
          <a:prstGeom prst="rect">
            <a:avLst/>
          </a:prstGeom>
          <a:solidFill>
            <a:srgbClr val="66CCFF"/>
          </a:solidFill>
        </p:spPr>
        <p:txBody>
          <a:bodyPr wrap="square" rtlCol="0">
            <a:spAutoFit/>
          </a:bodyPr>
          <a:lstStyle/>
          <a:p>
            <a:r>
              <a:rPr lang="en-US" b="1" dirty="0">
                <a:latin typeface="Arial" panose="020B0604020202020204" pitchFamily="34" charset="0"/>
                <a:cs typeface="Arial" panose="020B0604020202020204" pitchFamily="34" charset="0"/>
              </a:rPr>
              <a:t>To conduct effective citation analyses, the following framework requirements should be considered:</a:t>
            </a:r>
            <a:endParaRPr lang="lt-LT" b="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F8FF0DC1-4396-46E2-AC66-EDBE232BEB35}"/>
              </a:ext>
            </a:extLst>
          </p:cNvPr>
          <p:cNvSpPr txBox="1"/>
          <p:nvPr/>
        </p:nvSpPr>
        <p:spPr>
          <a:xfrm>
            <a:off x="9271590" y="6399521"/>
            <a:ext cx="1807535" cy="276999"/>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Based on Juan </a:t>
            </a:r>
            <a:r>
              <a:rPr lang="en-US" sz="1200" i="1" dirty="0" err="1">
                <a:latin typeface="Arial" panose="020B0604020202020204" pitchFamily="34" charset="0"/>
                <a:cs typeface="Arial" panose="020B0604020202020204" pitchFamily="34" charset="0"/>
              </a:rPr>
              <a:t>Gorraiz</a:t>
            </a:r>
            <a:endParaRPr lang="lt-LT" sz="1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9324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A1685A7-A124-4FF7-884B-681BDA0FA7D1}"/>
              </a:ext>
            </a:extLst>
          </p:cNvPr>
          <p:cNvSpPr>
            <a:spLocks noGrp="1"/>
          </p:cNvSpPr>
          <p:nvPr>
            <p:ph type="body" sz="quarter" idx="11"/>
          </p:nvPr>
        </p:nvSpPr>
        <p:spPr/>
        <p:txBody>
          <a:bodyPr/>
          <a:lstStyle/>
          <a:p>
            <a:r>
              <a:rPr lang="en-US" dirty="0"/>
              <a:t>Bibliometric analyses for KTU faculties</a:t>
            </a:r>
            <a:endParaRPr lang="lt-LT" dirty="0"/>
          </a:p>
        </p:txBody>
      </p:sp>
      <p:pic>
        <p:nvPicPr>
          <p:cNvPr id="9" name="Graphic 8">
            <a:extLst>
              <a:ext uri="{FF2B5EF4-FFF2-40B4-BE49-F238E27FC236}">
                <a16:creationId xmlns:a16="http://schemas.microsoft.com/office/drawing/2014/main" id="{55C46B0F-A9ED-4F71-AA19-1E8C55C6599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16364" y="3391749"/>
            <a:ext cx="1055807" cy="749712"/>
          </a:xfrm>
          <a:prstGeom prst="rect">
            <a:avLst/>
          </a:prstGeom>
        </p:spPr>
      </p:pic>
      <p:pic>
        <p:nvPicPr>
          <p:cNvPr id="11" name="Graphic 10">
            <a:extLst>
              <a:ext uri="{FF2B5EF4-FFF2-40B4-BE49-F238E27FC236}">
                <a16:creationId xmlns:a16="http://schemas.microsoft.com/office/drawing/2014/main" id="{252971B7-B026-4880-A226-96BD9C5B2E0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216364" y="1625769"/>
            <a:ext cx="1403444" cy="697570"/>
          </a:xfrm>
          <a:prstGeom prst="rect">
            <a:avLst/>
          </a:prstGeom>
        </p:spPr>
      </p:pic>
      <p:pic>
        <p:nvPicPr>
          <p:cNvPr id="13" name="Graphic 12">
            <a:extLst>
              <a:ext uri="{FF2B5EF4-FFF2-40B4-BE49-F238E27FC236}">
                <a16:creationId xmlns:a16="http://schemas.microsoft.com/office/drawing/2014/main" id="{163D783A-C1FC-4652-8357-7282B6CD63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199466" y="5345041"/>
            <a:ext cx="1184632" cy="697571"/>
          </a:xfrm>
          <a:prstGeom prst="rect">
            <a:avLst/>
          </a:prstGeom>
        </p:spPr>
      </p:pic>
      <p:pic>
        <p:nvPicPr>
          <p:cNvPr id="15" name="Graphic 14">
            <a:extLst>
              <a:ext uri="{FF2B5EF4-FFF2-40B4-BE49-F238E27FC236}">
                <a16:creationId xmlns:a16="http://schemas.microsoft.com/office/drawing/2014/main" id="{E92FEAA3-E3D3-42CF-8ACB-4CA53F94875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402639" y="1591022"/>
            <a:ext cx="1527225" cy="697570"/>
          </a:xfrm>
          <a:prstGeom prst="rect">
            <a:avLst/>
          </a:prstGeom>
        </p:spPr>
      </p:pic>
      <p:pic>
        <p:nvPicPr>
          <p:cNvPr id="17" name="Graphic 16">
            <a:extLst>
              <a:ext uri="{FF2B5EF4-FFF2-40B4-BE49-F238E27FC236}">
                <a16:creationId xmlns:a16="http://schemas.microsoft.com/office/drawing/2014/main" id="{4031574E-0E0E-4AB7-A8E7-8D5B06A108D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771439" y="1591022"/>
            <a:ext cx="1241795" cy="731231"/>
          </a:xfrm>
          <a:prstGeom prst="rect">
            <a:avLst/>
          </a:prstGeom>
        </p:spPr>
      </p:pic>
      <p:pic>
        <p:nvPicPr>
          <p:cNvPr id="19" name="Graphic 18">
            <a:extLst>
              <a:ext uri="{FF2B5EF4-FFF2-40B4-BE49-F238E27FC236}">
                <a16:creationId xmlns:a16="http://schemas.microsoft.com/office/drawing/2014/main" id="{6075D845-55F9-47BC-B8DB-FADFC15EED4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415645" y="3439133"/>
            <a:ext cx="1701825" cy="736873"/>
          </a:xfrm>
          <a:prstGeom prst="rect">
            <a:avLst/>
          </a:prstGeom>
        </p:spPr>
      </p:pic>
      <p:pic>
        <p:nvPicPr>
          <p:cNvPr id="21" name="Graphic 20">
            <a:extLst>
              <a:ext uri="{FF2B5EF4-FFF2-40B4-BE49-F238E27FC236}">
                <a16:creationId xmlns:a16="http://schemas.microsoft.com/office/drawing/2014/main" id="{0F98C87E-94DA-4F6F-81D3-F50A1578D52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511829" y="5345041"/>
            <a:ext cx="1501406" cy="731232"/>
          </a:xfrm>
          <a:prstGeom prst="rect">
            <a:avLst/>
          </a:prstGeom>
        </p:spPr>
      </p:pic>
      <p:pic>
        <p:nvPicPr>
          <p:cNvPr id="23" name="Graphic 22">
            <a:extLst>
              <a:ext uri="{FF2B5EF4-FFF2-40B4-BE49-F238E27FC236}">
                <a16:creationId xmlns:a16="http://schemas.microsoft.com/office/drawing/2014/main" id="{5BE4B298-66B0-4A30-8FCE-AB321C871FF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412074" y="2532253"/>
            <a:ext cx="1386838" cy="697571"/>
          </a:xfrm>
          <a:prstGeom prst="rect">
            <a:avLst/>
          </a:prstGeom>
        </p:spPr>
      </p:pic>
      <p:pic>
        <p:nvPicPr>
          <p:cNvPr id="25" name="Graphic 24">
            <a:extLst>
              <a:ext uri="{FF2B5EF4-FFF2-40B4-BE49-F238E27FC236}">
                <a16:creationId xmlns:a16="http://schemas.microsoft.com/office/drawing/2014/main" id="{716F2AB1-3FC6-4801-B268-C18E0F86A1D5}"/>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9418082" y="4349223"/>
            <a:ext cx="1527225" cy="716948"/>
          </a:xfrm>
          <a:prstGeom prst="rect">
            <a:avLst/>
          </a:prstGeom>
        </p:spPr>
      </p:pic>
      <p:pic>
        <p:nvPicPr>
          <p:cNvPr id="27" name="Graphic 26">
            <a:extLst>
              <a:ext uri="{FF2B5EF4-FFF2-40B4-BE49-F238E27FC236}">
                <a16:creationId xmlns:a16="http://schemas.microsoft.com/office/drawing/2014/main" id="{F8F8EA3B-B8CE-47EB-9244-97D1C3AE8FFC}"/>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437641" y="5319787"/>
            <a:ext cx="1307919" cy="724716"/>
          </a:xfrm>
          <a:prstGeom prst="rect">
            <a:avLst/>
          </a:prstGeom>
        </p:spPr>
      </p:pic>
      <p:cxnSp>
        <p:nvCxnSpPr>
          <p:cNvPr id="29" name="Straight Arrow Connector 28">
            <a:extLst>
              <a:ext uri="{FF2B5EF4-FFF2-40B4-BE49-F238E27FC236}">
                <a16:creationId xmlns:a16="http://schemas.microsoft.com/office/drawing/2014/main" id="{9D3F8C0F-30CE-4C75-AB48-634F54CD919C}"/>
              </a:ext>
            </a:extLst>
          </p:cNvPr>
          <p:cNvCxnSpPr/>
          <p:nvPr/>
        </p:nvCxnSpPr>
        <p:spPr>
          <a:xfrm flipV="1">
            <a:off x="6593747" y="2416029"/>
            <a:ext cx="0" cy="931178"/>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172E0A43-B938-45DC-822D-A07943100CA0}"/>
              </a:ext>
            </a:extLst>
          </p:cNvPr>
          <p:cNvCxnSpPr>
            <a:cxnSpLocks/>
          </p:cNvCxnSpPr>
          <p:nvPr/>
        </p:nvCxnSpPr>
        <p:spPr>
          <a:xfrm flipV="1">
            <a:off x="6966961" y="2416029"/>
            <a:ext cx="1052914" cy="931178"/>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36C918B3-CCDC-400A-A35D-1F0C8776593C}"/>
              </a:ext>
            </a:extLst>
          </p:cNvPr>
          <p:cNvCxnSpPr>
            <a:cxnSpLocks/>
          </p:cNvCxnSpPr>
          <p:nvPr/>
        </p:nvCxnSpPr>
        <p:spPr>
          <a:xfrm flipV="1">
            <a:off x="7272171" y="2271324"/>
            <a:ext cx="1905385" cy="113758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DB4E56CF-EEC6-45A4-B2AF-556BE3C3C32D}"/>
              </a:ext>
            </a:extLst>
          </p:cNvPr>
          <p:cNvCxnSpPr>
            <a:cxnSpLocks/>
          </p:cNvCxnSpPr>
          <p:nvPr/>
        </p:nvCxnSpPr>
        <p:spPr>
          <a:xfrm flipV="1">
            <a:off x="7345483" y="2881503"/>
            <a:ext cx="1832073" cy="662042"/>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76FC6538-4983-47B4-9BE3-2FBDC7CC3BA6}"/>
              </a:ext>
            </a:extLst>
          </p:cNvPr>
          <p:cNvCxnSpPr>
            <a:cxnSpLocks/>
          </p:cNvCxnSpPr>
          <p:nvPr/>
        </p:nvCxnSpPr>
        <p:spPr>
          <a:xfrm>
            <a:off x="7384098" y="3781907"/>
            <a:ext cx="1793458" cy="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2B42456-FC7F-421B-B047-96A504CA713D}"/>
              </a:ext>
            </a:extLst>
          </p:cNvPr>
          <p:cNvCxnSpPr/>
          <p:nvPr/>
        </p:nvCxnSpPr>
        <p:spPr>
          <a:xfrm>
            <a:off x="7384098" y="3993160"/>
            <a:ext cx="1793458" cy="689569"/>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E37265E0-4FB2-45B8-91AD-1FC0A594026D}"/>
              </a:ext>
            </a:extLst>
          </p:cNvPr>
          <p:cNvCxnSpPr/>
          <p:nvPr/>
        </p:nvCxnSpPr>
        <p:spPr>
          <a:xfrm>
            <a:off x="7164198" y="4124682"/>
            <a:ext cx="2013358" cy="1142296"/>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1517DA0E-5CC9-4927-943C-F51FF8D34A6B}"/>
              </a:ext>
            </a:extLst>
          </p:cNvPr>
          <p:cNvCxnSpPr/>
          <p:nvPr/>
        </p:nvCxnSpPr>
        <p:spPr>
          <a:xfrm>
            <a:off x="6833037" y="4221856"/>
            <a:ext cx="1024893" cy="1045122"/>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92F31D61-1F3D-455A-926A-70810E223300}"/>
              </a:ext>
            </a:extLst>
          </p:cNvPr>
          <p:cNvCxnSpPr/>
          <p:nvPr/>
        </p:nvCxnSpPr>
        <p:spPr>
          <a:xfrm>
            <a:off x="6593747" y="4256204"/>
            <a:ext cx="0" cy="1010774"/>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50" name="TextBox 49">
            <a:extLst>
              <a:ext uri="{FF2B5EF4-FFF2-40B4-BE49-F238E27FC236}">
                <a16:creationId xmlns:a16="http://schemas.microsoft.com/office/drawing/2014/main" id="{E9C2B9C3-F0E8-4281-A1C7-5E34B9B9D306}"/>
              </a:ext>
            </a:extLst>
          </p:cNvPr>
          <p:cNvSpPr txBox="1"/>
          <p:nvPr/>
        </p:nvSpPr>
        <p:spPr>
          <a:xfrm>
            <a:off x="641644" y="1591022"/>
            <a:ext cx="5096426" cy="461151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Bibliometric analyses at a department level</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Insights for publishing strategy:</a:t>
            </a:r>
          </a:p>
          <a:p>
            <a:pPr marL="742950" lvl="1" indent="-285750">
              <a:lnSpc>
                <a:spcPct val="150000"/>
              </a:lnSpc>
              <a:buFont typeface="Courier New" panose="02070309020205020404" pitchFamily="49" charset="0"/>
              <a:buChar char="o"/>
            </a:pPr>
            <a:r>
              <a:rPr lang="en-US" dirty="0">
                <a:latin typeface="Arial" panose="020B0604020202020204" pitchFamily="34" charset="0"/>
                <a:cs typeface="Arial" panose="020B0604020202020204" pitchFamily="34" charset="0"/>
              </a:rPr>
              <a:t>Recommended publishers and journals</a:t>
            </a:r>
          </a:p>
          <a:p>
            <a:pPr marL="742950" lvl="1" indent="-285750">
              <a:lnSpc>
                <a:spcPct val="150000"/>
              </a:lnSpc>
              <a:buFont typeface="Courier New" panose="02070309020205020404" pitchFamily="49" charset="0"/>
              <a:buChar char="o"/>
            </a:pPr>
            <a:r>
              <a:rPr lang="en-US" dirty="0">
                <a:latin typeface="Arial" panose="020B0604020202020204" pitchFamily="34" charset="0"/>
                <a:cs typeface="Arial" panose="020B0604020202020204" pitchFamily="34" charset="0"/>
              </a:rPr>
              <a:t>Open Access opportunities and international collaboration</a:t>
            </a:r>
          </a:p>
          <a:p>
            <a:pPr marL="742950" lvl="1" indent="-285750">
              <a:lnSpc>
                <a:spcPct val="150000"/>
              </a:lnSpc>
              <a:buFont typeface="Courier New" panose="02070309020205020404" pitchFamily="49" charset="0"/>
              <a:buChar char="o"/>
            </a:pPr>
            <a:r>
              <a:rPr lang="en-US" dirty="0">
                <a:latin typeface="Arial" panose="020B0604020202020204" pitchFamily="34" charset="0"/>
                <a:cs typeface="Arial" panose="020B0604020202020204" pitchFamily="34" charset="0"/>
              </a:rPr>
              <a:t>APC (Article Processing Charge) discounts</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Practical guides for selecting the most impactful journals in relevant research areas</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Meetings with KTU departments where analyses are discussed.</a:t>
            </a:r>
            <a:endParaRPr lang="lt-L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2590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D489B8-25D2-40BF-93E1-D26BDD9E84CC}"/>
              </a:ext>
            </a:extLst>
          </p:cNvPr>
          <p:cNvSpPr>
            <a:spLocks noGrp="1"/>
          </p:cNvSpPr>
          <p:nvPr>
            <p:ph type="body" sz="quarter" idx="11"/>
          </p:nvPr>
        </p:nvSpPr>
        <p:spPr/>
        <p:txBody>
          <a:bodyPr/>
          <a:lstStyle/>
          <a:p>
            <a:r>
              <a:rPr lang="en-US" dirty="0"/>
              <a:t>Data sources &amp; methodology</a:t>
            </a:r>
            <a:endParaRPr lang="lt-LT" dirty="0"/>
          </a:p>
        </p:txBody>
      </p:sp>
      <p:sp>
        <p:nvSpPr>
          <p:cNvPr id="5" name="TextBox 4">
            <a:extLst>
              <a:ext uri="{FF2B5EF4-FFF2-40B4-BE49-F238E27FC236}">
                <a16:creationId xmlns:a16="http://schemas.microsoft.com/office/drawing/2014/main" id="{CE88CE92-1A10-4841-8947-1F3FEFED0DF4}"/>
              </a:ext>
            </a:extLst>
          </p:cNvPr>
          <p:cNvSpPr txBox="1"/>
          <p:nvPr/>
        </p:nvSpPr>
        <p:spPr>
          <a:xfrm>
            <a:off x="431919" y="2686998"/>
            <a:ext cx="5423598" cy="2400657"/>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sz="2000" i="1" dirty="0" err="1">
                <a:latin typeface="Arial" panose="020B0604020202020204" pitchFamily="34" charset="0"/>
                <a:cs typeface="Arial" panose="020B0604020202020204" pitchFamily="34" charset="0"/>
              </a:rPr>
              <a:t>eLABa</a:t>
            </a:r>
            <a:r>
              <a:rPr lang="en-US" sz="2000" dirty="0">
                <a:latin typeface="Arial" panose="020B0604020202020204" pitchFamily="34" charset="0"/>
                <a:cs typeface="Arial" panose="020B0604020202020204" pitchFamily="34" charset="0"/>
              </a:rPr>
              <a:t>: all publications at university / department / research group / individual level</a:t>
            </a:r>
          </a:p>
          <a:p>
            <a:pPr marL="285750" indent="-285750">
              <a:spcBef>
                <a:spcPts val="600"/>
              </a:spcBef>
              <a:spcAft>
                <a:spcPts val="600"/>
              </a:spcAft>
              <a:buFont typeface="Arial" panose="020B0604020202020204" pitchFamily="34" charset="0"/>
              <a:buChar char="•"/>
            </a:pPr>
            <a:r>
              <a:rPr lang="en-US" sz="2000" i="1" dirty="0">
                <a:latin typeface="Arial" panose="020B0604020202020204" pitchFamily="34" charset="0"/>
                <a:cs typeface="Arial" panose="020B0604020202020204" pitchFamily="34" charset="0"/>
              </a:rPr>
              <a:t>Web of Science</a:t>
            </a:r>
            <a:r>
              <a:rPr lang="en-US" sz="2000" dirty="0">
                <a:latin typeface="Arial" panose="020B0604020202020204" pitchFamily="34" charset="0"/>
                <a:cs typeface="Arial" panose="020B0604020202020204" pitchFamily="34" charset="0"/>
              </a:rPr>
              <a:t>: indicators (</a:t>
            </a:r>
            <a:r>
              <a:rPr lang="en-US" sz="2000" b="1" dirty="0">
                <a:latin typeface="Arial" panose="020B0604020202020204" pitchFamily="34" charset="0"/>
                <a:cs typeface="Arial" panose="020B0604020202020204" pitchFamily="34" charset="0"/>
              </a:rPr>
              <a:t>IF</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Quartile</a:t>
            </a:r>
            <a:r>
              <a:rPr lang="en-US" sz="2000" dirty="0">
                <a:latin typeface="Arial" panose="020B0604020202020204" pitchFamily="34" charset="0"/>
                <a:cs typeface="Arial" panose="020B0604020202020204" pitchFamily="34" charset="0"/>
              </a:rPr>
              <a:t>)</a:t>
            </a:r>
          </a:p>
          <a:p>
            <a:pPr marL="285750" indent="-285750">
              <a:spcBef>
                <a:spcPts val="600"/>
              </a:spcBef>
              <a:spcAft>
                <a:spcPts val="600"/>
              </a:spcAft>
              <a:buFont typeface="Arial" panose="020B0604020202020204" pitchFamily="34" charset="0"/>
              <a:buChar char="•"/>
            </a:pPr>
            <a:r>
              <a:rPr lang="en-US" sz="2000" i="1" dirty="0">
                <a:latin typeface="Arial" panose="020B0604020202020204" pitchFamily="34" charset="0"/>
                <a:cs typeface="Arial" panose="020B0604020202020204" pitchFamily="34" charset="0"/>
              </a:rPr>
              <a:t>Scopus</a:t>
            </a:r>
            <a:r>
              <a:rPr lang="en-US" sz="2000" dirty="0">
                <a:latin typeface="Arial" panose="020B0604020202020204" pitchFamily="34" charset="0"/>
                <a:cs typeface="Arial" panose="020B0604020202020204" pitchFamily="34" charset="0"/>
              </a:rPr>
              <a:t>: indicators (</a:t>
            </a:r>
            <a:r>
              <a:rPr lang="en-US" sz="2000" b="1" dirty="0">
                <a:latin typeface="Arial" panose="020B0604020202020204" pitchFamily="34" charset="0"/>
                <a:cs typeface="Arial" panose="020B0604020202020204" pitchFamily="34" charset="0"/>
              </a:rPr>
              <a:t>SNIP</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Quartile</a:t>
            </a:r>
            <a:r>
              <a:rPr lang="en-US" sz="2000" dirty="0">
                <a:latin typeface="Arial" panose="020B0604020202020204" pitchFamily="34" charset="0"/>
                <a:cs typeface="Arial" panose="020B0604020202020204" pitchFamily="34" charset="0"/>
              </a:rPr>
              <a:t>)</a:t>
            </a:r>
          </a:p>
          <a:p>
            <a:pPr marL="285750" indent="-285750">
              <a:spcBef>
                <a:spcPts val="600"/>
              </a:spcBef>
              <a:spcAft>
                <a:spcPts val="600"/>
              </a:spcAft>
              <a:buFont typeface="Arial" panose="020B0604020202020204" pitchFamily="34" charset="0"/>
              <a:buChar char="•"/>
            </a:pPr>
            <a:endParaRPr lang="lt-LT" sz="2000" dirty="0">
              <a:latin typeface="Arial" panose="020B0604020202020204" pitchFamily="34" charset="0"/>
              <a:cs typeface="Arial" panose="020B0604020202020204" pitchFamily="34" charset="0"/>
            </a:endParaRPr>
          </a:p>
        </p:txBody>
      </p:sp>
      <p:pic>
        <p:nvPicPr>
          <p:cNvPr id="6" name="Picture 2" descr="Andrius Blažinskas Fedora role in eLABa: current situation and future ...">
            <a:extLst>
              <a:ext uri="{FF2B5EF4-FFF2-40B4-BE49-F238E27FC236}">
                <a16:creationId xmlns:a16="http://schemas.microsoft.com/office/drawing/2014/main" id="{99CC337B-DCBD-4C94-8D9E-4EF786A6D2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116" y="4891567"/>
            <a:ext cx="2167290" cy="6328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GPPS Journal accepted for Web of Science indexing">
            <a:extLst>
              <a:ext uri="{FF2B5EF4-FFF2-40B4-BE49-F238E27FC236}">
                <a16:creationId xmlns:a16="http://schemas.microsoft.com/office/drawing/2014/main" id="{F0E2469C-C265-4BFC-9DF0-DBF33735040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359" t="18081" r="2837" b="16756"/>
          <a:stretch/>
        </p:blipFill>
        <p:spPr bwMode="auto">
          <a:xfrm>
            <a:off x="3369934" y="4796870"/>
            <a:ext cx="2289715" cy="82224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News from the University Library - University Library - University of ...">
            <a:extLst>
              <a:ext uri="{FF2B5EF4-FFF2-40B4-BE49-F238E27FC236}">
                <a16:creationId xmlns:a16="http://schemas.microsoft.com/office/drawing/2014/main" id="{64F30F24-0AB2-43CF-A803-7E7A4D0D68C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2839" b="16228"/>
          <a:stretch/>
        </p:blipFill>
        <p:spPr bwMode="auto">
          <a:xfrm>
            <a:off x="1877563" y="5739923"/>
            <a:ext cx="2235406" cy="82224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Chart 8">
            <a:extLst>
              <a:ext uri="{FF2B5EF4-FFF2-40B4-BE49-F238E27FC236}">
                <a16:creationId xmlns:a16="http://schemas.microsoft.com/office/drawing/2014/main" id="{C7BC808A-789C-447D-AA76-BE2956362DDC}"/>
              </a:ext>
            </a:extLst>
          </p:cNvPr>
          <p:cNvGraphicFramePr>
            <a:graphicFrameLocks/>
          </p:cNvGraphicFramePr>
          <p:nvPr>
            <p:extLst>
              <p:ext uri="{D42A27DB-BD31-4B8C-83A1-F6EECF244321}">
                <p14:modId xmlns:p14="http://schemas.microsoft.com/office/powerpoint/2010/main" val="3900197371"/>
              </p:ext>
            </p:extLst>
          </p:nvPr>
        </p:nvGraphicFramePr>
        <p:xfrm>
          <a:off x="6045080" y="2970674"/>
          <a:ext cx="5750860" cy="3734666"/>
        </p:xfrm>
        <a:graphic>
          <a:graphicData uri="http://schemas.openxmlformats.org/drawingml/2006/chart">
            <c:chart xmlns:c="http://schemas.openxmlformats.org/drawingml/2006/chart" xmlns:r="http://schemas.openxmlformats.org/officeDocument/2006/relationships" r:id="rId6"/>
          </a:graphicData>
        </a:graphic>
      </p:graphicFrame>
      <p:sp>
        <p:nvSpPr>
          <p:cNvPr id="10" name="TextBox 9">
            <a:extLst>
              <a:ext uri="{FF2B5EF4-FFF2-40B4-BE49-F238E27FC236}">
                <a16:creationId xmlns:a16="http://schemas.microsoft.com/office/drawing/2014/main" id="{18E69227-19A4-476A-86E9-F345707E2240}"/>
              </a:ext>
            </a:extLst>
          </p:cNvPr>
          <p:cNvSpPr txBox="1"/>
          <p:nvPr/>
        </p:nvSpPr>
        <p:spPr>
          <a:xfrm>
            <a:off x="5855517" y="1570291"/>
            <a:ext cx="5750860" cy="140038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Data is filtered / grouped / merged depending on the case using </a:t>
            </a:r>
            <a:r>
              <a:rPr lang="en-US" sz="2000" i="1" dirty="0">
                <a:latin typeface="Arial" panose="020B0604020202020204" pitchFamily="34" charset="0"/>
                <a:cs typeface="Arial" panose="020B0604020202020204" pitchFamily="34" charset="0"/>
              </a:rPr>
              <a:t>MS Excel</a:t>
            </a:r>
            <a:r>
              <a:rPr lang="en-US" sz="2000" dirty="0">
                <a:latin typeface="Arial" panose="020B0604020202020204" pitchFamily="34" charset="0"/>
                <a:cs typeface="Arial" panose="020B0604020202020204" pitchFamily="34" charset="0"/>
              </a:rPr>
              <a:t> and </a:t>
            </a:r>
            <a:r>
              <a:rPr lang="en-US" sz="2000" i="1" dirty="0">
                <a:latin typeface="Arial" panose="020B0604020202020204" pitchFamily="34" charset="0"/>
                <a:cs typeface="Arial" panose="020B0604020202020204" pitchFamily="34" charset="0"/>
              </a:rPr>
              <a:t>R</a:t>
            </a:r>
          </a:p>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For example, S1 is a publication in the journal indexed in </a:t>
            </a:r>
            <a:r>
              <a:rPr lang="en-US" sz="2000" i="1" dirty="0">
                <a:latin typeface="Arial" panose="020B0604020202020204" pitchFamily="34" charset="0"/>
                <a:cs typeface="Arial" panose="020B0604020202020204" pitchFamily="34" charset="0"/>
              </a:rPr>
              <a:t>Web of Science</a:t>
            </a:r>
          </a:p>
        </p:txBody>
      </p:sp>
      <p:sp>
        <p:nvSpPr>
          <p:cNvPr id="11" name="TextBox 10">
            <a:extLst>
              <a:ext uri="{FF2B5EF4-FFF2-40B4-BE49-F238E27FC236}">
                <a16:creationId xmlns:a16="http://schemas.microsoft.com/office/drawing/2014/main" id="{45DD48E6-251A-46F9-943A-667175F682B8}"/>
              </a:ext>
            </a:extLst>
          </p:cNvPr>
          <p:cNvSpPr txBox="1"/>
          <p:nvPr/>
        </p:nvSpPr>
        <p:spPr>
          <a:xfrm>
            <a:off x="407305" y="1647235"/>
            <a:ext cx="5146207" cy="1015663"/>
          </a:xfrm>
          <a:prstGeom prst="rect">
            <a:avLst/>
          </a:prstGeom>
          <a:solidFill>
            <a:srgbClr val="66CCFF"/>
          </a:solidFill>
        </p:spPr>
        <p:txBody>
          <a:bodyPr wrap="square" rtlCol="0">
            <a:spAutoFit/>
          </a:bodyPr>
          <a:lstStyle/>
          <a:p>
            <a:r>
              <a:rPr lang="en-US" sz="2000" b="1" dirty="0">
                <a:latin typeface="Arial" panose="020B0604020202020204" pitchFamily="34" charset="0"/>
                <a:cs typeface="Arial" panose="020B0604020202020204" pitchFamily="34" charset="0"/>
              </a:rPr>
              <a:t>Data sources (“librarian rule” – at least 3 databases) differ in coverage and relevance:</a:t>
            </a:r>
            <a:endParaRPr lang="lt-LT" sz="2000" dirty="0"/>
          </a:p>
        </p:txBody>
      </p:sp>
    </p:spTree>
    <p:extLst>
      <p:ext uri="{BB962C8B-B14F-4D97-AF65-F5344CB8AC3E}">
        <p14:creationId xmlns:p14="http://schemas.microsoft.com/office/powerpoint/2010/main" val="2824811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7B66C8F-A05C-4B90-B5F4-C2AEC2DDE7E4}"/>
              </a:ext>
            </a:extLst>
          </p:cNvPr>
          <p:cNvSpPr>
            <a:spLocks noGrp="1"/>
          </p:cNvSpPr>
          <p:nvPr>
            <p:ph type="body" sz="quarter" idx="11"/>
          </p:nvPr>
        </p:nvSpPr>
        <p:spPr/>
        <p:txBody>
          <a:bodyPr/>
          <a:lstStyle/>
          <a:p>
            <a:r>
              <a:rPr lang="en-US" dirty="0"/>
              <a:t>Publisher trends</a:t>
            </a:r>
            <a:endParaRPr lang="lt-LT" dirty="0"/>
          </a:p>
        </p:txBody>
      </p:sp>
      <p:graphicFrame>
        <p:nvGraphicFramePr>
          <p:cNvPr id="5" name="Chart 4">
            <a:extLst>
              <a:ext uri="{FF2B5EF4-FFF2-40B4-BE49-F238E27FC236}">
                <a16:creationId xmlns:a16="http://schemas.microsoft.com/office/drawing/2014/main" id="{8051FBB2-B11C-4E8F-BCFD-E2E28DD2D9BC}"/>
              </a:ext>
            </a:extLst>
          </p:cNvPr>
          <p:cNvGraphicFramePr>
            <a:graphicFrameLocks/>
          </p:cNvGraphicFramePr>
          <p:nvPr>
            <p:extLst>
              <p:ext uri="{D42A27DB-BD31-4B8C-83A1-F6EECF244321}">
                <p14:modId xmlns:p14="http://schemas.microsoft.com/office/powerpoint/2010/main" val="1821954249"/>
              </p:ext>
            </p:extLst>
          </p:nvPr>
        </p:nvGraphicFramePr>
        <p:xfrm>
          <a:off x="4907560" y="1895912"/>
          <a:ext cx="6863098" cy="482623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25B088CD-089E-4803-956A-E123671B3AE2}"/>
              </a:ext>
            </a:extLst>
          </p:cNvPr>
          <p:cNvSpPr txBox="1"/>
          <p:nvPr/>
        </p:nvSpPr>
        <p:spPr>
          <a:xfrm>
            <a:off x="318782" y="1689312"/>
            <a:ext cx="4588778" cy="1354217"/>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Allows to track popularity of each publisher</a:t>
            </a:r>
          </a:p>
          <a:p>
            <a:pPr marL="285750" indent="-2857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Identify trends of more or less relevant publishers</a:t>
            </a:r>
            <a:endParaRPr lang="lt-LT" dirty="0">
              <a:latin typeface="Arial" panose="020B0604020202020204" pitchFamily="34" charset="0"/>
              <a:cs typeface="Arial" panose="020B0604020202020204" pitchFamily="34" charset="0"/>
            </a:endParaRPr>
          </a:p>
        </p:txBody>
      </p:sp>
      <p:graphicFrame>
        <p:nvGraphicFramePr>
          <p:cNvPr id="7" name="Chart 6">
            <a:extLst>
              <a:ext uri="{FF2B5EF4-FFF2-40B4-BE49-F238E27FC236}">
                <a16:creationId xmlns:a16="http://schemas.microsoft.com/office/drawing/2014/main" id="{4DE9C022-DEBA-4DA9-B308-9CAA999AAF01}"/>
              </a:ext>
            </a:extLst>
          </p:cNvPr>
          <p:cNvGraphicFramePr>
            <a:graphicFrameLocks/>
          </p:cNvGraphicFramePr>
          <p:nvPr>
            <p:extLst>
              <p:ext uri="{D42A27DB-BD31-4B8C-83A1-F6EECF244321}">
                <p14:modId xmlns:p14="http://schemas.microsoft.com/office/powerpoint/2010/main" val="243205198"/>
              </p:ext>
            </p:extLst>
          </p:nvPr>
        </p:nvGraphicFramePr>
        <p:xfrm>
          <a:off x="318782" y="3043529"/>
          <a:ext cx="4588778" cy="367861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46075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7E48F5B-B76A-4213-BE15-5702B2757064}"/>
              </a:ext>
            </a:extLst>
          </p:cNvPr>
          <p:cNvSpPr>
            <a:spLocks noGrp="1"/>
          </p:cNvSpPr>
          <p:nvPr>
            <p:ph type="body" sz="quarter" idx="11"/>
          </p:nvPr>
        </p:nvSpPr>
        <p:spPr/>
        <p:txBody>
          <a:bodyPr/>
          <a:lstStyle/>
          <a:p>
            <a:r>
              <a:rPr lang="en-US" dirty="0"/>
              <a:t>Journal trends</a:t>
            </a:r>
            <a:endParaRPr lang="lt-LT" dirty="0"/>
          </a:p>
        </p:txBody>
      </p:sp>
      <p:graphicFrame>
        <p:nvGraphicFramePr>
          <p:cNvPr id="5" name="Chart 4">
            <a:extLst>
              <a:ext uri="{FF2B5EF4-FFF2-40B4-BE49-F238E27FC236}">
                <a16:creationId xmlns:a16="http://schemas.microsoft.com/office/drawing/2014/main" id="{892E3BEA-1C88-41FA-AC1C-F63AB8F2F995}"/>
              </a:ext>
            </a:extLst>
          </p:cNvPr>
          <p:cNvGraphicFramePr>
            <a:graphicFrameLocks/>
          </p:cNvGraphicFramePr>
          <p:nvPr>
            <p:extLst>
              <p:ext uri="{D42A27DB-BD31-4B8C-83A1-F6EECF244321}">
                <p14:modId xmlns:p14="http://schemas.microsoft.com/office/powerpoint/2010/main" val="1845451201"/>
              </p:ext>
            </p:extLst>
          </p:nvPr>
        </p:nvGraphicFramePr>
        <p:xfrm>
          <a:off x="641644" y="3191975"/>
          <a:ext cx="5535090" cy="3354794"/>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a:extLst>
              <a:ext uri="{FF2B5EF4-FFF2-40B4-BE49-F238E27FC236}">
                <a16:creationId xmlns:a16="http://schemas.microsoft.com/office/drawing/2014/main" id="{31329040-5CC3-4F96-854C-CF7140C77719}"/>
              </a:ext>
            </a:extLst>
          </p:cNvPr>
          <p:cNvPicPr>
            <a:picLocks noChangeAspect="1"/>
          </p:cNvPicPr>
          <p:nvPr/>
        </p:nvPicPr>
        <p:blipFill rotWithShape="1">
          <a:blip r:embed="rId4"/>
          <a:srcRect r="26372"/>
          <a:stretch/>
        </p:blipFill>
        <p:spPr>
          <a:xfrm>
            <a:off x="7054282" y="1962422"/>
            <a:ext cx="4259177" cy="4457495"/>
          </a:xfrm>
          <a:prstGeom prst="rect">
            <a:avLst/>
          </a:prstGeom>
        </p:spPr>
      </p:pic>
      <p:sp>
        <p:nvSpPr>
          <p:cNvPr id="7" name="TextBox 6">
            <a:extLst>
              <a:ext uri="{FF2B5EF4-FFF2-40B4-BE49-F238E27FC236}">
                <a16:creationId xmlns:a16="http://schemas.microsoft.com/office/drawing/2014/main" id="{8EE7C5A4-D615-4B5C-A9D8-E3858FD875F3}"/>
              </a:ext>
            </a:extLst>
          </p:cNvPr>
          <p:cNvSpPr txBox="1"/>
          <p:nvPr/>
        </p:nvSpPr>
        <p:spPr>
          <a:xfrm>
            <a:off x="8589863" y="6419917"/>
            <a:ext cx="2723596" cy="276999"/>
          </a:xfrm>
          <a:prstGeom prst="rect">
            <a:avLst/>
          </a:prstGeom>
          <a:noFill/>
        </p:spPr>
        <p:txBody>
          <a:bodyPr wrap="square" rtlCol="0">
            <a:spAutoFit/>
          </a:bodyPr>
          <a:lstStyle/>
          <a:p>
            <a:r>
              <a:rPr lang="fr-FR" sz="1200" dirty="0">
                <a:hlinkClick r:id="rId5"/>
              </a:rPr>
              <a:t>Journal Citation Reports - Journal Profile</a:t>
            </a:r>
            <a:endParaRPr lang="lt-LT" sz="1200" dirty="0"/>
          </a:p>
        </p:txBody>
      </p:sp>
      <p:sp>
        <p:nvSpPr>
          <p:cNvPr id="8" name="TextBox 7">
            <a:extLst>
              <a:ext uri="{FF2B5EF4-FFF2-40B4-BE49-F238E27FC236}">
                <a16:creationId xmlns:a16="http://schemas.microsoft.com/office/drawing/2014/main" id="{A511BD68-7511-4B3D-8D72-8E1127C8201F}"/>
              </a:ext>
            </a:extLst>
          </p:cNvPr>
          <p:cNvSpPr txBox="1"/>
          <p:nvPr/>
        </p:nvSpPr>
        <p:spPr>
          <a:xfrm>
            <a:off x="7054282" y="1593037"/>
            <a:ext cx="3855765" cy="369332"/>
          </a:xfrm>
          <a:prstGeom prst="rect">
            <a:avLst/>
          </a:prstGeom>
          <a:noFill/>
        </p:spPr>
        <p:txBody>
          <a:bodyPr wrap="square" rtlCol="0">
            <a:spAutoFit/>
          </a:bodyPr>
          <a:lstStyle/>
          <a:p>
            <a:r>
              <a:rPr lang="en-US" dirty="0"/>
              <a:t>Journal </a:t>
            </a:r>
            <a:r>
              <a:rPr lang="en-US" i="1" dirty="0"/>
              <a:t>Environmental Fluid Mechanics:</a:t>
            </a:r>
            <a:endParaRPr lang="lt-LT" i="1" dirty="0"/>
          </a:p>
        </p:txBody>
      </p:sp>
      <p:sp>
        <p:nvSpPr>
          <p:cNvPr id="9" name="TextBox 8">
            <a:extLst>
              <a:ext uri="{FF2B5EF4-FFF2-40B4-BE49-F238E27FC236}">
                <a16:creationId xmlns:a16="http://schemas.microsoft.com/office/drawing/2014/main" id="{ADA69B92-F24B-4317-A037-F2DE4958586A}"/>
              </a:ext>
            </a:extLst>
          </p:cNvPr>
          <p:cNvSpPr txBox="1"/>
          <p:nvPr/>
        </p:nvSpPr>
        <p:spPr>
          <a:xfrm>
            <a:off x="641644" y="1727228"/>
            <a:ext cx="6293223" cy="1231106"/>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Publication trends by </a:t>
            </a:r>
            <a:r>
              <a:rPr lang="en-US" i="1" dirty="0" err="1">
                <a:latin typeface="Arial" panose="020B0604020202020204" pitchFamily="34" charset="0"/>
                <a:cs typeface="Arial" panose="020B0604020202020204" pitchFamily="34" charset="0"/>
              </a:rPr>
              <a:t>WoS</a:t>
            </a:r>
            <a:r>
              <a:rPr lang="en-US" dirty="0">
                <a:latin typeface="Arial" panose="020B0604020202020204" pitchFamily="34" charset="0"/>
                <a:cs typeface="Arial" panose="020B0604020202020204" pitchFamily="34" charset="0"/>
              </a:rPr>
              <a:t> / </a:t>
            </a:r>
            <a:r>
              <a:rPr lang="en-US" i="1" dirty="0">
                <a:latin typeface="Arial" panose="020B0604020202020204" pitchFamily="34" charset="0"/>
                <a:cs typeface="Arial" panose="020B0604020202020204" pitchFamily="34" charset="0"/>
              </a:rPr>
              <a:t>Scopus</a:t>
            </a:r>
            <a:r>
              <a:rPr lang="en-US" dirty="0">
                <a:latin typeface="Arial" panose="020B0604020202020204" pitchFamily="34" charset="0"/>
                <a:cs typeface="Arial" panose="020B0604020202020204" pitchFamily="34" charset="0"/>
              </a:rPr>
              <a:t> quartiles</a:t>
            </a:r>
          </a:p>
          <a:p>
            <a:pPr marL="285750" indent="-2857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To track the quality of research output</a:t>
            </a:r>
          </a:p>
          <a:p>
            <a:pPr marL="285750" indent="-2857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Journals that changed quartiles are highlighted</a:t>
            </a:r>
            <a:endParaRPr lang="lt-LT"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75C7DB33-190A-411E-AFCF-9B6D44167C6E}"/>
              </a:ext>
            </a:extLst>
          </p:cNvPr>
          <p:cNvSpPr/>
          <p:nvPr/>
        </p:nvSpPr>
        <p:spPr>
          <a:xfrm>
            <a:off x="8825752" y="2707340"/>
            <a:ext cx="923365" cy="320936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1684921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6B6216-56CE-4595-9996-997D2ED07971}"/>
              </a:ext>
            </a:extLst>
          </p:cNvPr>
          <p:cNvSpPr>
            <a:spLocks noGrp="1"/>
          </p:cNvSpPr>
          <p:nvPr>
            <p:ph type="body" sz="quarter" idx="11"/>
          </p:nvPr>
        </p:nvSpPr>
        <p:spPr/>
        <p:txBody>
          <a:bodyPr/>
          <a:lstStyle/>
          <a:p>
            <a:r>
              <a:rPr lang="en-US" dirty="0"/>
              <a:t>Journal quality</a:t>
            </a:r>
            <a:endParaRPr lang="lt-LT" dirty="0"/>
          </a:p>
        </p:txBody>
      </p:sp>
      <p:graphicFrame>
        <p:nvGraphicFramePr>
          <p:cNvPr id="12" name="Chart 11">
            <a:extLst>
              <a:ext uri="{FF2B5EF4-FFF2-40B4-BE49-F238E27FC236}">
                <a16:creationId xmlns:a16="http://schemas.microsoft.com/office/drawing/2014/main" id="{B0002745-BD4E-476B-A6CC-2E8E30FC8490}"/>
              </a:ext>
            </a:extLst>
          </p:cNvPr>
          <p:cNvGraphicFramePr>
            <a:graphicFrameLocks/>
          </p:cNvGraphicFramePr>
          <p:nvPr>
            <p:extLst>
              <p:ext uri="{D42A27DB-BD31-4B8C-83A1-F6EECF244321}">
                <p14:modId xmlns:p14="http://schemas.microsoft.com/office/powerpoint/2010/main" val="646030471"/>
              </p:ext>
            </p:extLst>
          </p:nvPr>
        </p:nvGraphicFramePr>
        <p:xfrm>
          <a:off x="282112" y="2243193"/>
          <a:ext cx="5813888" cy="4410512"/>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ACAFC695-24BC-41FF-9E02-62A5D3DF999E}"/>
              </a:ext>
            </a:extLst>
          </p:cNvPr>
          <p:cNvSpPr txBox="1"/>
          <p:nvPr/>
        </p:nvSpPr>
        <p:spPr>
          <a:xfrm>
            <a:off x="282112" y="1603977"/>
            <a:ext cx="11268243"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Highlighting the top journals by their metrics (</a:t>
            </a:r>
            <a:r>
              <a:rPr lang="en-US" i="1" dirty="0" err="1">
                <a:latin typeface="Arial" panose="020B0604020202020204" pitchFamily="34" charset="0"/>
                <a:cs typeface="Arial" panose="020B0604020202020204" pitchFamily="34" charset="0"/>
              </a:rPr>
              <a:t>WoS</a:t>
            </a:r>
            <a:r>
              <a:rPr lang="en-US" dirty="0">
                <a:latin typeface="Arial" panose="020B0604020202020204" pitchFamily="34" charset="0"/>
                <a:cs typeface="Arial" panose="020B0604020202020204" pitchFamily="34" charset="0"/>
              </a:rPr>
              <a:t> / </a:t>
            </a:r>
            <a:r>
              <a:rPr lang="en-US" i="1" dirty="0">
                <a:latin typeface="Arial" panose="020B0604020202020204" pitchFamily="34" charset="0"/>
                <a:cs typeface="Arial" panose="020B0604020202020204" pitchFamily="34" charset="0"/>
              </a:rPr>
              <a:t>Scopus</a:t>
            </a:r>
            <a:r>
              <a:rPr lang="en-US" dirty="0">
                <a:latin typeface="Arial" panose="020B0604020202020204" pitchFamily="34" charset="0"/>
                <a:cs typeface="Arial" panose="020B0604020202020204" pitchFamily="34" charset="0"/>
              </a:rPr>
              <a:t>) helps to select the best journals according to their metrics</a:t>
            </a:r>
            <a:endParaRPr lang="lt-LT" dirty="0">
              <a:latin typeface="Arial" panose="020B060402020202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BED9AFDA-ECE2-4FCD-AAC9-DDDDD376C9CD}"/>
              </a:ext>
            </a:extLst>
          </p:cNvPr>
          <p:cNvGraphicFramePr>
            <a:graphicFrameLocks/>
          </p:cNvGraphicFramePr>
          <p:nvPr>
            <p:extLst>
              <p:ext uri="{D42A27DB-BD31-4B8C-83A1-F6EECF244321}">
                <p14:modId xmlns:p14="http://schemas.microsoft.com/office/powerpoint/2010/main" val="2221302355"/>
              </p:ext>
            </p:extLst>
          </p:nvPr>
        </p:nvGraphicFramePr>
        <p:xfrm>
          <a:off x="6096000" y="2243193"/>
          <a:ext cx="5454355" cy="441051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08976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6BA846-D02C-4CBC-98C3-5F0DDEB47925}"/>
              </a:ext>
            </a:extLst>
          </p:cNvPr>
          <p:cNvSpPr>
            <a:spLocks noGrp="1"/>
          </p:cNvSpPr>
          <p:nvPr>
            <p:ph type="body" sz="quarter" idx="11"/>
          </p:nvPr>
        </p:nvSpPr>
        <p:spPr>
          <a:xfrm>
            <a:off x="641644" y="289420"/>
            <a:ext cx="9959016" cy="820953"/>
          </a:xfrm>
        </p:spPr>
        <p:txBody>
          <a:bodyPr/>
          <a:lstStyle/>
          <a:p>
            <a:r>
              <a:rPr lang="en-US" sz="2800" dirty="0"/>
              <a:t>Bibliometric analysis according to research assessment at KTU</a:t>
            </a:r>
            <a:endParaRPr lang="lt-LT" sz="2800" dirty="0"/>
          </a:p>
        </p:txBody>
      </p:sp>
      <p:graphicFrame>
        <p:nvGraphicFramePr>
          <p:cNvPr id="5" name="Chart 4">
            <a:extLst>
              <a:ext uri="{FF2B5EF4-FFF2-40B4-BE49-F238E27FC236}">
                <a16:creationId xmlns:a16="http://schemas.microsoft.com/office/drawing/2014/main" id="{6C3881C0-4FD0-4A6F-A18F-ED268DE0196C}"/>
              </a:ext>
            </a:extLst>
          </p:cNvPr>
          <p:cNvGraphicFramePr>
            <a:graphicFrameLocks/>
          </p:cNvGraphicFramePr>
          <p:nvPr>
            <p:extLst>
              <p:ext uri="{D42A27DB-BD31-4B8C-83A1-F6EECF244321}">
                <p14:modId xmlns:p14="http://schemas.microsoft.com/office/powerpoint/2010/main" val="4088454558"/>
              </p:ext>
            </p:extLst>
          </p:nvPr>
        </p:nvGraphicFramePr>
        <p:xfrm>
          <a:off x="6560190" y="2961314"/>
          <a:ext cx="5419287" cy="360726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8FDADAC4-A3FF-4F80-82E3-D1DB25BA6839}"/>
              </a:ext>
            </a:extLst>
          </p:cNvPr>
          <p:cNvGraphicFramePr>
            <a:graphicFrameLocks/>
          </p:cNvGraphicFramePr>
          <p:nvPr>
            <p:extLst>
              <p:ext uri="{D42A27DB-BD31-4B8C-83A1-F6EECF244321}">
                <p14:modId xmlns:p14="http://schemas.microsoft.com/office/powerpoint/2010/main" val="2103137980"/>
              </p:ext>
            </p:extLst>
          </p:nvPr>
        </p:nvGraphicFramePr>
        <p:xfrm>
          <a:off x="369116" y="2961314"/>
          <a:ext cx="6098796" cy="3607266"/>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a:extLst>
              <a:ext uri="{FF2B5EF4-FFF2-40B4-BE49-F238E27FC236}">
                <a16:creationId xmlns:a16="http://schemas.microsoft.com/office/drawing/2014/main" id="{2A221237-2FDF-4C48-B7FF-F20EC3BDDDB3}"/>
              </a:ext>
            </a:extLst>
          </p:cNvPr>
          <p:cNvSpPr txBox="1"/>
          <p:nvPr/>
        </p:nvSpPr>
        <p:spPr>
          <a:xfrm>
            <a:off x="369116" y="1644242"/>
            <a:ext cx="11610361" cy="1077218"/>
          </a:xfrm>
          <a:prstGeom prst="rect">
            <a:avLst/>
          </a:prstGeom>
          <a:noFill/>
        </p:spPr>
        <p:txBody>
          <a:bodyPr wrap="square" rtlCol="0">
            <a:spAutoFit/>
          </a:bodyPr>
          <a:lstStyle/>
          <a:p>
            <a:pPr>
              <a:spcAft>
                <a:spcPts val="600"/>
              </a:spcAft>
            </a:pPr>
            <a:r>
              <a:rPr lang="en-US" b="1" dirty="0">
                <a:latin typeface="Arial" panose="020B0604020202020204" pitchFamily="34" charset="0"/>
                <a:cs typeface="Arial" panose="020B0604020202020204" pitchFamily="34" charset="0"/>
              </a:rPr>
              <a:t>Research output at KTU is assessed depending on research subject (NTMA or HS): </a:t>
            </a:r>
          </a:p>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NTMA research output is assessed using </a:t>
            </a:r>
            <a:r>
              <a:rPr lang="en-US" dirty="0" err="1">
                <a:latin typeface="Arial" panose="020B0604020202020204" pitchFamily="34" charset="0"/>
                <a:cs typeface="Arial" panose="020B0604020202020204" pitchFamily="34" charset="0"/>
              </a:rPr>
              <a:t>WoS</a:t>
            </a:r>
            <a:r>
              <a:rPr lang="en-US" dirty="0">
                <a:latin typeface="Arial" panose="020B0604020202020204" pitchFamily="34" charset="0"/>
                <a:cs typeface="Arial" panose="020B0604020202020204" pitchFamily="34" charset="0"/>
              </a:rPr>
              <a:t> SCIE Index</a:t>
            </a:r>
          </a:p>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HS research output is assessed using </a:t>
            </a:r>
            <a:r>
              <a:rPr lang="en-US" dirty="0" err="1">
                <a:latin typeface="Arial" panose="020B0604020202020204" pitchFamily="34" charset="0"/>
                <a:cs typeface="Arial" panose="020B0604020202020204" pitchFamily="34" charset="0"/>
              </a:rPr>
              <a:t>WoS</a:t>
            </a:r>
            <a:r>
              <a:rPr lang="en-US" dirty="0">
                <a:latin typeface="Arial" panose="020B0604020202020204" pitchFamily="34" charset="0"/>
                <a:cs typeface="Arial" panose="020B0604020202020204" pitchFamily="34" charset="0"/>
              </a:rPr>
              <a:t> SSCI Index and / or Scopus database </a:t>
            </a:r>
            <a:endParaRPr lang="lt-L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6647083"/>
      </p:ext>
    </p:extLst>
  </p:cSld>
  <p:clrMapOvr>
    <a:masterClrMapping/>
  </p:clrMapOvr>
</p:sld>
</file>

<file path=ppt/theme/theme1.xml><?xml version="1.0" encoding="utf-8"?>
<a:theme xmlns:a="http://schemas.openxmlformats.org/drawingml/2006/main" name="FOT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HART_TAB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FOT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KSTA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5733</TotalTime>
  <Words>2102</Words>
  <Application>Microsoft Office PowerPoint</Application>
  <PresentationFormat>Widescreen</PresentationFormat>
  <Paragraphs>168</Paragraphs>
  <Slides>14</Slides>
  <Notes>13</Notes>
  <HiddenSlides>0</HiddenSlides>
  <MMClips>0</MMClips>
  <ScaleCrop>false</ScaleCrop>
  <HeadingPairs>
    <vt:vector size="4" baseType="variant">
      <vt:variant>
        <vt:lpstr>Theme</vt:lpstr>
      </vt:variant>
      <vt:variant>
        <vt:i4>5</vt:i4>
      </vt:variant>
      <vt:variant>
        <vt:lpstr>Slide Titles</vt:lpstr>
      </vt:variant>
      <vt:variant>
        <vt:i4>14</vt:i4>
      </vt:variant>
    </vt:vector>
  </HeadingPairs>
  <TitlesOfParts>
    <vt:vector size="19" baseType="lpstr">
      <vt:lpstr>FOTO</vt:lpstr>
      <vt:lpstr>CHART_TABLE</vt:lpstr>
      <vt:lpstr>1_FOTO</vt:lpstr>
      <vt:lpstr>TEKSTAS</vt:lpstr>
      <vt:lpstr>TEXT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Giedrius</cp:lastModifiedBy>
  <cp:revision>217</cp:revision>
  <dcterms:created xsi:type="dcterms:W3CDTF">2020-12-23T08:59:48Z</dcterms:created>
  <dcterms:modified xsi:type="dcterms:W3CDTF">2025-10-01T12:52:30Z</dcterms:modified>
</cp:coreProperties>
</file>