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notesMasterIdLst>
    <p:notesMasterId r:id="rId14"/>
  </p:notesMasterIdLst>
  <p:sldIdLst>
    <p:sldId id="272" r:id="rId3"/>
    <p:sldId id="260" r:id="rId4"/>
    <p:sldId id="273" r:id="rId5"/>
    <p:sldId id="899" r:id="rId6"/>
    <p:sldId id="901" r:id="rId7"/>
    <p:sldId id="1093" r:id="rId8"/>
    <p:sldId id="1094" r:id="rId9"/>
    <p:sldId id="900" r:id="rId10"/>
    <p:sldId id="1095" r:id="rId11"/>
    <p:sldId id="1096" r:id="rId12"/>
    <p:sldId id="266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435F2"/>
    <a:srgbClr val="9D25E7"/>
    <a:srgbClr val="1533B7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Помірний стиль 2 –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EC20E35-A176-4012-BC5E-935CFFF8708E}" styleName="Помірний стиль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howGuides="1">
      <p:cViewPr varScale="1">
        <p:scale>
          <a:sx n="68" d="100"/>
          <a:sy n="68" d="100"/>
        </p:scale>
        <p:origin x="576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17D248-8157-48A6-8A8F-D8B5EAE4132F}" type="datetimeFigureOut">
              <a:rPr lang="en-US" smtClean="0"/>
              <a:t>10/3/2021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9A08DF-BF46-40B4-B6E5-5ED7BC4A4301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29735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Image: https://pixabay.com/illustrations/technology-artificial-intelligence-3762547/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29A08DF-BF46-40B4-B6E5-5ED7BC4A430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80884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And </a:t>
            </a:r>
            <a:r>
              <a:rPr lang="nl-NL" dirty="0" err="1"/>
              <a:t>the</a:t>
            </a:r>
            <a:r>
              <a:rPr lang="nl-NL" dirty="0"/>
              <a:t> researcher has plenty open options </a:t>
            </a:r>
            <a:r>
              <a:rPr lang="nl-NL" dirty="0" err="1"/>
              <a:t>to</a:t>
            </a:r>
            <a:r>
              <a:rPr lang="nl-NL" dirty="0"/>
              <a:t> do </a:t>
            </a:r>
            <a:r>
              <a:rPr lang="nl-NL" dirty="0" err="1"/>
              <a:t>so</a:t>
            </a:r>
            <a:r>
              <a:rPr lang="nl-NL" dirty="0"/>
              <a:t>, </a:t>
            </a:r>
            <a:r>
              <a:rPr lang="nl-NL" dirty="0" err="1"/>
              <a:t>throughout</a:t>
            </a:r>
            <a:r>
              <a:rPr lang="nl-NL" dirty="0"/>
              <a:t> </a:t>
            </a:r>
            <a:r>
              <a:rPr lang="nl-NL" dirty="0" err="1"/>
              <a:t>the</a:t>
            </a:r>
            <a:r>
              <a:rPr lang="nl-NL" dirty="0"/>
              <a:t> workflow, as </a:t>
            </a:r>
            <a:r>
              <a:rPr lang="nl-NL" dirty="0" err="1"/>
              <a:t>some</a:t>
            </a:r>
            <a:r>
              <a:rPr lang="nl-NL" dirty="0"/>
              <a:t> </a:t>
            </a:r>
            <a:r>
              <a:rPr lang="nl-NL" dirty="0" err="1"/>
              <a:t>examples</a:t>
            </a:r>
            <a:r>
              <a:rPr lang="nl-NL" dirty="0"/>
              <a:t> </a:t>
            </a:r>
            <a:r>
              <a:rPr lang="nl-NL" dirty="0" err="1"/>
              <a:t>may</a:t>
            </a:r>
            <a:r>
              <a:rPr lang="nl-NL" dirty="0"/>
              <a:t> </a:t>
            </a:r>
            <a:r>
              <a:rPr lang="nl-NL" dirty="0" err="1"/>
              <a:t>clarify</a:t>
            </a:r>
            <a:r>
              <a:rPr lang="nl-NL" dirty="0"/>
              <a:t>.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7EE3E5-FEB7-4415-8E96-992E6BB53646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868972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29A08DF-BF46-40B4-B6E5-5ED7BC4A4301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70985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footer desig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0DDCB31C-F253-4BA9-B079-08A9E01D077E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55000">
                <a:schemeClr val="accent1"/>
              </a:gs>
              <a:gs pos="0">
                <a:schemeClr val="accent2"/>
              </a:gs>
              <a:gs pos="100000">
                <a:schemeClr val="accent1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831C36E4-A118-4990-AD64-CF99F77F206C}"/>
              </a:ext>
            </a:extLst>
          </p:cNvPr>
          <p:cNvSpPr/>
          <p:nvPr userDrawn="1"/>
        </p:nvSpPr>
        <p:spPr>
          <a:xfrm>
            <a:off x="0" y="0"/>
            <a:ext cx="6007384" cy="6858000"/>
          </a:xfrm>
          <a:custGeom>
            <a:avLst/>
            <a:gdLst>
              <a:gd name="connsiteX0" fmla="*/ 0 w 6007384"/>
              <a:gd name="connsiteY0" fmla="*/ 0 h 6869522"/>
              <a:gd name="connsiteX1" fmla="*/ 6007384 w 6007384"/>
              <a:gd name="connsiteY1" fmla="*/ 0 h 6869522"/>
              <a:gd name="connsiteX2" fmla="*/ 2060080 w 6007384"/>
              <a:gd name="connsiteY2" fmla="*/ 6869522 h 6869522"/>
              <a:gd name="connsiteX3" fmla="*/ 0 w 6007384"/>
              <a:gd name="connsiteY3" fmla="*/ 6869522 h 6869522"/>
              <a:gd name="connsiteX4" fmla="*/ 0 w 6007384"/>
              <a:gd name="connsiteY4" fmla="*/ 0 h 6869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07384" h="6869522">
                <a:moveTo>
                  <a:pt x="0" y="0"/>
                </a:moveTo>
                <a:lnTo>
                  <a:pt x="6007384" y="0"/>
                </a:lnTo>
                <a:lnTo>
                  <a:pt x="2060080" y="6869522"/>
                </a:lnTo>
                <a:lnTo>
                  <a:pt x="0" y="6869522"/>
                </a:lnTo>
                <a:lnTo>
                  <a:pt x="0" y="0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498CAF8A-3B76-49B4-A1FB-EA1E24A8BE84}"/>
              </a:ext>
            </a:extLst>
          </p:cNvPr>
          <p:cNvSpPr/>
          <p:nvPr userDrawn="1"/>
        </p:nvSpPr>
        <p:spPr>
          <a:xfrm flipH="1" flipV="1">
            <a:off x="5361709" y="0"/>
            <a:ext cx="6830289" cy="6858000"/>
          </a:xfrm>
          <a:custGeom>
            <a:avLst/>
            <a:gdLst>
              <a:gd name="connsiteX0" fmla="*/ 0 w 6007384"/>
              <a:gd name="connsiteY0" fmla="*/ 0 h 6869522"/>
              <a:gd name="connsiteX1" fmla="*/ 6007384 w 6007384"/>
              <a:gd name="connsiteY1" fmla="*/ 0 h 6869522"/>
              <a:gd name="connsiteX2" fmla="*/ 2060080 w 6007384"/>
              <a:gd name="connsiteY2" fmla="*/ 6869522 h 6869522"/>
              <a:gd name="connsiteX3" fmla="*/ 0 w 6007384"/>
              <a:gd name="connsiteY3" fmla="*/ 6869522 h 6869522"/>
              <a:gd name="connsiteX4" fmla="*/ 0 w 6007384"/>
              <a:gd name="connsiteY4" fmla="*/ 0 h 6869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07384" h="6869522">
                <a:moveTo>
                  <a:pt x="0" y="0"/>
                </a:moveTo>
                <a:lnTo>
                  <a:pt x="6007384" y="0"/>
                </a:lnTo>
                <a:lnTo>
                  <a:pt x="2060080" y="6869522"/>
                </a:lnTo>
                <a:lnTo>
                  <a:pt x="0" y="686952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CBAB9CF1-C929-40D7-99F9-BACAAF665F9C}"/>
              </a:ext>
            </a:extLst>
          </p:cNvPr>
          <p:cNvSpPr/>
          <p:nvPr userDrawn="1"/>
        </p:nvSpPr>
        <p:spPr>
          <a:xfrm flipH="1" flipV="1">
            <a:off x="6359237" y="-9059"/>
            <a:ext cx="5832762" cy="6867059"/>
          </a:xfrm>
          <a:custGeom>
            <a:avLst/>
            <a:gdLst>
              <a:gd name="connsiteX0" fmla="*/ 0 w 6007384"/>
              <a:gd name="connsiteY0" fmla="*/ 0 h 6869522"/>
              <a:gd name="connsiteX1" fmla="*/ 6007384 w 6007384"/>
              <a:gd name="connsiteY1" fmla="*/ 0 h 6869522"/>
              <a:gd name="connsiteX2" fmla="*/ 2060080 w 6007384"/>
              <a:gd name="connsiteY2" fmla="*/ 6869522 h 6869522"/>
              <a:gd name="connsiteX3" fmla="*/ 0 w 6007384"/>
              <a:gd name="connsiteY3" fmla="*/ 6869522 h 6869522"/>
              <a:gd name="connsiteX4" fmla="*/ 0 w 6007384"/>
              <a:gd name="connsiteY4" fmla="*/ 0 h 6869522"/>
              <a:gd name="connsiteX0" fmla="*/ 0 w 6007384"/>
              <a:gd name="connsiteY0" fmla="*/ 0 h 6890339"/>
              <a:gd name="connsiteX1" fmla="*/ 6007384 w 6007384"/>
              <a:gd name="connsiteY1" fmla="*/ 0 h 6890339"/>
              <a:gd name="connsiteX2" fmla="*/ 1653404 w 6007384"/>
              <a:gd name="connsiteY2" fmla="*/ 6890339 h 6890339"/>
              <a:gd name="connsiteX3" fmla="*/ 0 w 6007384"/>
              <a:gd name="connsiteY3" fmla="*/ 6869522 h 6890339"/>
              <a:gd name="connsiteX4" fmla="*/ 0 w 6007384"/>
              <a:gd name="connsiteY4" fmla="*/ 0 h 6890339"/>
              <a:gd name="connsiteX0" fmla="*/ 0 w 6007384"/>
              <a:gd name="connsiteY0" fmla="*/ 0 h 6878596"/>
              <a:gd name="connsiteX1" fmla="*/ 6007384 w 6007384"/>
              <a:gd name="connsiteY1" fmla="*/ 0 h 6878596"/>
              <a:gd name="connsiteX2" fmla="*/ 1593034 w 6007384"/>
              <a:gd name="connsiteY2" fmla="*/ 6878596 h 6878596"/>
              <a:gd name="connsiteX3" fmla="*/ 0 w 6007384"/>
              <a:gd name="connsiteY3" fmla="*/ 6869522 h 6878596"/>
              <a:gd name="connsiteX4" fmla="*/ 0 w 6007384"/>
              <a:gd name="connsiteY4" fmla="*/ 0 h 68785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07384" h="6878596">
                <a:moveTo>
                  <a:pt x="0" y="0"/>
                </a:moveTo>
                <a:lnTo>
                  <a:pt x="6007384" y="0"/>
                </a:lnTo>
                <a:lnTo>
                  <a:pt x="1593034" y="6878596"/>
                </a:lnTo>
                <a:lnTo>
                  <a:pt x="0" y="6869522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45000">
                <a:schemeClr val="accent3">
                  <a:alpha val="43000"/>
                </a:schemeClr>
              </a:gs>
              <a:gs pos="0">
                <a:schemeClr val="accent1">
                  <a:alpha val="0"/>
                </a:schemeClr>
              </a:gs>
            </a:gsLst>
            <a:lin ang="108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8F9C8CC6-1AC1-44A3-988C-B144318C3D82}"/>
              </a:ext>
            </a:extLst>
          </p:cNvPr>
          <p:cNvSpPr/>
          <p:nvPr userDrawn="1"/>
        </p:nvSpPr>
        <p:spPr>
          <a:xfrm>
            <a:off x="1" y="0"/>
            <a:ext cx="5009856" cy="6869723"/>
          </a:xfrm>
          <a:custGeom>
            <a:avLst/>
            <a:gdLst>
              <a:gd name="connsiteX0" fmla="*/ 0 w 4469529"/>
              <a:gd name="connsiteY0" fmla="*/ 0 h 6858000"/>
              <a:gd name="connsiteX1" fmla="*/ 4469529 w 4469529"/>
              <a:gd name="connsiteY1" fmla="*/ 0 h 6858000"/>
              <a:gd name="connsiteX2" fmla="*/ 522225 w 4469529"/>
              <a:gd name="connsiteY2" fmla="*/ 6858000 h 6858000"/>
              <a:gd name="connsiteX3" fmla="*/ 0 w 4469529"/>
              <a:gd name="connsiteY3" fmla="*/ 6858000 h 6858000"/>
              <a:gd name="connsiteX4" fmla="*/ 0 w 4469529"/>
              <a:gd name="connsiteY4" fmla="*/ 0 h 6858000"/>
              <a:gd name="connsiteX0" fmla="*/ 0 w 4469529"/>
              <a:gd name="connsiteY0" fmla="*/ 0 h 6869723"/>
              <a:gd name="connsiteX1" fmla="*/ 4469529 w 4469529"/>
              <a:gd name="connsiteY1" fmla="*/ 0 h 6869723"/>
              <a:gd name="connsiteX2" fmla="*/ 940573 w 4469529"/>
              <a:gd name="connsiteY2" fmla="*/ 6869723 h 6869723"/>
              <a:gd name="connsiteX3" fmla="*/ 0 w 4469529"/>
              <a:gd name="connsiteY3" fmla="*/ 6858000 h 6869723"/>
              <a:gd name="connsiteX4" fmla="*/ 0 w 4469529"/>
              <a:gd name="connsiteY4" fmla="*/ 0 h 68697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469529" h="6869723">
                <a:moveTo>
                  <a:pt x="0" y="0"/>
                </a:moveTo>
                <a:lnTo>
                  <a:pt x="4469529" y="0"/>
                </a:lnTo>
                <a:lnTo>
                  <a:pt x="940573" y="6869723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77974C44-EC02-4AFE-95F3-5D9784025798}"/>
              </a:ext>
            </a:extLst>
          </p:cNvPr>
          <p:cNvSpPr/>
          <p:nvPr userDrawn="1"/>
        </p:nvSpPr>
        <p:spPr>
          <a:xfrm>
            <a:off x="5734050" y="0"/>
            <a:ext cx="6457951" cy="6858000"/>
          </a:xfrm>
          <a:custGeom>
            <a:avLst/>
            <a:gdLst>
              <a:gd name="connsiteX0" fmla="*/ 4114800 w 6390807"/>
              <a:gd name="connsiteY0" fmla="*/ 0 h 4942371"/>
              <a:gd name="connsiteX1" fmla="*/ 6390807 w 6390807"/>
              <a:gd name="connsiteY1" fmla="*/ 0 h 4942371"/>
              <a:gd name="connsiteX2" fmla="*/ 6390807 w 6390807"/>
              <a:gd name="connsiteY2" fmla="*/ 4942371 h 4942371"/>
              <a:gd name="connsiteX3" fmla="*/ 83294 w 6390807"/>
              <a:gd name="connsiteY3" fmla="*/ 4942371 h 4942371"/>
              <a:gd name="connsiteX4" fmla="*/ 47412 w 6390807"/>
              <a:gd name="connsiteY4" fmla="*/ 4741443 h 4942371"/>
              <a:gd name="connsiteX5" fmla="*/ 0 w 6390807"/>
              <a:gd name="connsiteY5" fmla="*/ 4114800 h 4942371"/>
              <a:gd name="connsiteX6" fmla="*/ 4114800 w 6390807"/>
              <a:gd name="connsiteY6" fmla="*/ 0 h 49423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390807" h="4942371">
                <a:moveTo>
                  <a:pt x="4114800" y="0"/>
                </a:moveTo>
                <a:lnTo>
                  <a:pt x="6390807" y="0"/>
                </a:lnTo>
                <a:lnTo>
                  <a:pt x="6390807" y="4942371"/>
                </a:lnTo>
                <a:lnTo>
                  <a:pt x="83294" y="4942371"/>
                </a:lnTo>
                <a:lnTo>
                  <a:pt x="47412" y="4741443"/>
                </a:lnTo>
                <a:cubicBezTo>
                  <a:pt x="16192" y="4537119"/>
                  <a:pt x="0" y="4327850"/>
                  <a:pt x="0" y="4114800"/>
                </a:cubicBezTo>
                <a:cubicBezTo>
                  <a:pt x="0" y="1842259"/>
                  <a:pt x="1842259" y="0"/>
                  <a:pt x="4114800" y="0"/>
                </a:cubicBezTo>
                <a:close/>
              </a:path>
            </a:pathLst>
          </a:custGeom>
          <a:gradFill flip="none" rotWithShape="1">
            <a:gsLst>
              <a:gs pos="100000">
                <a:schemeClr val="accent3"/>
              </a:gs>
              <a:gs pos="44000">
                <a:schemeClr val="accent1">
                  <a:alpha val="40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E3B7A89D-B9E9-43FB-8D5A-4C99335CDB8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282956" y="1291416"/>
            <a:ext cx="4275168" cy="4275168"/>
          </a:xfrm>
          <a:custGeom>
            <a:avLst/>
            <a:gdLst>
              <a:gd name="connsiteX0" fmla="*/ 2137584 w 4275168"/>
              <a:gd name="connsiteY0" fmla="*/ 0 h 4275168"/>
              <a:gd name="connsiteX1" fmla="*/ 4275168 w 4275168"/>
              <a:gd name="connsiteY1" fmla="*/ 2137584 h 4275168"/>
              <a:gd name="connsiteX2" fmla="*/ 2137584 w 4275168"/>
              <a:gd name="connsiteY2" fmla="*/ 4275168 h 4275168"/>
              <a:gd name="connsiteX3" fmla="*/ 0 w 4275168"/>
              <a:gd name="connsiteY3" fmla="*/ 2137584 h 4275168"/>
              <a:gd name="connsiteX4" fmla="*/ 2137584 w 4275168"/>
              <a:gd name="connsiteY4" fmla="*/ 0 h 42751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75168" h="4275168">
                <a:moveTo>
                  <a:pt x="2137584" y="0"/>
                </a:moveTo>
                <a:cubicBezTo>
                  <a:pt x="3318139" y="0"/>
                  <a:pt x="4275168" y="957029"/>
                  <a:pt x="4275168" y="2137584"/>
                </a:cubicBezTo>
                <a:cubicBezTo>
                  <a:pt x="4275168" y="3318139"/>
                  <a:pt x="3318139" y="4275168"/>
                  <a:pt x="2137584" y="4275168"/>
                </a:cubicBezTo>
                <a:cubicBezTo>
                  <a:pt x="957029" y="4275168"/>
                  <a:pt x="0" y="3318139"/>
                  <a:pt x="0" y="2137584"/>
                </a:cubicBezTo>
                <a:cubicBezTo>
                  <a:pt x="0" y="957029"/>
                  <a:pt x="957029" y="0"/>
                  <a:pt x="2137584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4" name="Title 12">
            <a:extLst>
              <a:ext uri="{FF2B5EF4-FFF2-40B4-BE49-F238E27FC236}">
                <a16:creationId xmlns:a16="http://schemas.microsoft.com/office/drawing/2014/main" id="{77E079EA-97FE-4171-805C-5039418AF0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2606186"/>
            <a:ext cx="5328752" cy="828675"/>
          </a:xfrm>
        </p:spPr>
        <p:txBody>
          <a:bodyPr/>
          <a:lstStyle>
            <a:lvl1pPr algn="l">
              <a:defRPr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</a:t>
            </a:r>
          </a:p>
        </p:txBody>
      </p:sp>
      <p:sp>
        <p:nvSpPr>
          <p:cNvPr id="15" name="Text Placeholder 16">
            <a:extLst>
              <a:ext uri="{FF2B5EF4-FFF2-40B4-BE49-F238E27FC236}">
                <a16:creationId xmlns:a16="http://schemas.microsoft.com/office/drawing/2014/main" id="{E6E2D0C6-DB54-4337-A8F3-DE6A60D8AF3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096000" y="3440722"/>
            <a:ext cx="5148786" cy="609600"/>
          </a:xfrm>
        </p:spPr>
        <p:txBody>
          <a:bodyPr/>
          <a:lstStyle>
            <a:lvl1pPr marL="0" indent="0" algn="l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752504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853A40-0B23-4160-A935-9BCEA8F53E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7615F6-2423-4F36-849B-A3FC1CC663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9973AF-FEFD-4D9B-86B9-68C558662F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700C0-8DC3-46F5-AF3C-F540EB2A322C}" type="datetimeFigureOut">
              <a:rPr lang="en-US" smtClean="0"/>
              <a:t>10/3/2021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CCCA8C-6557-4D64-990F-263FFAAC95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1E971A-F19E-4259-BDF1-1879BFB1B6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EEB17-CBAE-4A51-B478-6706DDEFDDFC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89837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B82EFA-E509-4BF0-8FDC-3C95683783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32A64B-C105-4B83-B68D-C7CC90CAA39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9A462A-D833-4461-8CEA-10CCA02ED8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700C0-8DC3-46F5-AF3C-F540EB2A322C}" type="datetimeFigureOut">
              <a:rPr lang="en-US" smtClean="0"/>
              <a:t>10/3/2021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0CD8CA-713E-4722-874A-EAA6830E1E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029509-5283-4A61-8CE7-9ABCB45EF3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EEB17-CBAE-4A51-B478-6706DDEFDDFC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71068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5DA895-D6F0-4EF9-9297-D478A06DCA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5FEFA8-D7F7-4122-B3A9-5CCC756095A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A0635D7-4E07-4DCB-A261-7FAE89C038B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DF2700B-E159-4943-A888-929005BF3A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700C0-8DC3-46F5-AF3C-F540EB2A322C}" type="datetimeFigureOut">
              <a:rPr lang="en-US" smtClean="0"/>
              <a:t>10/3/2021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C08FE52-6950-4662-A128-D2CC3236B1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6DB96B-0A97-4032-A113-135A75E2E7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EEB17-CBAE-4A51-B478-6706DDEFDDFC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26549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C28B32-B839-49CE-AA3F-DD4EAE2C38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45D19B3-99A0-46FE-8078-7993212E1EC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E4B0A2E-137A-495B-A412-39184C5EFE2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CF59D87-1D73-403A-9665-F3BBF0E9AE8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A5F162D-84B1-4460-82E3-C79C682BFD3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35789FE-4FAD-4B33-86F0-D4ED0EC615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700C0-8DC3-46F5-AF3C-F540EB2A322C}" type="datetimeFigureOut">
              <a:rPr lang="en-US" smtClean="0"/>
              <a:t>10/3/2021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1B4235D-8B01-43FD-BE28-4A3F44CC32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039FBC8-7AB7-48DA-A9C2-00B5699CDA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EEB17-CBAE-4A51-B478-6706DDEFDDFC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309569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E6AA32-9C41-4B09-A1E8-8AC4C82B4D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3C4D339-685F-4B5E-91CE-F38C86DD74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700C0-8DC3-46F5-AF3C-F540EB2A322C}" type="datetimeFigureOut">
              <a:rPr lang="en-US" smtClean="0"/>
              <a:t>10/3/2021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B5E8E3C-7494-4814-89CE-CFD7B8E0A2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CE2DB2F-4856-4A42-8558-423A55449C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EEB17-CBAE-4A51-B478-6706DDEFDDFC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445214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8F5F26B-4454-4F9D-BB00-6E519D5E9E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700C0-8DC3-46F5-AF3C-F540EB2A322C}" type="datetimeFigureOut">
              <a:rPr lang="en-US" smtClean="0"/>
              <a:t>10/3/2021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3CA5978-131F-4F58-B7B3-B3CD88E3A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2E283F0-CAF5-4F9B-95F5-68D2EFA680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EEB17-CBAE-4A51-B478-6706DDEFDDFC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528787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FC6AA2-5F7E-4565-ACF4-220CAF44EC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8B0016-98CF-44CB-AE0A-E01E4AAFD9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6348040-E477-4BD0-9FBF-2F376161299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A98DD12-E10C-4884-ADF1-01C7D3BC74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700C0-8DC3-46F5-AF3C-F540EB2A322C}" type="datetimeFigureOut">
              <a:rPr lang="en-US" smtClean="0"/>
              <a:t>10/3/2021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CA621A0-FD64-4FF4-A7F2-186FCA5A2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FBC7F2A-4B12-4FBD-B901-3BE4E20595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EEB17-CBAE-4A51-B478-6706DDEFDDFC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082501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D017CD-FAE0-4344-861E-782868DB46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15E0047-4D61-4DBB-929F-C58F7F9B98C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C3863B4-39A4-4EA3-B87E-24BC086A085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159AE11-7FAE-4E0D-84F5-567F8547B7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700C0-8DC3-46F5-AF3C-F540EB2A322C}" type="datetimeFigureOut">
              <a:rPr lang="en-US" smtClean="0"/>
              <a:t>10/3/2021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EED4A8F-E32D-46C5-899E-77231038BC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A499DE1-05B8-4249-85A7-23F7DD4C6D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EEB17-CBAE-4A51-B478-6706DDEFDDFC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450029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B3CF79-D8CD-447B-B902-3A1CF1009C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A30E2E6-561A-4033-9C83-320E204333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1DFC04-9435-45BF-87AA-2A7C057FB4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700C0-8DC3-46F5-AF3C-F540EB2A322C}" type="datetimeFigureOut">
              <a:rPr lang="en-US" smtClean="0"/>
              <a:t>10/3/2021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12F6E9-F811-47A6-B7B6-4D26AB39F4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F20DEF-EA12-44FC-AF82-CCB835FB3D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EEB17-CBAE-4A51-B478-6706DDEFDDFC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20068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021621F-B5B2-496D-A9CB-5A4BF609905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81D1F1-6FF2-41F8-8414-F1438813316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B7D7AD-1905-47A2-8DA9-B67A14487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700C0-8DC3-46F5-AF3C-F540EB2A322C}" type="datetimeFigureOut">
              <a:rPr lang="en-US" smtClean="0"/>
              <a:t>10/3/2021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BC00D6-23D5-4218-8B5B-779A1FBA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446454-3082-4C47-8C18-09B4C26FBC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EEB17-CBAE-4A51-B478-6706DDEFDDFC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19804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5906F7C5-205D-4B09-99EC-25990A0FF673}"/>
              </a:ext>
            </a:extLst>
          </p:cNvPr>
          <p:cNvSpPr/>
          <p:nvPr userDrawn="1"/>
        </p:nvSpPr>
        <p:spPr>
          <a:xfrm>
            <a:off x="0" y="0"/>
            <a:ext cx="3352800" cy="6858000"/>
          </a:xfrm>
          <a:prstGeom prst="rect">
            <a:avLst/>
          </a:prstGeom>
          <a:gradFill>
            <a:gsLst>
              <a:gs pos="0">
                <a:schemeClr val="accent2"/>
              </a:gs>
              <a:gs pos="100000">
                <a:schemeClr val="accent1"/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E2AB18FD-3CE9-4D1F-B387-F4B0125754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87466" y="680486"/>
            <a:ext cx="4920915" cy="1202987"/>
          </a:xfrm>
        </p:spPr>
        <p:txBody>
          <a:bodyPr anchor="t">
            <a:noAutofit/>
          </a:bodyPr>
          <a:lstStyle>
            <a:lvl1pPr>
              <a:defRPr sz="3600" b="1"/>
            </a:lvl1pPr>
          </a:lstStyle>
          <a:p>
            <a:r>
              <a:rPr lang="en-US" dirty="0"/>
              <a:t>Click to edit Master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77D8C8A-7A51-448F-9A56-F0C8345E55D5}"/>
              </a:ext>
            </a:extLst>
          </p:cNvPr>
          <p:cNvSpPr txBox="1"/>
          <p:nvPr userDrawn="1"/>
        </p:nvSpPr>
        <p:spPr>
          <a:xfrm>
            <a:off x="11210800" y="6337467"/>
            <a:ext cx="7062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60E2A6B-A809-4840-BF14-8648BC0BDF87}" type="slidenum">
              <a:rPr lang="id-ID" sz="1800" b="1">
                <a:solidFill>
                  <a:schemeClr val="tx1"/>
                </a:solidFill>
                <a:latin typeface="+mn-lt"/>
                <a:ea typeface="Open Sans" panose="020B0606030504020204" pitchFamily="34" charset="0"/>
                <a:cs typeface="Open Sans" panose="020B0606030504020204" pitchFamily="34" charset="0"/>
              </a:rPr>
              <a:pPr algn="ctr"/>
              <a:t>‹№›</a:t>
            </a:fld>
            <a:endParaRPr lang="id-ID" sz="1800" b="1" dirty="0">
              <a:solidFill>
                <a:schemeClr val="tx1"/>
              </a:solidFill>
              <a:latin typeface="+mn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863C2D0A-840D-432F-A65F-6FB5A42676E6}"/>
              </a:ext>
            </a:extLst>
          </p:cNvPr>
          <p:cNvSpPr/>
          <p:nvPr userDrawn="1"/>
        </p:nvSpPr>
        <p:spPr>
          <a:xfrm>
            <a:off x="274982" y="5266075"/>
            <a:ext cx="2559727" cy="1202987"/>
          </a:xfrm>
          <a:custGeom>
            <a:avLst/>
            <a:gdLst>
              <a:gd name="connsiteX0" fmla="*/ 2457912 w 2559727"/>
              <a:gd name="connsiteY0" fmla="*/ 999356 h 1202987"/>
              <a:gd name="connsiteX1" fmla="*/ 2559727 w 2559727"/>
              <a:gd name="connsiteY1" fmla="*/ 1101172 h 1202987"/>
              <a:gd name="connsiteX2" fmla="*/ 2457912 w 2559727"/>
              <a:gd name="connsiteY2" fmla="*/ 1202987 h 1202987"/>
              <a:gd name="connsiteX3" fmla="*/ 2356096 w 2559727"/>
              <a:gd name="connsiteY3" fmla="*/ 1101172 h 1202987"/>
              <a:gd name="connsiteX4" fmla="*/ 2457912 w 2559727"/>
              <a:gd name="connsiteY4" fmla="*/ 999356 h 1202987"/>
              <a:gd name="connsiteX5" fmla="*/ 2123426 w 2559727"/>
              <a:gd name="connsiteY5" fmla="*/ 999356 h 1202987"/>
              <a:gd name="connsiteX6" fmla="*/ 2225241 w 2559727"/>
              <a:gd name="connsiteY6" fmla="*/ 1101172 h 1202987"/>
              <a:gd name="connsiteX7" fmla="*/ 2123426 w 2559727"/>
              <a:gd name="connsiteY7" fmla="*/ 1202987 h 1202987"/>
              <a:gd name="connsiteX8" fmla="*/ 2021610 w 2559727"/>
              <a:gd name="connsiteY8" fmla="*/ 1101172 h 1202987"/>
              <a:gd name="connsiteX9" fmla="*/ 2123426 w 2559727"/>
              <a:gd name="connsiteY9" fmla="*/ 999356 h 1202987"/>
              <a:gd name="connsiteX10" fmla="*/ 1788940 w 2559727"/>
              <a:gd name="connsiteY10" fmla="*/ 999356 h 1202987"/>
              <a:gd name="connsiteX11" fmla="*/ 1890755 w 2559727"/>
              <a:gd name="connsiteY11" fmla="*/ 1101172 h 1202987"/>
              <a:gd name="connsiteX12" fmla="*/ 1788940 w 2559727"/>
              <a:gd name="connsiteY12" fmla="*/ 1202987 h 1202987"/>
              <a:gd name="connsiteX13" fmla="*/ 1687124 w 2559727"/>
              <a:gd name="connsiteY13" fmla="*/ 1101172 h 1202987"/>
              <a:gd name="connsiteX14" fmla="*/ 1788940 w 2559727"/>
              <a:gd name="connsiteY14" fmla="*/ 999356 h 1202987"/>
              <a:gd name="connsiteX15" fmla="*/ 1454454 w 2559727"/>
              <a:gd name="connsiteY15" fmla="*/ 999356 h 1202987"/>
              <a:gd name="connsiteX16" fmla="*/ 1556269 w 2559727"/>
              <a:gd name="connsiteY16" fmla="*/ 1101172 h 1202987"/>
              <a:gd name="connsiteX17" fmla="*/ 1454454 w 2559727"/>
              <a:gd name="connsiteY17" fmla="*/ 1202987 h 1202987"/>
              <a:gd name="connsiteX18" fmla="*/ 1352638 w 2559727"/>
              <a:gd name="connsiteY18" fmla="*/ 1101172 h 1202987"/>
              <a:gd name="connsiteX19" fmla="*/ 1454454 w 2559727"/>
              <a:gd name="connsiteY19" fmla="*/ 999356 h 1202987"/>
              <a:gd name="connsiteX20" fmla="*/ 1105273 w 2559727"/>
              <a:gd name="connsiteY20" fmla="*/ 999356 h 1202987"/>
              <a:gd name="connsiteX21" fmla="*/ 1207089 w 2559727"/>
              <a:gd name="connsiteY21" fmla="*/ 1101172 h 1202987"/>
              <a:gd name="connsiteX22" fmla="*/ 1105273 w 2559727"/>
              <a:gd name="connsiteY22" fmla="*/ 1202987 h 1202987"/>
              <a:gd name="connsiteX23" fmla="*/ 1003458 w 2559727"/>
              <a:gd name="connsiteY23" fmla="*/ 1101172 h 1202987"/>
              <a:gd name="connsiteX24" fmla="*/ 1105273 w 2559727"/>
              <a:gd name="connsiteY24" fmla="*/ 999356 h 1202987"/>
              <a:gd name="connsiteX25" fmla="*/ 770787 w 2559727"/>
              <a:gd name="connsiteY25" fmla="*/ 999356 h 1202987"/>
              <a:gd name="connsiteX26" fmla="*/ 872603 w 2559727"/>
              <a:gd name="connsiteY26" fmla="*/ 1101172 h 1202987"/>
              <a:gd name="connsiteX27" fmla="*/ 770787 w 2559727"/>
              <a:gd name="connsiteY27" fmla="*/ 1202987 h 1202987"/>
              <a:gd name="connsiteX28" fmla="*/ 668972 w 2559727"/>
              <a:gd name="connsiteY28" fmla="*/ 1101172 h 1202987"/>
              <a:gd name="connsiteX29" fmla="*/ 770787 w 2559727"/>
              <a:gd name="connsiteY29" fmla="*/ 999356 h 1202987"/>
              <a:gd name="connsiteX30" fmla="*/ 436302 w 2559727"/>
              <a:gd name="connsiteY30" fmla="*/ 999356 h 1202987"/>
              <a:gd name="connsiteX31" fmla="*/ 538117 w 2559727"/>
              <a:gd name="connsiteY31" fmla="*/ 1101172 h 1202987"/>
              <a:gd name="connsiteX32" fmla="*/ 436302 w 2559727"/>
              <a:gd name="connsiteY32" fmla="*/ 1202987 h 1202987"/>
              <a:gd name="connsiteX33" fmla="*/ 334486 w 2559727"/>
              <a:gd name="connsiteY33" fmla="*/ 1101172 h 1202987"/>
              <a:gd name="connsiteX34" fmla="*/ 436302 w 2559727"/>
              <a:gd name="connsiteY34" fmla="*/ 999356 h 1202987"/>
              <a:gd name="connsiteX35" fmla="*/ 101816 w 2559727"/>
              <a:gd name="connsiteY35" fmla="*/ 999356 h 1202987"/>
              <a:gd name="connsiteX36" fmla="*/ 203631 w 2559727"/>
              <a:gd name="connsiteY36" fmla="*/ 1101172 h 1202987"/>
              <a:gd name="connsiteX37" fmla="*/ 101816 w 2559727"/>
              <a:gd name="connsiteY37" fmla="*/ 1202987 h 1202987"/>
              <a:gd name="connsiteX38" fmla="*/ 0 w 2559727"/>
              <a:gd name="connsiteY38" fmla="*/ 1101172 h 1202987"/>
              <a:gd name="connsiteX39" fmla="*/ 101816 w 2559727"/>
              <a:gd name="connsiteY39" fmla="*/ 999356 h 1202987"/>
              <a:gd name="connsiteX40" fmla="*/ 2457912 w 2559727"/>
              <a:gd name="connsiteY40" fmla="*/ 664870 h 1202987"/>
              <a:gd name="connsiteX41" fmla="*/ 2559727 w 2559727"/>
              <a:gd name="connsiteY41" fmla="*/ 766686 h 1202987"/>
              <a:gd name="connsiteX42" fmla="*/ 2457912 w 2559727"/>
              <a:gd name="connsiteY42" fmla="*/ 868501 h 1202987"/>
              <a:gd name="connsiteX43" fmla="*/ 2356096 w 2559727"/>
              <a:gd name="connsiteY43" fmla="*/ 766686 h 1202987"/>
              <a:gd name="connsiteX44" fmla="*/ 2457912 w 2559727"/>
              <a:gd name="connsiteY44" fmla="*/ 664870 h 1202987"/>
              <a:gd name="connsiteX45" fmla="*/ 2123426 w 2559727"/>
              <a:gd name="connsiteY45" fmla="*/ 664870 h 1202987"/>
              <a:gd name="connsiteX46" fmla="*/ 2225241 w 2559727"/>
              <a:gd name="connsiteY46" fmla="*/ 766686 h 1202987"/>
              <a:gd name="connsiteX47" fmla="*/ 2123426 w 2559727"/>
              <a:gd name="connsiteY47" fmla="*/ 868501 h 1202987"/>
              <a:gd name="connsiteX48" fmla="*/ 2021610 w 2559727"/>
              <a:gd name="connsiteY48" fmla="*/ 766686 h 1202987"/>
              <a:gd name="connsiteX49" fmla="*/ 2123426 w 2559727"/>
              <a:gd name="connsiteY49" fmla="*/ 664870 h 1202987"/>
              <a:gd name="connsiteX50" fmla="*/ 1788940 w 2559727"/>
              <a:gd name="connsiteY50" fmla="*/ 664870 h 1202987"/>
              <a:gd name="connsiteX51" fmla="*/ 1890755 w 2559727"/>
              <a:gd name="connsiteY51" fmla="*/ 766686 h 1202987"/>
              <a:gd name="connsiteX52" fmla="*/ 1788940 w 2559727"/>
              <a:gd name="connsiteY52" fmla="*/ 868501 h 1202987"/>
              <a:gd name="connsiteX53" fmla="*/ 1687124 w 2559727"/>
              <a:gd name="connsiteY53" fmla="*/ 766686 h 1202987"/>
              <a:gd name="connsiteX54" fmla="*/ 1788940 w 2559727"/>
              <a:gd name="connsiteY54" fmla="*/ 664870 h 1202987"/>
              <a:gd name="connsiteX55" fmla="*/ 1454454 w 2559727"/>
              <a:gd name="connsiteY55" fmla="*/ 664870 h 1202987"/>
              <a:gd name="connsiteX56" fmla="*/ 1556269 w 2559727"/>
              <a:gd name="connsiteY56" fmla="*/ 766686 h 1202987"/>
              <a:gd name="connsiteX57" fmla="*/ 1454454 w 2559727"/>
              <a:gd name="connsiteY57" fmla="*/ 868501 h 1202987"/>
              <a:gd name="connsiteX58" fmla="*/ 1352638 w 2559727"/>
              <a:gd name="connsiteY58" fmla="*/ 766686 h 1202987"/>
              <a:gd name="connsiteX59" fmla="*/ 1454454 w 2559727"/>
              <a:gd name="connsiteY59" fmla="*/ 664870 h 1202987"/>
              <a:gd name="connsiteX60" fmla="*/ 1105273 w 2559727"/>
              <a:gd name="connsiteY60" fmla="*/ 664870 h 1202987"/>
              <a:gd name="connsiteX61" fmla="*/ 1207089 w 2559727"/>
              <a:gd name="connsiteY61" fmla="*/ 766686 h 1202987"/>
              <a:gd name="connsiteX62" fmla="*/ 1105273 w 2559727"/>
              <a:gd name="connsiteY62" fmla="*/ 868501 h 1202987"/>
              <a:gd name="connsiteX63" fmla="*/ 1003458 w 2559727"/>
              <a:gd name="connsiteY63" fmla="*/ 766686 h 1202987"/>
              <a:gd name="connsiteX64" fmla="*/ 1105273 w 2559727"/>
              <a:gd name="connsiteY64" fmla="*/ 664870 h 1202987"/>
              <a:gd name="connsiteX65" fmla="*/ 770787 w 2559727"/>
              <a:gd name="connsiteY65" fmla="*/ 664870 h 1202987"/>
              <a:gd name="connsiteX66" fmla="*/ 872603 w 2559727"/>
              <a:gd name="connsiteY66" fmla="*/ 766686 h 1202987"/>
              <a:gd name="connsiteX67" fmla="*/ 770787 w 2559727"/>
              <a:gd name="connsiteY67" fmla="*/ 868501 h 1202987"/>
              <a:gd name="connsiteX68" fmla="*/ 668972 w 2559727"/>
              <a:gd name="connsiteY68" fmla="*/ 766686 h 1202987"/>
              <a:gd name="connsiteX69" fmla="*/ 770787 w 2559727"/>
              <a:gd name="connsiteY69" fmla="*/ 664870 h 1202987"/>
              <a:gd name="connsiteX70" fmla="*/ 436302 w 2559727"/>
              <a:gd name="connsiteY70" fmla="*/ 664870 h 1202987"/>
              <a:gd name="connsiteX71" fmla="*/ 538117 w 2559727"/>
              <a:gd name="connsiteY71" fmla="*/ 766686 h 1202987"/>
              <a:gd name="connsiteX72" fmla="*/ 436302 w 2559727"/>
              <a:gd name="connsiteY72" fmla="*/ 868501 h 1202987"/>
              <a:gd name="connsiteX73" fmla="*/ 334486 w 2559727"/>
              <a:gd name="connsiteY73" fmla="*/ 766686 h 1202987"/>
              <a:gd name="connsiteX74" fmla="*/ 436302 w 2559727"/>
              <a:gd name="connsiteY74" fmla="*/ 664870 h 1202987"/>
              <a:gd name="connsiteX75" fmla="*/ 101816 w 2559727"/>
              <a:gd name="connsiteY75" fmla="*/ 664870 h 1202987"/>
              <a:gd name="connsiteX76" fmla="*/ 203631 w 2559727"/>
              <a:gd name="connsiteY76" fmla="*/ 766686 h 1202987"/>
              <a:gd name="connsiteX77" fmla="*/ 101816 w 2559727"/>
              <a:gd name="connsiteY77" fmla="*/ 868501 h 1202987"/>
              <a:gd name="connsiteX78" fmla="*/ 0 w 2559727"/>
              <a:gd name="connsiteY78" fmla="*/ 766686 h 1202987"/>
              <a:gd name="connsiteX79" fmla="*/ 101816 w 2559727"/>
              <a:gd name="connsiteY79" fmla="*/ 664870 h 1202987"/>
              <a:gd name="connsiteX80" fmla="*/ 2457912 w 2559727"/>
              <a:gd name="connsiteY80" fmla="*/ 330384 h 1202987"/>
              <a:gd name="connsiteX81" fmla="*/ 2559727 w 2559727"/>
              <a:gd name="connsiteY81" fmla="*/ 432200 h 1202987"/>
              <a:gd name="connsiteX82" fmla="*/ 2457912 w 2559727"/>
              <a:gd name="connsiteY82" fmla="*/ 534015 h 1202987"/>
              <a:gd name="connsiteX83" fmla="*/ 2356096 w 2559727"/>
              <a:gd name="connsiteY83" fmla="*/ 432200 h 1202987"/>
              <a:gd name="connsiteX84" fmla="*/ 2457912 w 2559727"/>
              <a:gd name="connsiteY84" fmla="*/ 330384 h 1202987"/>
              <a:gd name="connsiteX85" fmla="*/ 2123426 w 2559727"/>
              <a:gd name="connsiteY85" fmla="*/ 330384 h 1202987"/>
              <a:gd name="connsiteX86" fmla="*/ 2225241 w 2559727"/>
              <a:gd name="connsiteY86" fmla="*/ 432200 h 1202987"/>
              <a:gd name="connsiteX87" fmla="*/ 2123426 w 2559727"/>
              <a:gd name="connsiteY87" fmla="*/ 534015 h 1202987"/>
              <a:gd name="connsiteX88" fmla="*/ 2021610 w 2559727"/>
              <a:gd name="connsiteY88" fmla="*/ 432200 h 1202987"/>
              <a:gd name="connsiteX89" fmla="*/ 2123426 w 2559727"/>
              <a:gd name="connsiteY89" fmla="*/ 330384 h 1202987"/>
              <a:gd name="connsiteX90" fmla="*/ 1788940 w 2559727"/>
              <a:gd name="connsiteY90" fmla="*/ 330384 h 1202987"/>
              <a:gd name="connsiteX91" fmla="*/ 1890755 w 2559727"/>
              <a:gd name="connsiteY91" fmla="*/ 432200 h 1202987"/>
              <a:gd name="connsiteX92" fmla="*/ 1788940 w 2559727"/>
              <a:gd name="connsiteY92" fmla="*/ 534015 h 1202987"/>
              <a:gd name="connsiteX93" fmla="*/ 1687124 w 2559727"/>
              <a:gd name="connsiteY93" fmla="*/ 432200 h 1202987"/>
              <a:gd name="connsiteX94" fmla="*/ 1788940 w 2559727"/>
              <a:gd name="connsiteY94" fmla="*/ 330384 h 1202987"/>
              <a:gd name="connsiteX95" fmla="*/ 1454454 w 2559727"/>
              <a:gd name="connsiteY95" fmla="*/ 330384 h 1202987"/>
              <a:gd name="connsiteX96" fmla="*/ 1556269 w 2559727"/>
              <a:gd name="connsiteY96" fmla="*/ 432200 h 1202987"/>
              <a:gd name="connsiteX97" fmla="*/ 1454454 w 2559727"/>
              <a:gd name="connsiteY97" fmla="*/ 534015 h 1202987"/>
              <a:gd name="connsiteX98" fmla="*/ 1352638 w 2559727"/>
              <a:gd name="connsiteY98" fmla="*/ 432200 h 1202987"/>
              <a:gd name="connsiteX99" fmla="*/ 1454454 w 2559727"/>
              <a:gd name="connsiteY99" fmla="*/ 330384 h 1202987"/>
              <a:gd name="connsiteX100" fmla="*/ 1105273 w 2559727"/>
              <a:gd name="connsiteY100" fmla="*/ 330384 h 1202987"/>
              <a:gd name="connsiteX101" fmla="*/ 1207089 w 2559727"/>
              <a:gd name="connsiteY101" fmla="*/ 432200 h 1202987"/>
              <a:gd name="connsiteX102" fmla="*/ 1105273 w 2559727"/>
              <a:gd name="connsiteY102" fmla="*/ 534015 h 1202987"/>
              <a:gd name="connsiteX103" fmla="*/ 1003458 w 2559727"/>
              <a:gd name="connsiteY103" fmla="*/ 432200 h 1202987"/>
              <a:gd name="connsiteX104" fmla="*/ 1105273 w 2559727"/>
              <a:gd name="connsiteY104" fmla="*/ 330384 h 1202987"/>
              <a:gd name="connsiteX105" fmla="*/ 770787 w 2559727"/>
              <a:gd name="connsiteY105" fmla="*/ 330384 h 1202987"/>
              <a:gd name="connsiteX106" fmla="*/ 872603 w 2559727"/>
              <a:gd name="connsiteY106" fmla="*/ 432200 h 1202987"/>
              <a:gd name="connsiteX107" fmla="*/ 770787 w 2559727"/>
              <a:gd name="connsiteY107" fmla="*/ 534015 h 1202987"/>
              <a:gd name="connsiteX108" fmla="*/ 668972 w 2559727"/>
              <a:gd name="connsiteY108" fmla="*/ 432200 h 1202987"/>
              <a:gd name="connsiteX109" fmla="*/ 770787 w 2559727"/>
              <a:gd name="connsiteY109" fmla="*/ 330384 h 1202987"/>
              <a:gd name="connsiteX110" fmla="*/ 436302 w 2559727"/>
              <a:gd name="connsiteY110" fmla="*/ 330384 h 1202987"/>
              <a:gd name="connsiteX111" fmla="*/ 538117 w 2559727"/>
              <a:gd name="connsiteY111" fmla="*/ 432200 h 1202987"/>
              <a:gd name="connsiteX112" fmla="*/ 436302 w 2559727"/>
              <a:gd name="connsiteY112" fmla="*/ 534015 h 1202987"/>
              <a:gd name="connsiteX113" fmla="*/ 334486 w 2559727"/>
              <a:gd name="connsiteY113" fmla="*/ 432200 h 1202987"/>
              <a:gd name="connsiteX114" fmla="*/ 436302 w 2559727"/>
              <a:gd name="connsiteY114" fmla="*/ 330384 h 1202987"/>
              <a:gd name="connsiteX115" fmla="*/ 101816 w 2559727"/>
              <a:gd name="connsiteY115" fmla="*/ 330384 h 1202987"/>
              <a:gd name="connsiteX116" fmla="*/ 203631 w 2559727"/>
              <a:gd name="connsiteY116" fmla="*/ 432200 h 1202987"/>
              <a:gd name="connsiteX117" fmla="*/ 101816 w 2559727"/>
              <a:gd name="connsiteY117" fmla="*/ 534015 h 1202987"/>
              <a:gd name="connsiteX118" fmla="*/ 0 w 2559727"/>
              <a:gd name="connsiteY118" fmla="*/ 432200 h 1202987"/>
              <a:gd name="connsiteX119" fmla="*/ 101816 w 2559727"/>
              <a:gd name="connsiteY119" fmla="*/ 330384 h 1202987"/>
              <a:gd name="connsiteX120" fmla="*/ 2457912 w 2559727"/>
              <a:gd name="connsiteY120" fmla="*/ 0 h 1202987"/>
              <a:gd name="connsiteX121" fmla="*/ 2559727 w 2559727"/>
              <a:gd name="connsiteY121" fmla="*/ 101816 h 1202987"/>
              <a:gd name="connsiteX122" fmla="*/ 2457912 w 2559727"/>
              <a:gd name="connsiteY122" fmla="*/ 203631 h 1202987"/>
              <a:gd name="connsiteX123" fmla="*/ 2356096 w 2559727"/>
              <a:gd name="connsiteY123" fmla="*/ 101816 h 1202987"/>
              <a:gd name="connsiteX124" fmla="*/ 2457912 w 2559727"/>
              <a:gd name="connsiteY124" fmla="*/ 0 h 1202987"/>
              <a:gd name="connsiteX125" fmla="*/ 2123426 w 2559727"/>
              <a:gd name="connsiteY125" fmla="*/ 0 h 1202987"/>
              <a:gd name="connsiteX126" fmla="*/ 2225241 w 2559727"/>
              <a:gd name="connsiteY126" fmla="*/ 101816 h 1202987"/>
              <a:gd name="connsiteX127" fmla="*/ 2123426 w 2559727"/>
              <a:gd name="connsiteY127" fmla="*/ 203631 h 1202987"/>
              <a:gd name="connsiteX128" fmla="*/ 2021610 w 2559727"/>
              <a:gd name="connsiteY128" fmla="*/ 101816 h 1202987"/>
              <a:gd name="connsiteX129" fmla="*/ 2123426 w 2559727"/>
              <a:gd name="connsiteY129" fmla="*/ 0 h 1202987"/>
              <a:gd name="connsiteX130" fmla="*/ 1788940 w 2559727"/>
              <a:gd name="connsiteY130" fmla="*/ 0 h 1202987"/>
              <a:gd name="connsiteX131" fmla="*/ 1890755 w 2559727"/>
              <a:gd name="connsiteY131" fmla="*/ 101816 h 1202987"/>
              <a:gd name="connsiteX132" fmla="*/ 1788940 w 2559727"/>
              <a:gd name="connsiteY132" fmla="*/ 203631 h 1202987"/>
              <a:gd name="connsiteX133" fmla="*/ 1687124 w 2559727"/>
              <a:gd name="connsiteY133" fmla="*/ 101816 h 1202987"/>
              <a:gd name="connsiteX134" fmla="*/ 1788940 w 2559727"/>
              <a:gd name="connsiteY134" fmla="*/ 0 h 1202987"/>
              <a:gd name="connsiteX135" fmla="*/ 1454454 w 2559727"/>
              <a:gd name="connsiteY135" fmla="*/ 0 h 1202987"/>
              <a:gd name="connsiteX136" fmla="*/ 1556269 w 2559727"/>
              <a:gd name="connsiteY136" fmla="*/ 101816 h 1202987"/>
              <a:gd name="connsiteX137" fmla="*/ 1454454 w 2559727"/>
              <a:gd name="connsiteY137" fmla="*/ 203631 h 1202987"/>
              <a:gd name="connsiteX138" fmla="*/ 1352638 w 2559727"/>
              <a:gd name="connsiteY138" fmla="*/ 101816 h 1202987"/>
              <a:gd name="connsiteX139" fmla="*/ 1454454 w 2559727"/>
              <a:gd name="connsiteY139" fmla="*/ 0 h 1202987"/>
              <a:gd name="connsiteX140" fmla="*/ 1105273 w 2559727"/>
              <a:gd name="connsiteY140" fmla="*/ 0 h 1202987"/>
              <a:gd name="connsiteX141" fmla="*/ 1207089 w 2559727"/>
              <a:gd name="connsiteY141" fmla="*/ 101816 h 1202987"/>
              <a:gd name="connsiteX142" fmla="*/ 1105273 w 2559727"/>
              <a:gd name="connsiteY142" fmla="*/ 203631 h 1202987"/>
              <a:gd name="connsiteX143" fmla="*/ 1003458 w 2559727"/>
              <a:gd name="connsiteY143" fmla="*/ 101816 h 1202987"/>
              <a:gd name="connsiteX144" fmla="*/ 1105273 w 2559727"/>
              <a:gd name="connsiteY144" fmla="*/ 0 h 1202987"/>
              <a:gd name="connsiteX145" fmla="*/ 770787 w 2559727"/>
              <a:gd name="connsiteY145" fmla="*/ 0 h 1202987"/>
              <a:gd name="connsiteX146" fmla="*/ 872603 w 2559727"/>
              <a:gd name="connsiteY146" fmla="*/ 101816 h 1202987"/>
              <a:gd name="connsiteX147" fmla="*/ 770787 w 2559727"/>
              <a:gd name="connsiteY147" fmla="*/ 203631 h 1202987"/>
              <a:gd name="connsiteX148" fmla="*/ 668972 w 2559727"/>
              <a:gd name="connsiteY148" fmla="*/ 101816 h 1202987"/>
              <a:gd name="connsiteX149" fmla="*/ 770787 w 2559727"/>
              <a:gd name="connsiteY149" fmla="*/ 0 h 1202987"/>
              <a:gd name="connsiteX150" fmla="*/ 436302 w 2559727"/>
              <a:gd name="connsiteY150" fmla="*/ 0 h 1202987"/>
              <a:gd name="connsiteX151" fmla="*/ 538117 w 2559727"/>
              <a:gd name="connsiteY151" fmla="*/ 101816 h 1202987"/>
              <a:gd name="connsiteX152" fmla="*/ 436302 w 2559727"/>
              <a:gd name="connsiteY152" fmla="*/ 203631 h 1202987"/>
              <a:gd name="connsiteX153" fmla="*/ 334486 w 2559727"/>
              <a:gd name="connsiteY153" fmla="*/ 101816 h 1202987"/>
              <a:gd name="connsiteX154" fmla="*/ 436302 w 2559727"/>
              <a:gd name="connsiteY154" fmla="*/ 0 h 1202987"/>
              <a:gd name="connsiteX155" fmla="*/ 101815 w 2559727"/>
              <a:gd name="connsiteY155" fmla="*/ 0 h 1202987"/>
              <a:gd name="connsiteX156" fmla="*/ 203631 w 2559727"/>
              <a:gd name="connsiteY156" fmla="*/ 101816 h 1202987"/>
              <a:gd name="connsiteX157" fmla="*/ 101815 w 2559727"/>
              <a:gd name="connsiteY157" fmla="*/ 203631 h 1202987"/>
              <a:gd name="connsiteX158" fmla="*/ 0 w 2559727"/>
              <a:gd name="connsiteY158" fmla="*/ 101816 h 1202987"/>
              <a:gd name="connsiteX159" fmla="*/ 101815 w 2559727"/>
              <a:gd name="connsiteY159" fmla="*/ 0 h 12029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</a:cxnLst>
            <a:rect l="l" t="t" r="r" b="b"/>
            <a:pathLst>
              <a:path w="2559727" h="1202987">
                <a:moveTo>
                  <a:pt x="2457912" y="999356"/>
                </a:moveTo>
                <a:cubicBezTo>
                  <a:pt x="2514143" y="999356"/>
                  <a:pt x="2559727" y="1044940"/>
                  <a:pt x="2559727" y="1101172"/>
                </a:cubicBezTo>
                <a:cubicBezTo>
                  <a:pt x="2559727" y="1157403"/>
                  <a:pt x="2514143" y="1202987"/>
                  <a:pt x="2457912" y="1202987"/>
                </a:cubicBezTo>
                <a:cubicBezTo>
                  <a:pt x="2401680" y="1202987"/>
                  <a:pt x="2356096" y="1157403"/>
                  <a:pt x="2356096" y="1101172"/>
                </a:cubicBezTo>
                <a:cubicBezTo>
                  <a:pt x="2356096" y="1044940"/>
                  <a:pt x="2401680" y="999356"/>
                  <a:pt x="2457912" y="999356"/>
                </a:cubicBezTo>
                <a:close/>
                <a:moveTo>
                  <a:pt x="2123426" y="999356"/>
                </a:moveTo>
                <a:cubicBezTo>
                  <a:pt x="2179657" y="999356"/>
                  <a:pt x="2225241" y="1044940"/>
                  <a:pt x="2225241" y="1101172"/>
                </a:cubicBezTo>
                <a:cubicBezTo>
                  <a:pt x="2225241" y="1157403"/>
                  <a:pt x="2179657" y="1202987"/>
                  <a:pt x="2123426" y="1202987"/>
                </a:cubicBezTo>
                <a:cubicBezTo>
                  <a:pt x="2067194" y="1202987"/>
                  <a:pt x="2021610" y="1157403"/>
                  <a:pt x="2021610" y="1101172"/>
                </a:cubicBezTo>
                <a:cubicBezTo>
                  <a:pt x="2021610" y="1044940"/>
                  <a:pt x="2067194" y="999356"/>
                  <a:pt x="2123426" y="999356"/>
                </a:cubicBezTo>
                <a:close/>
                <a:moveTo>
                  <a:pt x="1788940" y="999356"/>
                </a:moveTo>
                <a:cubicBezTo>
                  <a:pt x="1845171" y="999356"/>
                  <a:pt x="1890755" y="1044940"/>
                  <a:pt x="1890755" y="1101172"/>
                </a:cubicBezTo>
                <a:cubicBezTo>
                  <a:pt x="1890755" y="1157403"/>
                  <a:pt x="1845171" y="1202987"/>
                  <a:pt x="1788940" y="1202987"/>
                </a:cubicBezTo>
                <a:cubicBezTo>
                  <a:pt x="1732708" y="1202987"/>
                  <a:pt x="1687124" y="1157403"/>
                  <a:pt x="1687124" y="1101172"/>
                </a:cubicBezTo>
                <a:cubicBezTo>
                  <a:pt x="1687124" y="1044940"/>
                  <a:pt x="1732708" y="999356"/>
                  <a:pt x="1788940" y="999356"/>
                </a:cubicBezTo>
                <a:close/>
                <a:moveTo>
                  <a:pt x="1454454" y="999356"/>
                </a:moveTo>
                <a:cubicBezTo>
                  <a:pt x="1510685" y="999356"/>
                  <a:pt x="1556269" y="1044940"/>
                  <a:pt x="1556269" y="1101172"/>
                </a:cubicBezTo>
                <a:cubicBezTo>
                  <a:pt x="1556269" y="1157403"/>
                  <a:pt x="1510685" y="1202987"/>
                  <a:pt x="1454454" y="1202987"/>
                </a:cubicBezTo>
                <a:cubicBezTo>
                  <a:pt x="1398222" y="1202987"/>
                  <a:pt x="1352638" y="1157403"/>
                  <a:pt x="1352638" y="1101172"/>
                </a:cubicBezTo>
                <a:cubicBezTo>
                  <a:pt x="1352638" y="1044940"/>
                  <a:pt x="1398222" y="999356"/>
                  <a:pt x="1454454" y="999356"/>
                </a:cubicBezTo>
                <a:close/>
                <a:moveTo>
                  <a:pt x="1105273" y="999356"/>
                </a:moveTo>
                <a:cubicBezTo>
                  <a:pt x="1161505" y="999356"/>
                  <a:pt x="1207089" y="1044940"/>
                  <a:pt x="1207089" y="1101172"/>
                </a:cubicBezTo>
                <a:cubicBezTo>
                  <a:pt x="1207089" y="1157403"/>
                  <a:pt x="1161505" y="1202987"/>
                  <a:pt x="1105273" y="1202987"/>
                </a:cubicBezTo>
                <a:cubicBezTo>
                  <a:pt x="1049042" y="1202987"/>
                  <a:pt x="1003458" y="1157403"/>
                  <a:pt x="1003458" y="1101172"/>
                </a:cubicBezTo>
                <a:cubicBezTo>
                  <a:pt x="1003458" y="1044940"/>
                  <a:pt x="1049042" y="999356"/>
                  <a:pt x="1105273" y="999356"/>
                </a:cubicBezTo>
                <a:close/>
                <a:moveTo>
                  <a:pt x="770787" y="999356"/>
                </a:moveTo>
                <a:cubicBezTo>
                  <a:pt x="827019" y="999356"/>
                  <a:pt x="872603" y="1044940"/>
                  <a:pt x="872603" y="1101172"/>
                </a:cubicBezTo>
                <a:cubicBezTo>
                  <a:pt x="872603" y="1157403"/>
                  <a:pt x="827019" y="1202987"/>
                  <a:pt x="770787" y="1202987"/>
                </a:cubicBezTo>
                <a:cubicBezTo>
                  <a:pt x="714556" y="1202987"/>
                  <a:pt x="668972" y="1157403"/>
                  <a:pt x="668972" y="1101172"/>
                </a:cubicBezTo>
                <a:cubicBezTo>
                  <a:pt x="668972" y="1044940"/>
                  <a:pt x="714556" y="999356"/>
                  <a:pt x="770787" y="999356"/>
                </a:cubicBezTo>
                <a:close/>
                <a:moveTo>
                  <a:pt x="436302" y="999356"/>
                </a:moveTo>
                <a:cubicBezTo>
                  <a:pt x="492533" y="999356"/>
                  <a:pt x="538117" y="1044940"/>
                  <a:pt x="538117" y="1101172"/>
                </a:cubicBezTo>
                <a:cubicBezTo>
                  <a:pt x="538117" y="1157403"/>
                  <a:pt x="492533" y="1202987"/>
                  <a:pt x="436302" y="1202987"/>
                </a:cubicBezTo>
                <a:cubicBezTo>
                  <a:pt x="380070" y="1202987"/>
                  <a:pt x="334486" y="1157403"/>
                  <a:pt x="334486" y="1101172"/>
                </a:cubicBezTo>
                <a:cubicBezTo>
                  <a:pt x="334486" y="1044940"/>
                  <a:pt x="380070" y="999356"/>
                  <a:pt x="436302" y="999356"/>
                </a:cubicBezTo>
                <a:close/>
                <a:moveTo>
                  <a:pt x="101816" y="999356"/>
                </a:moveTo>
                <a:cubicBezTo>
                  <a:pt x="158047" y="999356"/>
                  <a:pt x="203631" y="1044940"/>
                  <a:pt x="203631" y="1101172"/>
                </a:cubicBezTo>
                <a:cubicBezTo>
                  <a:pt x="203631" y="1157403"/>
                  <a:pt x="158047" y="1202987"/>
                  <a:pt x="101816" y="1202987"/>
                </a:cubicBezTo>
                <a:cubicBezTo>
                  <a:pt x="45584" y="1202987"/>
                  <a:pt x="0" y="1157403"/>
                  <a:pt x="0" y="1101172"/>
                </a:cubicBezTo>
                <a:cubicBezTo>
                  <a:pt x="0" y="1044940"/>
                  <a:pt x="45584" y="999356"/>
                  <a:pt x="101816" y="999356"/>
                </a:cubicBezTo>
                <a:close/>
                <a:moveTo>
                  <a:pt x="2457912" y="664870"/>
                </a:moveTo>
                <a:cubicBezTo>
                  <a:pt x="2514143" y="664870"/>
                  <a:pt x="2559727" y="710454"/>
                  <a:pt x="2559727" y="766686"/>
                </a:cubicBezTo>
                <a:cubicBezTo>
                  <a:pt x="2559727" y="822917"/>
                  <a:pt x="2514143" y="868501"/>
                  <a:pt x="2457912" y="868501"/>
                </a:cubicBezTo>
                <a:cubicBezTo>
                  <a:pt x="2401680" y="868501"/>
                  <a:pt x="2356096" y="822917"/>
                  <a:pt x="2356096" y="766686"/>
                </a:cubicBezTo>
                <a:cubicBezTo>
                  <a:pt x="2356096" y="710454"/>
                  <a:pt x="2401680" y="664870"/>
                  <a:pt x="2457912" y="664870"/>
                </a:cubicBezTo>
                <a:close/>
                <a:moveTo>
                  <a:pt x="2123426" y="664870"/>
                </a:moveTo>
                <a:cubicBezTo>
                  <a:pt x="2179657" y="664870"/>
                  <a:pt x="2225241" y="710454"/>
                  <a:pt x="2225241" y="766686"/>
                </a:cubicBezTo>
                <a:cubicBezTo>
                  <a:pt x="2225241" y="822917"/>
                  <a:pt x="2179657" y="868501"/>
                  <a:pt x="2123426" y="868501"/>
                </a:cubicBezTo>
                <a:cubicBezTo>
                  <a:pt x="2067194" y="868501"/>
                  <a:pt x="2021610" y="822917"/>
                  <a:pt x="2021610" y="766686"/>
                </a:cubicBezTo>
                <a:cubicBezTo>
                  <a:pt x="2021610" y="710454"/>
                  <a:pt x="2067194" y="664870"/>
                  <a:pt x="2123426" y="664870"/>
                </a:cubicBezTo>
                <a:close/>
                <a:moveTo>
                  <a:pt x="1788940" y="664870"/>
                </a:moveTo>
                <a:cubicBezTo>
                  <a:pt x="1845171" y="664870"/>
                  <a:pt x="1890755" y="710454"/>
                  <a:pt x="1890755" y="766686"/>
                </a:cubicBezTo>
                <a:cubicBezTo>
                  <a:pt x="1890755" y="822917"/>
                  <a:pt x="1845171" y="868501"/>
                  <a:pt x="1788940" y="868501"/>
                </a:cubicBezTo>
                <a:cubicBezTo>
                  <a:pt x="1732708" y="868501"/>
                  <a:pt x="1687124" y="822917"/>
                  <a:pt x="1687124" y="766686"/>
                </a:cubicBezTo>
                <a:cubicBezTo>
                  <a:pt x="1687124" y="710454"/>
                  <a:pt x="1732708" y="664870"/>
                  <a:pt x="1788940" y="664870"/>
                </a:cubicBezTo>
                <a:close/>
                <a:moveTo>
                  <a:pt x="1454454" y="664870"/>
                </a:moveTo>
                <a:cubicBezTo>
                  <a:pt x="1510685" y="664870"/>
                  <a:pt x="1556269" y="710454"/>
                  <a:pt x="1556269" y="766686"/>
                </a:cubicBezTo>
                <a:cubicBezTo>
                  <a:pt x="1556269" y="822917"/>
                  <a:pt x="1510685" y="868501"/>
                  <a:pt x="1454454" y="868501"/>
                </a:cubicBezTo>
                <a:cubicBezTo>
                  <a:pt x="1398222" y="868501"/>
                  <a:pt x="1352638" y="822917"/>
                  <a:pt x="1352638" y="766686"/>
                </a:cubicBezTo>
                <a:cubicBezTo>
                  <a:pt x="1352638" y="710454"/>
                  <a:pt x="1398222" y="664870"/>
                  <a:pt x="1454454" y="664870"/>
                </a:cubicBezTo>
                <a:close/>
                <a:moveTo>
                  <a:pt x="1105273" y="664870"/>
                </a:moveTo>
                <a:cubicBezTo>
                  <a:pt x="1161505" y="664870"/>
                  <a:pt x="1207089" y="710454"/>
                  <a:pt x="1207089" y="766686"/>
                </a:cubicBezTo>
                <a:cubicBezTo>
                  <a:pt x="1207089" y="822917"/>
                  <a:pt x="1161505" y="868501"/>
                  <a:pt x="1105273" y="868501"/>
                </a:cubicBezTo>
                <a:cubicBezTo>
                  <a:pt x="1049042" y="868501"/>
                  <a:pt x="1003458" y="822917"/>
                  <a:pt x="1003458" y="766686"/>
                </a:cubicBezTo>
                <a:cubicBezTo>
                  <a:pt x="1003458" y="710454"/>
                  <a:pt x="1049042" y="664870"/>
                  <a:pt x="1105273" y="664870"/>
                </a:cubicBezTo>
                <a:close/>
                <a:moveTo>
                  <a:pt x="770787" y="664870"/>
                </a:moveTo>
                <a:cubicBezTo>
                  <a:pt x="827019" y="664870"/>
                  <a:pt x="872603" y="710454"/>
                  <a:pt x="872603" y="766686"/>
                </a:cubicBezTo>
                <a:cubicBezTo>
                  <a:pt x="872603" y="822917"/>
                  <a:pt x="827019" y="868501"/>
                  <a:pt x="770787" y="868501"/>
                </a:cubicBezTo>
                <a:cubicBezTo>
                  <a:pt x="714556" y="868501"/>
                  <a:pt x="668972" y="822917"/>
                  <a:pt x="668972" y="766686"/>
                </a:cubicBezTo>
                <a:cubicBezTo>
                  <a:pt x="668972" y="710454"/>
                  <a:pt x="714556" y="664870"/>
                  <a:pt x="770787" y="664870"/>
                </a:cubicBezTo>
                <a:close/>
                <a:moveTo>
                  <a:pt x="436302" y="664870"/>
                </a:moveTo>
                <a:cubicBezTo>
                  <a:pt x="492533" y="664870"/>
                  <a:pt x="538117" y="710454"/>
                  <a:pt x="538117" y="766686"/>
                </a:cubicBezTo>
                <a:cubicBezTo>
                  <a:pt x="538117" y="822917"/>
                  <a:pt x="492533" y="868501"/>
                  <a:pt x="436302" y="868501"/>
                </a:cubicBezTo>
                <a:cubicBezTo>
                  <a:pt x="380070" y="868501"/>
                  <a:pt x="334486" y="822917"/>
                  <a:pt x="334486" y="766686"/>
                </a:cubicBezTo>
                <a:cubicBezTo>
                  <a:pt x="334486" y="710454"/>
                  <a:pt x="380070" y="664870"/>
                  <a:pt x="436302" y="664870"/>
                </a:cubicBezTo>
                <a:close/>
                <a:moveTo>
                  <a:pt x="101816" y="664870"/>
                </a:moveTo>
                <a:cubicBezTo>
                  <a:pt x="158047" y="664870"/>
                  <a:pt x="203631" y="710454"/>
                  <a:pt x="203631" y="766686"/>
                </a:cubicBezTo>
                <a:cubicBezTo>
                  <a:pt x="203631" y="822917"/>
                  <a:pt x="158047" y="868501"/>
                  <a:pt x="101816" y="868501"/>
                </a:cubicBezTo>
                <a:cubicBezTo>
                  <a:pt x="45584" y="868501"/>
                  <a:pt x="0" y="822917"/>
                  <a:pt x="0" y="766686"/>
                </a:cubicBezTo>
                <a:cubicBezTo>
                  <a:pt x="0" y="710454"/>
                  <a:pt x="45584" y="664870"/>
                  <a:pt x="101816" y="664870"/>
                </a:cubicBezTo>
                <a:close/>
                <a:moveTo>
                  <a:pt x="2457912" y="330384"/>
                </a:moveTo>
                <a:cubicBezTo>
                  <a:pt x="2514143" y="330384"/>
                  <a:pt x="2559727" y="375968"/>
                  <a:pt x="2559727" y="432200"/>
                </a:cubicBezTo>
                <a:cubicBezTo>
                  <a:pt x="2559727" y="488431"/>
                  <a:pt x="2514143" y="534015"/>
                  <a:pt x="2457912" y="534015"/>
                </a:cubicBezTo>
                <a:cubicBezTo>
                  <a:pt x="2401680" y="534015"/>
                  <a:pt x="2356096" y="488431"/>
                  <a:pt x="2356096" y="432200"/>
                </a:cubicBezTo>
                <a:cubicBezTo>
                  <a:pt x="2356096" y="375968"/>
                  <a:pt x="2401680" y="330384"/>
                  <a:pt x="2457912" y="330384"/>
                </a:cubicBezTo>
                <a:close/>
                <a:moveTo>
                  <a:pt x="2123426" y="330384"/>
                </a:moveTo>
                <a:cubicBezTo>
                  <a:pt x="2179657" y="330384"/>
                  <a:pt x="2225241" y="375968"/>
                  <a:pt x="2225241" y="432200"/>
                </a:cubicBezTo>
                <a:cubicBezTo>
                  <a:pt x="2225241" y="488431"/>
                  <a:pt x="2179657" y="534015"/>
                  <a:pt x="2123426" y="534015"/>
                </a:cubicBezTo>
                <a:cubicBezTo>
                  <a:pt x="2067194" y="534015"/>
                  <a:pt x="2021610" y="488431"/>
                  <a:pt x="2021610" y="432200"/>
                </a:cubicBezTo>
                <a:cubicBezTo>
                  <a:pt x="2021610" y="375968"/>
                  <a:pt x="2067194" y="330384"/>
                  <a:pt x="2123426" y="330384"/>
                </a:cubicBezTo>
                <a:close/>
                <a:moveTo>
                  <a:pt x="1788940" y="330384"/>
                </a:moveTo>
                <a:cubicBezTo>
                  <a:pt x="1845171" y="330384"/>
                  <a:pt x="1890755" y="375968"/>
                  <a:pt x="1890755" y="432200"/>
                </a:cubicBezTo>
                <a:cubicBezTo>
                  <a:pt x="1890755" y="488431"/>
                  <a:pt x="1845171" y="534015"/>
                  <a:pt x="1788940" y="534015"/>
                </a:cubicBezTo>
                <a:cubicBezTo>
                  <a:pt x="1732708" y="534015"/>
                  <a:pt x="1687124" y="488431"/>
                  <a:pt x="1687124" y="432200"/>
                </a:cubicBezTo>
                <a:cubicBezTo>
                  <a:pt x="1687124" y="375968"/>
                  <a:pt x="1732708" y="330384"/>
                  <a:pt x="1788940" y="330384"/>
                </a:cubicBezTo>
                <a:close/>
                <a:moveTo>
                  <a:pt x="1454454" y="330384"/>
                </a:moveTo>
                <a:cubicBezTo>
                  <a:pt x="1510685" y="330384"/>
                  <a:pt x="1556269" y="375968"/>
                  <a:pt x="1556269" y="432200"/>
                </a:cubicBezTo>
                <a:cubicBezTo>
                  <a:pt x="1556269" y="488431"/>
                  <a:pt x="1510685" y="534015"/>
                  <a:pt x="1454454" y="534015"/>
                </a:cubicBezTo>
                <a:cubicBezTo>
                  <a:pt x="1398222" y="534015"/>
                  <a:pt x="1352638" y="488431"/>
                  <a:pt x="1352638" y="432200"/>
                </a:cubicBezTo>
                <a:cubicBezTo>
                  <a:pt x="1352638" y="375968"/>
                  <a:pt x="1398222" y="330384"/>
                  <a:pt x="1454454" y="330384"/>
                </a:cubicBezTo>
                <a:close/>
                <a:moveTo>
                  <a:pt x="1105273" y="330384"/>
                </a:moveTo>
                <a:cubicBezTo>
                  <a:pt x="1161505" y="330384"/>
                  <a:pt x="1207089" y="375968"/>
                  <a:pt x="1207089" y="432200"/>
                </a:cubicBezTo>
                <a:cubicBezTo>
                  <a:pt x="1207089" y="488431"/>
                  <a:pt x="1161505" y="534015"/>
                  <a:pt x="1105273" y="534015"/>
                </a:cubicBezTo>
                <a:cubicBezTo>
                  <a:pt x="1049042" y="534015"/>
                  <a:pt x="1003458" y="488431"/>
                  <a:pt x="1003458" y="432200"/>
                </a:cubicBezTo>
                <a:cubicBezTo>
                  <a:pt x="1003458" y="375968"/>
                  <a:pt x="1049042" y="330384"/>
                  <a:pt x="1105273" y="330384"/>
                </a:cubicBezTo>
                <a:close/>
                <a:moveTo>
                  <a:pt x="770787" y="330384"/>
                </a:moveTo>
                <a:cubicBezTo>
                  <a:pt x="827019" y="330384"/>
                  <a:pt x="872603" y="375968"/>
                  <a:pt x="872603" y="432200"/>
                </a:cubicBezTo>
                <a:cubicBezTo>
                  <a:pt x="872603" y="488431"/>
                  <a:pt x="827019" y="534015"/>
                  <a:pt x="770787" y="534015"/>
                </a:cubicBezTo>
                <a:cubicBezTo>
                  <a:pt x="714556" y="534015"/>
                  <a:pt x="668972" y="488431"/>
                  <a:pt x="668972" y="432200"/>
                </a:cubicBezTo>
                <a:cubicBezTo>
                  <a:pt x="668972" y="375968"/>
                  <a:pt x="714556" y="330384"/>
                  <a:pt x="770787" y="330384"/>
                </a:cubicBezTo>
                <a:close/>
                <a:moveTo>
                  <a:pt x="436302" y="330384"/>
                </a:moveTo>
                <a:cubicBezTo>
                  <a:pt x="492533" y="330384"/>
                  <a:pt x="538117" y="375968"/>
                  <a:pt x="538117" y="432200"/>
                </a:cubicBezTo>
                <a:cubicBezTo>
                  <a:pt x="538117" y="488431"/>
                  <a:pt x="492533" y="534015"/>
                  <a:pt x="436302" y="534015"/>
                </a:cubicBezTo>
                <a:cubicBezTo>
                  <a:pt x="380070" y="534015"/>
                  <a:pt x="334486" y="488431"/>
                  <a:pt x="334486" y="432200"/>
                </a:cubicBezTo>
                <a:cubicBezTo>
                  <a:pt x="334486" y="375968"/>
                  <a:pt x="380070" y="330384"/>
                  <a:pt x="436302" y="330384"/>
                </a:cubicBezTo>
                <a:close/>
                <a:moveTo>
                  <a:pt x="101816" y="330384"/>
                </a:moveTo>
                <a:cubicBezTo>
                  <a:pt x="158047" y="330384"/>
                  <a:pt x="203631" y="375968"/>
                  <a:pt x="203631" y="432200"/>
                </a:cubicBezTo>
                <a:cubicBezTo>
                  <a:pt x="203631" y="488431"/>
                  <a:pt x="158047" y="534015"/>
                  <a:pt x="101816" y="534015"/>
                </a:cubicBezTo>
                <a:cubicBezTo>
                  <a:pt x="45584" y="534015"/>
                  <a:pt x="0" y="488431"/>
                  <a:pt x="0" y="432200"/>
                </a:cubicBezTo>
                <a:cubicBezTo>
                  <a:pt x="0" y="375968"/>
                  <a:pt x="45584" y="330384"/>
                  <a:pt x="101816" y="330384"/>
                </a:cubicBezTo>
                <a:close/>
                <a:moveTo>
                  <a:pt x="2457912" y="0"/>
                </a:moveTo>
                <a:cubicBezTo>
                  <a:pt x="2514143" y="0"/>
                  <a:pt x="2559727" y="45584"/>
                  <a:pt x="2559727" y="101816"/>
                </a:cubicBezTo>
                <a:cubicBezTo>
                  <a:pt x="2559727" y="158047"/>
                  <a:pt x="2514143" y="203631"/>
                  <a:pt x="2457912" y="203631"/>
                </a:cubicBezTo>
                <a:cubicBezTo>
                  <a:pt x="2401680" y="203631"/>
                  <a:pt x="2356096" y="158047"/>
                  <a:pt x="2356096" y="101816"/>
                </a:cubicBezTo>
                <a:cubicBezTo>
                  <a:pt x="2356096" y="45584"/>
                  <a:pt x="2401680" y="0"/>
                  <a:pt x="2457912" y="0"/>
                </a:cubicBezTo>
                <a:close/>
                <a:moveTo>
                  <a:pt x="2123426" y="0"/>
                </a:moveTo>
                <a:cubicBezTo>
                  <a:pt x="2179657" y="0"/>
                  <a:pt x="2225241" y="45584"/>
                  <a:pt x="2225241" y="101816"/>
                </a:cubicBezTo>
                <a:cubicBezTo>
                  <a:pt x="2225241" y="158047"/>
                  <a:pt x="2179657" y="203631"/>
                  <a:pt x="2123426" y="203631"/>
                </a:cubicBezTo>
                <a:cubicBezTo>
                  <a:pt x="2067194" y="203631"/>
                  <a:pt x="2021610" y="158047"/>
                  <a:pt x="2021610" y="101816"/>
                </a:cubicBezTo>
                <a:cubicBezTo>
                  <a:pt x="2021610" y="45584"/>
                  <a:pt x="2067194" y="0"/>
                  <a:pt x="2123426" y="0"/>
                </a:cubicBezTo>
                <a:close/>
                <a:moveTo>
                  <a:pt x="1788940" y="0"/>
                </a:moveTo>
                <a:cubicBezTo>
                  <a:pt x="1845171" y="0"/>
                  <a:pt x="1890755" y="45584"/>
                  <a:pt x="1890755" y="101816"/>
                </a:cubicBezTo>
                <a:cubicBezTo>
                  <a:pt x="1890755" y="158047"/>
                  <a:pt x="1845171" y="203631"/>
                  <a:pt x="1788940" y="203631"/>
                </a:cubicBezTo>
                <a:cubicBezTo>
                  <a:pt x="1732708" y="203631"/>
                  <a:pt x="1687124" y="158047"/>
                  <a:pt x="1687124" y="101816"/>
                </a:cubicBezTo>
                <a:cubicBezTo>
                  <a:pt x="1687124" y="45584"/>
                  <a:pt x="1732708" y="0"/>
                  <a:pt x="1788940" y="0"/>
                </a:cubicBezTo>
                <a:close/>
                <a:moveTo>
                  <a:pt x="1454454" y="0"/>
                </a:moveTo>
                <a:cubicBezTo>
                  <a:pt x="1510685" y="0"/>
                  <a:pt x="1556269" y="45584"/>
                  <a:pt x="1556269" y="101816"/>
                </a:cubicBezTo>
                <a:cubicBezTo>
                  <a:pt x="1556269" y="158047"/>
                  <a:pt x="1510685" y="203631"/>
                  <a:pt x="1454454" y="203631"/>
                </a:cubicBezTo>
                <a:cubicBezTo>
                  <a:pt x="1398222" y="203631"/>
                  <a:pt x="1352638" y="158047"/>
                  <a:pt x="1352638" y="101816"/>
                </a:cubicBezTo>
                <a:cubicBezTo>
                  <a:pt x="1352638" y="45584"/>
                  <a:pt x="1398222" y="0"/>
                  <a:pt x="1454454" y="0"/>
                </a:cubicBezTo>
                <a:close/>
                <a:moveTo>
                  <a:pt x="1105273" y="0"/>
                </a:moveTo>
                <a:cubicBezTo>
                  <a:pt x="1161505" y="0"/>
                  <a:pt x="1207089" y="45584"/>
                  <a:pt x="1207089" y="101816"/>
                </a:cubicBezTo>
                <a:cubicBezTo>
                  <a:pt x="1207089" y="158047"/>
                  <a:pt x="1161505" y="203631"/>
                  <a:pt x="1105273" y="203631"/>
                </a:cubicBezTo>
                <a:cubicBezTo>
                  <a:pt x="1049042" y="203631"/>
                  <a:pt x="1003458" y="158047"/>
                  <a:pt x="1003458" y="101816"/>
                </a:cubicBezTo>
                <a:cubicBezTo>
                  <a:pt x="1003458" y="45584"/>
                  <a:pt x="1049042" y="0"/>
                  <a:pt x="1105273" y="0"/>
                </a:cubicBezTo>
                <a:close/>
                <a:moveTo>
                  <a:pt x="770787" y="0"/>
                </a:moveTo>
                <a:cubicBezTo>
                  <a:pt x="827019" y="0"/>
                  <a:pt x="872603" y="45584"/>
                  <a:pt x="872603" y="101816"/>
                </a:cubicBezTo>
                <a:cubicBezTo>
                  <a:pt x="872603" y="158047"/>
                  <a:pt x="827019" y="203631"/>
                  <a:pt x="770787" y="203631"/>
                </a:cubicBezTo>
                <a:cubicBezTo>
                  <a:pt x="714556" y="203631"/>
                  <a:pt x="668972" y="158047"/>
                  <a:pt x="668972" y="101816"/>
                </a:cubicBezTo>
                <a:cubicBezTo>
                  <a:pt x="668972" y="45584"/>
                  <a:pt x="714556" y="0"/>
                  <a:pt x="770787" y="0"/>
                </a:cubicBezTo>
                <a:close/>
                <a:moveTo>
                  <a:pt x="436302" y="0"/>
                </a:moveTo>
                <a:cubicBezTo>
                  <a:pt x="492533" y="0"/>
                  <a:pt x="538117" y="45584"/>
                  <a:pt x="538117" y="101816"/>
                </a:cubicBezTo>
                <a:cubicBezTo>
                  <a:pt x="538117" y="158047"/>
                  <a:pt x="492533" y="203631"/>
                  <a:pt x="436302" y="203631"/>
                </a:cubicBezTo>
                <a:cubicBezTo>
                  <a:pt x="380070" y="203631"/>
                  <a:pt x="334486" y="158047"/>
                  <a:pt x="334486" y="101816"/>
                </a:cubicBezTo>
                <a:cubicBezTo>
                  <a:pt x="334486" y="45584"/>
                  <a:pt x="380070" y="0"/>
                  <a:pt x="436302" y="0"/>
                </a:cubicBezTo>
                <a:close/>
                <a:moveTo>
                  <a:pt x="101815" y="0"/>
                </a:moveTo>
                <a:cubicBezTo>
                  <a:pt x="158047" y="0"/>
                  <a:pt x="203631" y="45584"/>
                  <a:pt x="203631" y="101816"/>
                </a:cubicBezTo>
                <a:cubicBezTo>
                  <a:pt x="203631" y="158047"/>
                  <a:pt x="158047" y="203631"/>
                  <a:pt x="101815" y="203631"/>
                </a:cubicBezTo>
                <a:cubicBezTo>
                  <a:pt x="45584" y="203631"/>
                  <a:pt x="0" y="158047"/>
                  <a:pt x="0" y="101816"/>
                </a:cubicBezTo>
                <a:cubicBezTo>
                  <a:pt x="0" y="45584"/>
                  <a:pt x="45584" y="0"/>
                  <a:pt x="101815" y="0"/>
                </a:cubicBezTo>
                <a:close/>
              </a:path>
            </a:pathLst>
          </a:custGeom>
          <a:solidFill>
            <a:schemeClr val="accent2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6C8C050B-94BF-4558-B99E-382BF59D37D7}"/>
              </a:ext>
            </a:extLst>
          </p:cNvPr>
          <p:cNvSpPr/>
          <p:nvPr userDrawn="1"/>
        </p:nvSpPr>
        <p:spPr>
          <a:xfrm rot="10800000">
            <a:off x="-2" y="-7938"/>
            <a:ext cx="3352799" cy="2903537"/>
          </a:xfrm>
          <a:custGeom>
            <a:avLst/>
            <a:gdLst>
              <a:gd name="connsiteX0" fmla="*/ 4114800 w 6390807"/>
              <a:gd name="connsiteY0" fmla="*/ 0 h 4942371"/>
              <a:gd name="connsiteX1" fmla="*/ 6390807 w 6390807"/>
              <a:gd name="connsiteY1" fmla="*/ 0 h 4942371"/>
              <a:gd name="connsiteX2" fmla="*/ 6390807 w 6390807"/>
              <a:gd name="connsiteY2" fmla="*/ 4942371 h 4942371"/>
              <a:gd name="connsiteX3" fmla="*/ 83294 w 6390807"/>
              <a:gd name="connsiteY3" fmla="*/ 4942371 h 4942371"/>
              <a:gd name="connsiteX4" fmla="*/ 47412 w 6390807"/>
              <a:gd name="connsiteY4" fmla="*/ 4741443 h 4942371"/>
              <a:gd name="connsiteX5" fmla="*/ 0 w 6390807"/>
              <a:gd name="connsiteY5" fmla="*/ 4114800 h 4942371"/>
              <a:gd name="connsiteX6" fmla="*/ 4114800 w 6390807"/>
              <a:gd name="connsiteY6" fmla="*/ 0 h 49423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390807" h="4942371">
                <a:moveTo>
                  <a:pt x="4114800" y="0"/>
                </a:moveTo>
                <a:lnTo>
                  <a:pt x="6390807" y="0"/>
                </a:lnTo>
                <a:lnTo>
                  <a:pt x="6390807" y="4942371"/>
                </a:lnTo>
                <a:lnTo>
                  <a:pt x="83294" y="4942371"/>
                </a:lnTo>
                <a:lnTo>
                  <a:pt x="47412" y="4741443"/>
                </a:lnTo>
                <a:cubicBezTo>
                  <a:pt x="16192" y="4537119"/>
                  <a:pt x="0" y="4327850"/>
                  <a:pt x="0" y="4114800"/>
                </a:cubicBezTo>
                <a:cubicBezTo>
                  <a:pt x="0" y="1842259"/>
                  <a:pt x="1842259" y="0"/>
                  <a:pt x="4114800" y="0"/>
                </a:cubicBezTo>
                <a:close/>
              </a:path>
            </a:pathLst>
          </a:custGeom>
          <a:gradFill flip="none" rotWithShape="1">
            <a:gsLst>
              <a:gs pos="100000">
                <a:schemeClr val="accent2"/>
              </a:gs>
              <a:gs pos="44000">
                <a:schemeClr val="accent1">
                  <a:alpha val="40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FE0C23D4-69F9-4E25-A7AB-9679809CCB83}"/>
              </a:ext>
            </a:extLst>
          </p:cNvPr>
          <p:cNvSpPr/>
          <p:nvPr userDrawn="1"/>
        </p:nvSpPr>
        <p:spPr>
          <a:xfrm>
            <a:off x="0" y="7938"/>
            <a:ext cx="3352797" cy="6858000"/>
          </a:xfrm>
          <a:custGeom>
            <a:avLst/>
            <a:gdLst>
              <a:gd name="connsiteX0" fmla="*/ 4114800 w 6390807"/>
              <a:gd name="connsiteY0" fmla="*/ 0 h 4942371"/>
              <a:gd name="connsiteX1" fmla="*/ 6390807 w 6390807"/>
              <a:gd name="connsiteY1" fmla="*/ 0 h 4942371"/>
              <a:gd name="connsiteX2" fmla="*/ 6390807 w 6390807"/>
              <a:gd name="connsiteY2" fmla="*/ 4942371 h 4942371"/>
              <a:gd name="connsiteX3" fmla="*/ 83294 w 6390807"/>
              <a:gd name="connsiteY3" fmla="*/ 4942371 h 4942371"/>
              <a:gd name="connsiteX4" fmla="*/ 47412 w 6390807"/>
              <a:gd name="connsiteY4" fmla="*/ 4741443 h 4942371"/>
              <a:gd name="connsiteX5" fmla="*/ 0 w 6390807"/>
              <a:gd name="connsiteY5" fmla="*/ 4114800 h 4942371"/>
              <a:gd name="connsiteX6" fmla="*/ 4114800 w 6390807"/>
              <a:gd name="connsiteY6" fmla="*/ 0 h 49423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390807" h="4942371">
                <a:moveTo>
                  <a:pt x="4114800" y="0"/>
                </a:moveTo>
                <a:lnTo>
                  <a:pt x="6390807" y="0"/>
                </a:lnTo>
                <a:lnTo>
                  <a:pt x="6390807" y="4942371"/>
                </a:lnTo>
                <a:lnTo>
                  <a:pt x="83294" y="4942371"/>
                </a:lnTo>
                <a:lnTo>
                  <a:pt x="47412" y="4741443"/>
                </a:lnTo>
                <a:cubicBezTo>
                  <a:pt x="16192" y="4537119"/>
                  <a:pt x="0" y="4327850"/>
                  <a:pt x="0" y="4114800"/>
                </a:cubicBezTo>
                <a:cubicBezTo>
                  <a:pt x="0" y="1842259"/>
                  <a:pt x="1842259" y="0"/>
                  <a:pt x="4114800" y="0"/>
                </a:cubicBezTo>
                <a:close/>
              </a:path>
            </a:pathLst>
          </a:custGeom>
          <a:gradFill flip="none" rotWithShape="1">
            <a:gsLst>
              <a:gs pos="100000">
                <a:schemeClr val="accent3"/>
              </a:gs>
              <a:gs pos="44000">
                <a:schemeClr val="accent1">
                  <a:alpha val="40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637464B8-9035-4E5D-B08A-0745612E6D2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20391" y="769938"/>
            <a:ext cx="5407025" cy="5310187"/>
          </a:xfrm>
        </p:spPr>
        <p:txBody>
          <a:bodyPr/>
          <a:lstStyle/>
          <a:p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345C4711-DD29-4F3D-8472-DC0059980922}"/>
              </a:ext>
            </a:extLst>
          </p:cNvPr>
          <p:cNvSpPr/>
          <p:nvPr userDrawn="1"/>
        </p:nvSpPr>
        <p:spPr>
          <a:xfrm>
            <a:off x="9004182" y="1307547"/>
            <a:ext cx="2559727" cy="1202987"/>
          </a:xfrm>
          <a:custGeom>
            <a:avLst/>
            <a:gdLst>
              <a:gd name="connsiteX0" fmla="*/ 2457912 w 2559727"/>
              <a:gd name="connsiteY0" fmla="*/ 999356 h 1202987"/>
              <a:gd name="connsiteX1" fmla="*/ 2559727 w 2559727"/>
              <a:gd name="connsiteY1" fmla="*/ 1101172 h 1202987"/>
              <a:gd name="connsiteX2" fmla="*/ 2457912 w 2559727"/>
              <a:gd name="connsiteY2" fmla="*/ 1202987 h 1202987"/>
              <a:gd name="connsiteX3" fmla="*/ 2356096 w 2559727"/>
              <a:gd name="connsiteY3" fmla="*/ 1101172 h 1202987"/>
              <a:gd name="connsiteX4" fmla="*/ 2457912 w 2559727"/>
              <a:gd name="connsiteY4" fmla="*/ 999356 h 1202987"/>
              <a:gd name="connsiteX5" fmla="*/ 2123426 w 2559727"/>
              <a:gd name="connsiteY5" fmla="*/ 999356 h 1202987"/>
              <a:gd name="connsiteX6" fmla="*/ 2225241 w 2559727"/>
              <a:gd name="connsiteY6" fmla="*/ 1101172 h 1202987"/>
              <a:gd name="connsiteX7" fmla="*/ 2123426 w 2559727"/>
              <a:gd name="connsiteY7" fmla="*/ 1202987 h 1202987"/>
              <a:gd name="connsiteX8" fmla="*/ 2021610 w 2559727"/>
              <a:gd name="connsiteY8" fmla="*/ 1101172 h 1202987"/>
              <a:gd name="connsiteX9" fmla="*/ 2123426 w 2559727"/>
              <a:gd name="connsiteY9" fmla="*/ 999356 h 1202987"/>
              <a:gd name="connsiteX10" fmla="*/ 1788940 w 2559727"/>
              <a:gd name="connsiteY10" fmla="*/ 999356 h 1202987"/>
              <a:gd name="connsiteX11" fmla="*/ 1890755 w 2559727"/>
              <a:gd name="connsiteY11" fmla="*/ 1101172 h 1202987"/>
              <a:gd name="connsiteX12" fmla="*/ 1788940 w 2559727"/>
              <a:gd name="connsiteY12" fmla="*/ 1202987 h 1202987"/>
              <a:gd name="connsiteX13" fmla="*/ 1687124 w 2559727"/>
              <a:gd name="connsiteY13" fmla="*/ 1101172 h 1202987"/>
              <a:gd name="connsiteX14" fmla="*/ 1788940 w 2559727"/>
              <a:gd name="connsiteY14" fmla="*/ 999356 h 1202987"/>
              <a:gd name="connsiteX15" fmla="*/ 1454454 w 2559727"/>
              <a:gd name="connsiteY15" fmla="*/ 999356 h 1202987"/>
              <a:gd name="connsiteX16" fmla="*/ 1556269 w 2559727"/>
              <a:gd name="connsiteY16" fmla="*/ 1101172 h 1202987"/>
              <a:gd name="connsiteX17" fmla="*/ 1454454 w 2559727"/>
              <a:gd name="connsiteY17" fmla="*/ 1202987 h 1202987"/>
              <a:gd name="connsiteX18" fmla="*/ 1352638 w 2559727"/>
              <a:gd name="connsiteY18" fmla="*/ 1101172 h 1202987"/>
              <a:gd name="connsiteX19" fmla="*/ 1454454 w 2559727"/>
              <a:gd name="connsiteY19" fmla="*/ 999356 h 1202987"/>
              <a:gd name="connsiteX20" fmla="*/ 1105273 w 2559727"/>
              <a:gd name="connsiteY20" fmla="*/ 999356 h 1202987"/>
              <a:gd name="connsiteX21" fmla="*/ 1207089 w 2559727"/>
              <a:gd name="connsiteY21" fmla="*/ 1101172 h 1202987"/>
              <a:gd name="connsiteX22" fmla="*/ 1105273 w 2559727"/>
              <a:gd name="connsiteY22" fmla="*/ 1202987 h 1202987"/>
              <a:gd name="connsiteX23" fmla="*/ 1003458 w 2559727"/>
              <a:gd name="connsiteY23" fmla="*/ 1101172 h 1202987"/>
              <a:gd name="connsiteX24" fmla="*/ 1105273 w 2559727"/>
              <a:gd name="connsiteY24" fmla="*/ 999356 h 1202987"/>
              <a:gd name="connsiteX25" fmla="*/ 770787 w 2559727"/>
              <a:gd name="connsiteY25" fmla="*/ 999356 h 1202987"/>
              <a:gd name="connsiteX26" fmla="*/ 872603 w 2559727"/>
              <a:gd name="connsiteY26" fmla="*/ 1101172 h 1202987"/>
              <a:gd name="connsiteX27" fmla="*/ 770787 w 2559727"/>
              <a:gd name="connsiteY27" fmla="*/ 1202987 h 1202987"/>
              <a:gd name="connsiteX28" fmla="*/ 668972 w 2559727"/>
              <a:gd name="connsiteY28" fmla="*/ 1101172 h 1202987"/>
              <a:gd name="connsiteX29" fmla="*/ 770787 w 2559727"/>
              <a:gd name="connsiteY29" fmla="*/ 999356 h 1202987"/>
              <a:gd name="connsiteX30" fmla="*/ 436302 w 2559727"/>
              <a:gd name="connsiteY30" fmla="*/ 999356 h 1202987"/>
              <a:gd name="connsiteX31" fmla="*/ 538117 w 2559727"/>
              <a:gd name="connsiteY31" fmla="*/ 1101172 h 1202987"/>
              <a:gd name="connsiteX32" fmla="*/ 436302 w 2559727"/>
              <a:gd name="connsiteY32" fmla="*/ 1202987 h 1202987"/>
              <a:gd name="connsiteX33" fmla="*/ 334486 w 2559727"/>
              <a:gd name="connsiteY33" fmla="*/ 1101172 h 1202987"/>
              <a:gd name="connsiteX34" fmla="*/ 436302 w 2559727"/>
              <a:gd name="connsiteY34" fmla="*/ 999356 h 1202987"/>
              <a:gd name="connsiteX35" fmla="*/ 101816 w 2559727"/>
              <a:gd name="connsiteY35" fmla="*/ 999356 h 1202987"/>
              <a:gd name="connsiteX36" fmla="*/ 203631 w 2559727"/>
              <a:gd name="connsiteY36" fmla="*/ 1101172 h 1202987"/>
              <a:gd name="connsiteX37" fmla="*/ 101816 w 2559727"/>
              <a:gd name="connsiteY37" fmla="*/ 1202987 h 1202987"/>
              <a:gd name="connsiteX38" fmla="*/ 0 w 2559727"/>
              <a:gd name="connsiteY38" fmla="*/ 1101172 h 1202987"/>
              <a:gd name="connsiteX39" fmla="*/ 101816 w 2559727"/>
              <a:gd name="connsiteY39" fmla="*/ 999356 h 1202987"/>
              <a:gd name="connsiteX40" fmla="*/ 2457912 w 2559727"/>
              <a:gd name="connsiteY40" fmla="*/ 664870 h 1202987"/>
              <a:gd name="connsiteX41" fmla="*/ 2559727 w 2559727"/>
              <a:gd name="connsiteY41" fmla="*/ 766686 h 1202987"/>
              <a:gd name="connsiteX42" fmla="*/ 2457912 w 2559727"/>
              <a:gd name="connsiteY42" fmla="*/ 868501 h 1202987"/>
              <a:gd name="connsiteX43" fmla="*/ 2356096 w 2559727"/>
              <a:gd name="connsiteY43" fmla="*/ 766686 h 1202987"/>
              <a:gd name="connsiteX44" fmla="*/ 2457912 w 2559727"/>
              <a:gd name="connsiteY44" fmla="*/ 664870 h 1202987"/>
              <a:gd name="connsiteX45" fmla="*/ 2123426 w 2559727"/>
              <a:gd name="connsiteY45" fmla="*/ 664870 h 1202987"/>
              <a:gd name="connsiteX46" fmla="*/ 2225241 w 2559727"/>
              <a:gd name="connsiteY46" fmla="*/ 766686 h 1202987"/>
              <a:gd name="connsiteX47" fmla="*/ 2123426 w 2559727"/>
              <a:gd name="connsiteY47" fmla="*/ 868501 h 1202987"/>
              <a:gd name="connsiteX48" fmla="*/ 2021610 w 2559727"/>
              <a:gd name="connsiteY48" fmla="*/ 766686 h 1202987"/>
              <a:gd name="connsiteX49" fmla="*/ 2123426 w 2559727"/>
              <a:gd name="connsiteY49" fmla="*/ 664870 h 1202987"/>
              <a:gd name="connsiteX50" fmla="*/ 1788940 w 2559727"/>
              <a:gd name="connsiteY50" fmla="*/ 664870 h 1202987"/>
              <a:gd name="connsiteX51" fmla="*/ 1890755 w 2559727"/>
              <a:gd name="connsiteY51" fmla="*/ 766686 h 1202987"/>
              <a:gd name="connsiteX52" fmla="*/ 1788940 w 2559727"/>
              <a:gd name="connsiteY52" fmla="*/ 868501 h 1202987"/>
              <a:gd name="connsiteX53" fmla="*/ 1687124 w 2559727"/>
              <a:gd name="connsiteY53" fmla="*/ 766686 h 1202987"/>
              <a:gd name="connsiteX54" fmla="*/ 1788940 w 2559727"/>
              <a:gd name="connsiteY54" fmla="*/ 664870 h 1202987"/>
              <a:gd name="connsiteX55" fmla="*/ 1454454 w 2559727"/>
              <a:gd name="connsiteY55" fmla="*/ 664870 h 1202987"/>
              <a:gd name="connsiteX56" fmla="*/ 1556269 w 2559727"/>
              <a:gd name="connsiteY56" fmla="*/ 766686 h 1202987"/>
              <a:gd name="connsiteX57" fmla="*/ 1454454 w 2559727"/>
              <a:gd name="connsiteY57" fmla="*/ 868501 h 1202987"/>
              <a:gd name="connsiteX58" fmla="*/ 1352638 w 2559727"/>
              <a:gd name="connsiteY58" fmla="*/ 766686 h 1202987"/>
              <a:gd name="connsiteX59" fmla="*/ 1454454 w 2559727"/>
              <a:gd name="connsiteY59" fmla="*/ 664870 h 1202987"/>
              <a:gd name="connsiteX60" fmla="*/ 1105273 w 2559727"/>
              <a:gd name="connsiteY60" fmla="*/ 664870 h 1202987"/>
              <a:gd name="connsiteX61" fmla="*/ 1207089 w 2559727"/>
              <a:gd name="connsiteY61" fmla="*/ 766686 h 1202987"/>
              <a:gd name="connsiteX62" fmla="*/ 1105273 w 2559727"/>
              <a:gd name="connsiteY62" fmla="*/ 868501 h 1202987"/>
              <a:gd name="connsiteX63" fmla="*/ 1003458 w 2559727"/>
              <a:gd name="connsiteY63" fmla="*/ 766686 h 1202987"/>
              <a:gd name="connsiteX64" fmla="*/ 1105273 w 2559727"/>
              <a:gd name="connsiteY64" fmla="*/ 664870 h 1202987"/>
              <a:gd name="connsiteX65" fmla="*/ 770787 w 2559727"/>
              <a:gd name="connsiteY65" fmla="*/ 664870 h 1202987"/>
              <a:gd name="connsiteX66" fmla="*/ 872603 w 2559727"/>
              <a:gd name="connsiteY66" fmla="*/ 766686 h 1202987"/>
              <a:gd name="connsiteX67" fmla="*/ 770787 w 2559727"/>
              <a:gd name="connsiteY67" fmla="*/ 868501 h 1202987"/>
              <a:gd name="connsiteX68" fmla="*/ 668972 w 2559727"/>
              <a:gd name="connsiteY68" fmla="*/ 766686 h 1202987"/>
              <a:gd name="connsiteX69" fmla="*/ 770787 w 2559727"/>
              <a:gd name="connsiteY69" fmla="*/ 664870 h 1202987"/>
              <a:gd name="connsiteX70" fmla="*/ 436302 w 2559727"/>
              <a:gd name="connsiteY70" fmla="*/ 664870 h 1202987"/>
              <a:gd name="connsiteX71" fmla="*/ 538117 w 2559727"/>
              <a:gd name="connsiteY71" fmla="*/ 766686 h 1202987"/>
              <a:gd name="connsiteX72" fmla="*/ 436302 w 2559727"/>
              <a:gd name="connsiteY72" fmla="*/ 868501 h 1202987"/>
              <a:gd name="connsiteX73" fmla="*/ 334486 w 2559727"/>
              <a:gd name="connsiteY73" fmla="*/ 766686 h 1202987"/>
              <a:gd name="connsiteX74" fmla="*/ 436302 w 2559727"/>
              <a:gd name="connsiteY74" fmla="*/ 664870 h 1202987"/>
              <a:gd name="connsiteX75" fmla="*/ 101816 w 2559727"/>
              <a:gd name="connsiteY75" fmla="*/ 664870 h 1202987"/>
              <a:gd name="connsiteX76" fmla="*/ 203631 w 2559727"/>
              <a:gd name="connsiteY76" fmla="*/ 766686 h 1202987"/>
              <a:gd name="connsiteX77" fmla="*/ 101816 w 2559727"/>
              <a:gd name="connsiteY77" fmla="*/ 868501 h 1202987"/>
              <a:gd name="connsiteX78" fmla="*/ 0 w 2559727"/>
              <a:gd name="connsiteY78" fmla="*/ 766686 h 1202987"/>
              <a:gd name="connsiteX79" fmla="*/ 101816 w 2559727"/>
              <a:gd name="connsiteY79" fmla="*/ 664870 h 1202987"/>
              <a:gd name="connsiteX80" fmla="*/ 2457912 w 2559727"/>
              <a:gd name="connsiteY80" fmla="*/ 330384 h 1202987"/>
              <a:gd name="connsiteX81" fmla="*/ 2559727 w 2559727"/>
              <a:gd name="connsiteY81" fmla="*/ 432200 h 1202987"/>
              <a:gd name="connsiteX82" fmla="*/ 2457912 w 2559727"/>
              <a:gd name="connsiteY82" fmla="*/ 534015 h 1202987"/>
              <a:gd name="connsiteX83" fmla="*/ 2356096 w 2559727"/>
              <a:gd name="connsiteY83" fmla="*/ 432200 h 1202987"/>
              <a:gd name="connsiteX84" fmla="*/ 2457912 w 2559727"/>
              <a:gd name="connsiteY84" fmla="*/ 330384 h 1202987"/>
              <a:gd name="connsiteX85" fmla="*/ 2123426 w 2559727"/>
              <a:gd name="connsiteY85" fmla="*/ 330384 h 1202987"/>
              <a:gd name="connsiteX86" fmla="*/ 2225241 w 2559727"/>
              <a:gd name="connsiteY86" fmla="*/ 432200 h 1202987"/>
              <a:gd name="connsiteX87" fmla="*/ 2123426 w 2559727"/>
              <a:gd name="connsiteY87" fmla="*/ 534015 h 1202987"/>
              <a:gd name="connsiteX88" fmla="*/ 2021610 w 2559727"/>
              <a:gd name="connsiteY88" fmla="*/ 432200 h 1202987"/>
              <a:gd name="connsiteX89" fmla="*/ 2123426 w 2559727"/>
              <a:gd name="connsiteY89" fmla="*/ 330384 h 1202987"/>
              <a:gd name="connsiteX90" fmla="*/ 1788940 w 2559727"/>
              <a:gd name="connsiteY90" fmla="*/ 330384 h 1202987"/>
              <a:gd name="connsiteX91" fmla="*/ 1890755 w 2559727"/>
              <a:gd name="connsiteY91" fmla="*/ 432200 h 1202987"/>
              <a:gd name="connsiteX92" fmla="*/ 1788940 w 2559727"/>
              <a:gd name="connsiteY92" fmla="*/ 534015 h 1202987"/>
              <a:gd name="connsiteX93" fmla="*/ 1687124 w 2559727"/>
              <a:gd name="connsiteY93" fmla="*/ 432200 h 1202987"/>
              <a:gd name="connsiteX94" fmla="*/ 1788940 w 2559727"/>
              <a:gd name="connsiteY94" fmla="*/ 330384 h 1202987"/>
              <a:gd name="connsiteX95" fmla="*/ 1454454 w 2559727"/>
              <a:gd name="connsiteY95" fmla="*/ 330384 h 1202987"/>
              <a:gd name="connsiteX96" fmla="*/ 1556269 w 2559727"/>
              <a:gd name="connsiteY96" fmla="*/ 432200 h 1202987"/>
              <a:gd name="connsiteX97" fmla="*/ 1454454 w 2559727"/>
              <a:gd name="connsiteY97" fmla="*/ 534015 h 1202987"/>
              <a:gd name="connsiteX98" fmla="*/ 1352638 w 2559727"/>
              <a:gd name="connsiteY98" fmla="*/ 432200 h 1202987"/>
              <a:gd name="connsiteX99" fmla="*/ 1454454 w 2559727"/>
              <a:gd name="connsiteY99" fmla="*/ 330384 h 1202987"/>
              <a:gd name="connsiteX100" fmla="*/ 1105273 w 2559727"/>
              <a:gd name="connsiteY100" fmla="*/ 330384 h 1202987"/>
              <a:gd name="connsiteX101" fmla="*/ 1207089 w 2559727"/>
              <a:gd name="connsiteY101" fmla="*/ 432200 h 1202987"/>
              <a:gd name="connsiteX102" fmla="*/ 1105273 w 2559727"/>
              <a:gd name="connsiteY102" fmla="*/ 534015 h 1202987"/>
              <a:gd name="connsiteX103" fmla="*/ 1003458 w 2559727"/>
              <a:gd name="connsiteY103" fmla="*/ 432200 h 1202987"/>
              <a:gd name="connsiteX104" fmla="*/ 1105273 w 2559727"/>
              <a:gd name="connsiteY104" fmla="*/ 330384 h 1202987"/>
              <a:gd name="connsiteX105" fmla="*/ 770787 w 2559727"/>
              <a:gd name="connsiteY105" fmla="*/ 330384 h 1202987"/>
              <a:gd name="connsiteX106" fmla="*/ 872603 w 2559727"/>
              <a:gd name="connsiteY106" fmla="*/ 432200 h 1202987"/>
              <a:gd name="connsiteX107" fmla="*/ 770787 w 2559727"/>
              <a:gd name="connsiteY107" fmla="*/ 534015 h 1202987"/>
              <a:gd name="connsiteX108" fmla="*/ 668972 w 2559727"/>
              <a:gd name="connsiteY108" fmla="*/ 432200 h 1202987"/>
              <a:gd name="connsiteX109" fmla="*/ 770787 w 2559727"/>
              <a:gd name="connsiteY109" fmla="*/ 330384 h 1202987"/>
              <a:gd name="connsiteX110" fmla="*/ 436302 w 2559727"/>
              <a:gd name="connsiteY110" fmla="*/ 330384 h 1202987"/>
              <a:gd name="connsiteX111" fmla="*/ 538117 w 2559727"/>
              <a:gd name="connsiteY111" fmla="*/ 432200 h 1202987"/>
              <a:gd name="connsiteX112" fmla="*/ 436302 w 2559727"/>
              <a:gd name="connsiteY112" fmla="*/ 534015 h 1202987"/>
              <a:gd name="connsiteX113" fmla="*/ 334486 w 2559727"/>
              <a:gd name="connsiteY113" fmla="*/ 432200 h 1202987"/>
              <a:gd name="connsiteX114" fmla="*/ 436302 w 2559727"/>
              <a:gd name="connsiteY114" fmla="*/ 330384 h 1202987"/>
              <a:gd name="connsiteX115" fmla="*/ 101816 w 2559727"/>
              <a:gd name="connsiteY115" fmla="*/ 330384 h 1202987"/>
              <a:gd name="connsiteX116" fmla="*/ 203631 w 2559727"/>
              <a:gd name="connsiteY116" fmla="*/ 432200 h 1202987"/>
              <a:gd name="connsiteX117" fmla="*/ 101816 w 2559727"/>
              <a:gd name="connsiteY117" fmla="*/ 534015 h 1202987"/>
              <a:gd name="connsiteX118" fmla="*/ 0 w 2559727"/>
              <a:gd name="connsiteY118" fmla="*/ 432200 h 1202987"/>
              <a:gd name="connsiteX119" fmla="*/ 101816 w 2559727"/>
              <a:gd name="connsiteY119" fmla="*/ 330384 h 1202987"/>
              <a:gd name="connsiteX120" fmla="*/ 2457912 w 2559727"/>
              <a:gd name="connsiteY120" fmla="*/ 0 h 1202987"/>
              <a:gd name="connsiteX121" fmla="*/ 2559727 w 2559727"/>
              <a:gd name="connsiteY121" fmla="*/ 101816 h 1202987"/>
              <a:gd name="connsiteX122" fmla="*/ 2457912 w 2559727"/>
              <a:gd name="connsiteY122" fmla="*/ 203631 h 1202987"/>
              <a:gd name="connsiteX123" fmla="*/ 2356096 w 2559727"/>
              <a:gd name="connsiteY123" fmla="*/ 101816 h 1202987"/>
              <a:gd name="connsiteX124" fmla="*/ 2457912 w 2559727"/>
              <a:gd name="connsiteY124" fmla="*/ 0 h 1202987"/>
              <a:gd name="connsiteX125" fmla="*/ 2123426 w 2559727"/>
              <a:gd name="connsiteY125" fmla="*/ 0 h 1202987"/>
              <a:gd name="connsiteX126" fmla="*/ 2225241 w 2559727"/>
              <a:gd name="connsiteY126" fmla="*/ 101816 h 1202987"/>
              <a:gd name="connsiteX127" fmla="*/ 2123426 w 2559727"/>
              <a:gd name="connsiteY127" fmla="*/ 203631 h 1202987"/>
              <a:gd name="connsiteX128" fmla="*/ 2021610 w 2559727"/>
              <a:gd name="connsiteY128" fmla="*/ 101816 h 1202987"/>
              <a:gd name="connsiteX129" fmla="*/ 2123426 w 2559727"/>
              <a:gd name="connsiteY129" fmla="*/ 0 h 1202987"/>
              <a:gd name="connsiteX130" fmla="*/ 1788940 w 2559727"/>
              <a:gd name="connsiteY130" fmla="*/ 0 h 1202987"/>
              <a:gd name="connsiteX131" fmla="*/ 1890755 w 2559727"/>
              <a:gd name="connsiteY131" fmla="*/ 101816 h 1202987"/>
              <a:gd name="connsiteX132" fmla="*/ 1788940 w 2559727"/>
              <a:gd name="connsiteY132" fmla="*/ 203631 h 1202987"/>
              <a:gd name="connsiteX133" fmla="*/ 1687124 w 2559727"/>
              <a:gd name="connsiteY133" fmla="*/ 101816 h 1202987"/>
              <a:gd name="connsiteX134" fmla="*/ 1788940 w 2559727"/>
              <a:gd name="connsiteY134" fmla="*/ 0 h 1202987"/>
              <a:gd name="connsiteX135" fmla="*/ 1454454 w 2559727"/>
              <a:gd name="connsiteY135" fmla="*/ 0 h 1202987"/>
              <a:gd name="connsiteX136" fmla="*/ 1556269 w 2559727"/>
              <a:gd name="connsiteY136" fmla="*/ 101816 h 1202987"/>
              <a:gd name="connsiteX137" fmla="*/ 1454454 w 2559727"/>
              <a:gd name="connsiteY137" fmla="*/ 203631 h 1202987"/>
              <a:gd name="connsiteX138" fmla="*/ 1352638 w 2559727"/>
              <a:gd name="connsiteY138" fmla="*/ 101816 h 1202987"/>
              <a:gd name="connsiteX139" fmla="*/ 1454454 w 2559727"/>
              <a:gd name="connsiteY139" fmla="*/ 0 h 1202987"/>
              <a:gd name="connsiteX140" fmla="*/ 1105273 w 2559727"/>
              <a:gd name="connsiteY140" fmla="*/ 0 h 1202987"/>
              <a:gd name="connsiteX141" fmla="*/ 1207089 w 2559727"/>
              <a:gd name="connsiteY141" fmla="*/ 101816 h 1202987"/>
              <a:gd name="connsiteX142" fmla="*/ 1105273 w 2559727"/>
              <a:gd name="connsiteY142" fmla="*/ 203631 h 1202987"/>
              <a:gd name="connsiteX143" fmla="*/ 1003458 w 2559727"/>
              <a:gd name="connsiteY143" fmla="*/ 101816 h 1202987"/>
              <a:gd name="connsiteX144" fmla="*/ 1105273 w 2559727"/>
              <a:gd name="connsiteY144" fmla="*/ 0 h 1202987"/>
              <a:gd name="connsiteX145" fmla="*/ 770787 w 2559727"/>
              <a:gd name="connsiteY145" fmla="*/ 0 h 1202987"/>
              <a:gd name="connsiteX146" fmla="*/ 872603 w 2559727"/>
              <a:gd name="connsiteY146" fmla="*/ 101816 h 1202987"/>
              <a:gd name="connsiteX147" fmla="*/ 770787 w 2559727"/>
              <a:gd name="connsiteY147" fmla="*/ 203631 h 1202987"/>
              <a:gd name="connsiteX148" fmla="*/ 668972 w 2559727"/>
              <a:gd name="connsiteY148" fmla="*/ 101816 h 1202987"/>
              <a:gd name="connsiteX149" fmla="*/ 770787 w 2559727"/>
              <a:gd name="connsiteY149" fmla="*/ 0 h 1202987"/>
              <a:gd name="connsiteX150" fmla="*/ 436302 w 2559727"/>
              <a:gd name="connsiteY150" fmla="*/ 0 h 1202987"/>
              <a:gd name="connsiteX151" fmla="*/ 538117 w 2559727"/>
              <a:gd name="connsiteY151" fmla="*/ 101816 h 1202987"/>
              <a:gd name="connsiteX152" fmla="*/ 436302 w 2559727"/>
              <a:gd name="connsiteY152" fmla="*/ 203631 h 1202987"/>
              <a:gd name="connsiteX153" fmla="*/ 334486 w 2559727"/>
              <a:gd name="connsiteY153" fmla="*/ 101816 h 1202987"/>
              <a:gd name="connsiteX154" fmla="*/ 436302 w 2559727"/>
              <a:gd name="connsiteY154" fmla="*/ 0 h 1202987"/>
              <a:gd name="connsiteX155" fmla="*/ 101815 w 2559727"/>
              <a:gd name="connsiteY155" fmla="*/ 0 h 1202987"/>
              <a:gd name="connsiteX156" fmla="*/ 203631 w 2559727"/>
              <a:gd name="connsiteY156" fmla="*/ 101816 h 1202987"/>
              <a:gd name="connsiteX157" fmla="*/ 101815 w 2559727"/>
              <a:gd name="connsiteY157" fmla="*/ 203631 h 1202987"/>
              <a:gd name="connsiteX158" fmla="*/ 0 w 2559727"/>
              <a:gd name="connsiteY158" fmla="*/ 101816 h 1202987"/>
              <a:gd name="connsiteX159" fmla="*/ 101815 w 2559727"/>
              <a:gd name="connsiteY159" fmla="*/ 0 h 12029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</a:cxnLst>
            <a:rect l="l" t="t" r="r" b="b"/>
            <a:pathLst>
              <a:path w="2559727" h="1202987">
                <a:moveTo>
                  <a:pt x="2457912" y="999356"/>
                </a:moveTo>
                <a:cubicBezTo>
                  <a:pt x="2514143" y="999356"/>
                  <a:pt x="2559727" y="1044940"/>
                  <a:pt x="2559727" y="1101172"/>
                </a:cubicBezTo>
                <a:cubicBezTo>
                  <a:pt x="2559727" y="1157403"/>
                  <a:pt x="2514143" y="1202987"/>
                  <a:pt x="2457912" y="1202987"/>
                </a:cubicBezTo>
                <a:cubicBezTo>
                  <a:pt x="2401680" y="1202987"/>
                  <a:pt x="2356096" y="1157403"/>
                  <a:pt x="2356096" y="1101172"/>
                </a:cubicBezTo>
                <a:cubicBezTo>
                  <a:pt x="2356096" y="1044940"/>
                  <a:pt x="2401680" y="999356"/>
                  <a:pt x="2457912" y="999356"/>
                </a:cubicBezTo>
                <a:close/>
                <a:moveTo>
                  <a:pt x="2123426" y="999356"/>
                </a:moveTo>
                <a:cubicBezTo>
                  <a:pt x="2179657" y="999356"/>
                  <a:pt x="2225241" y="1044940"/>
                  <a:pt x="2225241" y="1101172"/>
                </a:cubicBezTo>
                <a:cubicBezTo>
                  <a:pt x="2225241" y="1157403"/>
                  <a:pt x="2179657" y="1202987"/>
                  <a:pt x="2123426" y="1202987"/>
                </a:cubicBezTo>
                <a:cubicBezTo>
                  <a:pt x="2067194" y="1202987"/>
                  <a:pt x="2021610" y="1157403"/>
                  <a:pt x="2021610" y="1101172"/>
                </a:cubicBezTo>
                <a:cubicBezTo>
                  <a:pt x="2021610" y="1044940"/>
                  <a:pt x="2067194" y="999356"/>
                  <a:pt x="2123426" y="999356"/>
                </a:cubicBezTo>
                <a:close/>
                <a:moveTo>
                  <a:pt x="1788940" y="999356"/>
                </a:moveTo>
                <a:cubicBezTo>
                  <a:pt x="1845171" y="999356"/>
                  <a:pt x="1890755" y="1044940"/>
                  <a:pt x="1890755" y="1101172"/>
                </a:cubicBezTo>
                <a:cubicBezTo>
                  <a:pt x="1890755" y="1157403"/>
                  <a:pt x="1845171" y="1202987"/>
                  <a:pt x="1788940" y="1202987"/>
                </a:cubicBezTo>
                <a:cubicBezTo>
                  <a:pt x="1732708" y="1202987"/>
                  <a:pt x="1687124" y="1157403"/>
                  <a:pt x="1687124" y="1101172"/>
                </a:cubicBezTo>
                <a:cubicBezTo>
                  <a:pt x="1687124" y="1044940"/>
                  <a:pt x="1732708" y="999356"/>
                  <a:pt x="1788940" y="999356"/>
                </a:cubicBezTo>
                <a:close/>
                <a:moveTo>
                  <a:pt x="1454454" y="999356"/>
                </a:moveTo>
                <a:cubicBezTo>
                  <a:pt x="1510685" y="999356"/>
                  <a:pt x="1556269" y="1044940"/>
                  <a:pt x="1556269" y="1101172"/>
                </a:cubicBezTo>
                <a:cubicBezTo>
                  <a:pt x="1556269" y="1157403"/>
                  <a:pt x="1510685" y="1202987"/>
                  <a:pt x="1454454" y="1202987"/>
                </a:cubicBezTo>
                <a:cubicBezTo>
                  <a:pt x="1398222" y="1202987"/>
                  <a:pt x="1352638" y="1157403"/>
                  <a:pt x="1352638" y="1101172"/>
                </a:cubicBezTo>
                <a:cubicBezTo>
                  <a:pt x="1352638" y="1044940"/>
                  <a:pt x="1398222" y="999356"/>
                  <a:pt x="1454454" y="999356"/>
                </a:cubicBezTo>
                <a:close/>
                <a:moveTo>
                  <a:pt x="1105273" y="999356"/>
                </a:moveTo>
                <a:cubicBezTo>
                  <a:pt x="1161505" y="999356"/>
                  <a:pt x="1207089" y="1044940"/>
                  <a:pt x="1207089" y="1101172"/>
                </a:cubicBezTo>
                <a:cubicBezTo>
                  <a:pt x="1207089" y="1157403"/>
                  <a:pt x="1161505" y="1202987"/>
                  <a:pt x="1105273" y="1202987"/>
                </a:cubicBezTo>
                <a:cubicBezTo>
                  <a:pt x="1049042" y="1202987"/>
                  <a:pt x="1003458" y="1157403"/>
                  <a:pt x="1003458" y="1101172"/>
                </a:cubicBezTo>
                <a:cubicBezTo>
                  <a:pt x="1003458" y="1044940"/>
                  <a:pt x="1049042" y="999356"/>
                  <a:pt x="1105273" y="999356"/>
                </a:cubicBezTo>
                <a:close/>
                <a:moveTo>
                  <a:pt x="770787" y="999356"/>
                </a:moveTo>
                <a:cubicBezTo>
                  <a:pt x="827019" y="999356"/>
                  <a:pt x="872603" y="1044940"/>
                  <a:pt x="872603" y="1101172"/>
                </a:cubicBezTo>
                <a:cubicBezTo>
                  <a:pt x="872603" y="1157403"/>
                  <a:pt x="827019" y="1202987"/>
                  <a:pt x="770787" y="1202987"/>
                </a:cubicBezTo>
                <a:cubicBezTo>
                  <a:pt x="714556" y="1202987"/>
                  <a:pt x="668972" y="1157403"/>
                  <a:pt x="668972" y="1101172"/>
                </a:cubicBezTo>
                <a:cubicBezTo>
                  <a:pt x="668972" y="1044940"/>
                  <a:pt x="714556" y="999356"/>
                  <a:pt x="770787" y="999356"/>
                </a:cubicBezTo>
                <a:close/>
                <a:moveTo>
                  <a:pt x="436302" y="999356"/>
                </a:moveTo>
                <a:cubicBezTo>
                  <a:pt x="492533" y="999356"/>
                  <a:pt x="538117" y="1044940"/>
                  <a:pt x="538117" y="1101172"/>
                </a:cubicBezTo>
                <a:cubicBezTo>
                  <a:pt x="538117" y="1157403"/>
                  <a:pt x="492533" y="1202987"/>
                  <a:pt x="436302" y="1202987"/>
                </a:cubicBezTo>
                <a:cubicBezTo>
                  <a:pt x="380070" y="1202987"/>
                  <a:pt x="334486" y="1157403"/>
                  <a:pt x="334486" y="1101172"/>
                </a:cubicBezTo>
                <a:cubicBezTo>
                  <a:pt x="334486" y="1044940"/>
                  <a:pt x="380070" y="999356"/>
                  <a:pt x="436302" y="999356"/>
                </a:cubicBezTo>
                <a:close/>
                <a:moveTo>
                  <a:pt x="101816" y="999356"/>
                </a:moveTo>
                <a:cubicBezTo>
                  <a:pt x="158047" y="999356"/>
                  <a:pt x="203631" y="1044940"/>
                  <a:pt x="203631" y="1101172"/>
                </a:cubicBezTo>
                <a:cubicBezTo>
                  <a:pt x="203631" y="1157403"/>
                  <a:pt x="158047" y="1202987"/>
                  <a:pt x="101816" y="1202987"/>
                </a:cubicBezTo>
                <a:cubicBezTo>
                  <a:pt x="45584" y="1202987"/>
                  <a:pt x="0" y="1157403"/>
                  <a:pt x="0" y="1101172"/>
                </a:cubicBezTo>
                <a:cubicBezTo>
                  <a:pt x="0" y="1044940"/>
                  <a:pt x="45584" y="999356"/>
                  <a:pt x="101816" y="999356"/>
                </a:cubicBezTo>
                <a:close/>
                <a:moveTo>
                  <a:pt x="2457912" y="664870"/>
                </a:moveTo>
                <a:cubicBezTo>
                  <a:pt x="2514143" y="664870"/>
                  <a:pt x="2559727" y="710454"/>
                  <a:pt x="2559727" y="766686"/>
                </a:cubicBezTo>
                <a:cubicBezTo>
                  <a:pt x="2559727" y="822917"/>
                  <a:pt x="2514143" y="868501"/>
                  <a:pt x="2457912" y="868501"/>
                </a:cubicBezTo>
                <a:cubicBezTo>
                  <a:pt x="2401680" y="868501"/>
                  <a:pt x="2356096" y="822917"/>
                  <a:pt x="2356096" y="766686"/>
                </a:cubicBezTo>
                <a:cubicBezTo>
                  <a:pt x="2356096" y="710454"/>
                  <a:pt x="2401680" y="664870"/>
                  <a:pt x="2457912" y="664870"/>
                </a:cubicBezTo>
                <a:close/>
                <a:moveTo>
                  <a:pt x="2123426" y="664870"/>
                </a:moveTo>
                <a:cubicBezTo>
                  <a:pt x="2179657" y="664870"/>
                  <a:pt x="2225241" y="710454"/>
                  <a:pt x="2225241" y="766686"/>
                </a:cubicBezTo>
                <a:cubicBezTo>
                  <a:pt x="2225241" y="822917"/>
                  <a:pt x="2179657" y="868501"/>
                  <a:pt x="2123426" y="868501"/>
                </a:cubicBezTo>
                <a:cubicBezTo>
                  <a:pt x="2067194" y="868501"/>
                  <a:pt x="2021610" y="822917"/>
                  <a:pt x="2021610" y="766686"/>
                </a:cubicBezTo>
                <a:cubicBezTo>
                  <a:pt x="2021610" y="710454"/>
                  <a:pt x="2067194" y="664870"/>
                  <a:pt x="2123426" y="664870"/>
                </a:cubicBezTo>
                <a:close/>
                <a:moveTo>
                  <a:pt x="1788940" y="664870"/>
                </a:moveTo>
                <a:cubicBezTo>
                  <a:pt x="1845171" y="664870"/>
                  <a:pt x="1890755" y="710454"/>
                  <a:pt x="1890755" y="766686"/>
                </a:cubicBezTo>
                <a:cubicBezTo>
                  <a:pt x="1890755" y="822917"/>
                  <a:pt x="1845171" y="868501"/>
                  <a:pt x="1788940" y="868501"/>
                </a:cubicBezTo>
                <a:cubicBezTo>
                  <a:pt x="1732708" y="868501"/>
                  <a:pt x="1687124" y="822917"/>
                  <a:pt x="1687124" y="766686"/>
                </a:cubicBezTo>
                <a:cubicBezTo>
                  <a:pt x="1687124" y="710454"/>
                  <a:pt x="1732708" y="664870"/>
                  <a:pt x="1788940" y="664870"/>
                </a:cubicBezTo>
                <a:close/>
                <a:moveTo>
                  <a:pt x="1454454" y="664870"/>
                </a:moveTo>
                <a:cubicBezTo>
                  <a:pt x="1510685" y="664870"/>
                  <a:pt x="1556269" y="710454"/>
                  <a:pt x="1556269" y="766686"/>
                </a:cubicBezTo>
                <a:cubicBezTo>
                  <a:pt x="1556269" y="822917"/>
                  <a:pt x="1510685" y="868501"/>
                  <a:pt x="1454454" y="868501"/>
                </a:cubicBezTo>
                <a:cubicBezTo>
                  <a:pt x="1398222" y="868501"/>
                  <a:pt x="1352638" y="822917"/>
                  <a:pt x="1352638" y="766686"/>
                </a:cubicBezTo>
                <a:cubicBezTo>
                  <a:pt x="1352638" y="710454"/>
                  <a:pt x="1398222" y="664870"/>
                  <a:pt x="1454454" y="664870"/>
                </a:cubicBezTo>
                <a:close/>
                <a:moveTo>
                  <a:pt x="1105273" y="664870"/>
                </a:moveTo>
                <a:cubicBezTo>
                  <a:pt x="1161505" y="664870"/>
                  <a:pt x="1207089" y="710454"/>
                  <a:pt x="1207089" y="766686"/>
                </a:cubicBezTo>
                <a:cubicBezTo>
                  <a:pt x="1207089" y="822917"/>
                  <a:pt x="1161505" y="868501"/>
                  <a:pt x="1105273" y="868501"/>
                </a:cubicBezTo>
                <a:cubicBezTo>
                  <a:pt x="1049042" y="868501"/>
                  <a:pt x="1003458" y="822917"/>
                  <a:pt x="1003458" y="766686"/>
                </a:cubicBezTo>
                <a:cubicBezTo>
                  <a:pt x="1003458" y="710454"/>
                  <a:pt x="1049042" y="664870"/>
                  <a:pt x="1105273" y="664870"/>
                </a:cubicBezTo>
                <a:close/>
                <a:moveTo>
                  <a:pt x="770787" y="664870"/>
                </a:moveTo>
                <a:cubicBezTo>
                  <a:pt x="827019" y="664870"/>
                  <a:pt x="872603" y="710454"/>
                  <a:pt x="872603" y="766686"/>
                </a:cubicBezTo>
                <a:cubicBezTo>
                  <a:pt x="872603" y="822917"/>
                  <a:pt x="827019" y="868501"/>
                  <a:pt x="770787" y="868501"/>
                </a:cubicBezTo>
                <a:cubicBezTo>
                  <a:pt x="714556" y="868501"/>
                  <a:pt x="668972" y="822917"/>
                  <a:pt x="668972" y="766686"/>
                </a:cubicBezTo>
                <a:cubicBezTo>
                  <a:pt x="668972" y="710454"/>
                  <a:pt x="714556" y="664870"/>
                  <a:pt x="770787" y="664870"/>
                </a:cubicBezTo>
                <a:close/>
                <a:moveTo>
                  <a:pt x="436302" y="664870"/>
                </a:moveTo>
                <a:cubicBezTo>
                  <a:pt x="492533" y="664870"/>
                  <a:pt x="538117" y="710454"/>
                  <a:pt x="538117" y="766686"/>
                </a:cubicBezTo>
                <a:cubicBezTo>
                  <a:pt x="538117" y="822917"/>
                  <a:pt x="492533" y="868501"/>
                  <a:pt x="436302" y="868501"/>
                </a:cubicBezTo>
                <a:cubicBezTo>
                  <a:pt x="380070" y="868501"/>
                  <a:pt x="334486" y="822917"/>
                  <a:pt x="334486" y="766686"/>
                </a:cubicBezTo>
                <a:cubicBezTo>
                  <a:pt x="334486" y="710454"/>
                  <a:pt x="380070" y="664870"/>
                  <a:pt x="436302" y="664870"/>
                </a:cubicBezTo>
                <a:close/>
                <a:moveTo>
                  <a:pt x="101816" y="664870"/>
                </a:moveTo>
                <a:cubicBezTo>
                  <a:pt x="158047" y="664870"/>
                  <a:pt x="203631" y="710454"/>
                  <a:pt x="203631" y="766686"/>
                </a:cubicBezTo>
                <a:cubicBezTo>
                  <a:pt x="203631" y="822917"/>
                  <a:pt x="158047" y="868501"/>
                  <a:pt x="101816" y="868501"/>
                </a:cubicBezTo>
                <a:cubicBezTo>
                  <a:pt x="45584" y="868501"/>
                  <a:pt x="0" y="822917"/>
                  <a:pt x="0" y="766686"/>
                </a:cubicBezTo>
                <a:cubicBezTo>
                  <a:pt x="0" y="710454"/>
                  <a:pt x="45584" y="664870"/>
                  <a:pt x="101816" y="664870"/>
                </a:cubicBezTo>
                <a:close/>
                <a:moveTo>
                  <a:pt x="2457912" y="330384"/>
                </a:moveTo>
                <a:cubicBezTo>
                  <a:pt x="2514143" y="330384"/>
                  <a:pt x="2559727" y="375968"/>
                  <a:pt x="2559727" y="432200"/>
                </a:cubicBezTo>
                <a:cubicBezTo>
                  <a:pt x="2559727" y="488431"/>
                  <a:pt x="2514143" y="534015"/>
                  <a:pt x="2457912" y="534015"/>
                </a:cubicBezTo>
                <a:cubicBezTo>
                  <a:pt x="2401680" y="534015"/>
                  <a:pt x="2356096" y="488431"/>
                  <a:pt x="2356096" y="432200"/>
                </a:cubicBezTo>
                <a:cubicBezTo>
                  <a:pt x="2356096" y="375968"/>
                  <a:pt x="2401680" y="330384"/>
                  <a:pt x="2457912" y="330384"/>
                </a:cubicBezTo>
                <a:close/>
                <a:moveTo>
                  <a:pt x="2123426" y="330384"/>
                </a:moveTo>
                <a:cubicBezTo>
                  <a:pt x="2179657" y="330384"/>
                  <a:pt x="2225241" y="375968"/>
                  <a:pt x="2225241" y="432200"/>
                </a:cubicBezTo>
                <a:cubicBezTo>
                  <a:pt x="2225241" y="488431"/>
                  <a:pt x="2179657" y="534015"/>
                  <a:pt x="2123426" y="534015"/>
                </a:cubicBezTo>
                <a:cubicBezTo>
                  <a:pt x="2067194" y="534015"/>
                  <a:pt x="2021610" y="488431"/>
                  <a:pt x="2021610" y="432200"/>
                </a:cubicBezTo>
                <a:cubicBezTo>
                  <a:pt x="2021610" y="375968"/>
                  <a:pt x="2067194" y="330384"/>
                  <a:pt x="2123426" y="330384"/>
                </a:cubicBezTo>
                <a:close/>
                <a:moveTo>
                  <a:pt x="1788940" y="330384"/>
                </a:moveTo>
                <a:cubicBezTo>
                  <a:pt x="1845171" y="330384"/>
                  <a:pt x="1890755" y="375968"/>
                  <a:pt x="1890755" y="432200"/>
                </a:cubicBezTo>
                <a:cubicBezTo>
                  <a:pt x="1890755" y="488431"/>
                  <a:pt x="1845171" y="534015"/>
                  <a:pt x="1788940" y="534015"/>
                </a:cubicBezTo>
                <a:cubicBezTo>
                  <a:pt x="1732708" y="534015"/>
                  <a:pt x="1687124" y="488431"/>
                  <a:pt x="1687124" y="432200"/>
                </a:cubicBezTo>
                <a:cubicBezTo>
                  <a:pt x="1687124" y="375968"/>
                  <a:pt x="1732708" y="330384"/>
                  <a:pt x="1788940" y="330384"/>
                </a:cubicBezTo>
                <a:close/>
                <a:moveTo>
                  <a:pt x="1454454" y="330384"/>
                </a:moveTo>
                <a:cubicBezTo>
                  <a:pt x="1510685" y="330384"/>
                  <a:pt x="1556269" y="375968"/>
                  <a:pt x="1556269" y="432200"/>
                </a:cubicBezTo>
                <a:cubicBezTo>
                  <a:pt x="1556269" y="488431"/>
                  <a:pt x="1510685" y="534015"/>
                  <a:pt x="1454454" y="534015"/>
                </a:cubicBezTo>
                <a:cubicBezTo>
                  <a:pt x="1398222" y="534015"/>
                  <a:pt x="1352638" y="488431"/>
                  <a:pt x="1352638" y="432200"/>
                </a:cubicBezTo>
                <a:cubicBezTo>
                  <a:pt x="1352638" y="375968"/>
                  <a:pt x="1398222" y="330384"/>
                  <a:pt x="1454454" y="330384"/>
                </a:cubicBezTo>
                <a:close/>
                <a:moveTo>
                  <a:pt x="1105273" y="330384"/>
                </a:moveTo>
                <a:cubicBezTo>
                  <a:pt x="1161505" y="330384"/>
                  <a:pt x="1207089" y="375968"/>
                  <a:pt x="1207089" y="432200"/>
                </a:cubicBezTo>
                <a:cubicBezTo>
                  <a:pt x="1207089" y="488431"/>
                  <a:pt x="1161505" y="534015"/>
                  <a:pt x="1105273" y="534015"/>
                </a:cubicBezTo>
                <a:cubicBezTo>
                  <a:pt x="1049042" y="534015"/>
                  <a:pt x="1003458" y="488431"/>
                  <a:pt x="1003458" y="432200"/>
                </a:cubicBezTo>
                <a:cubicBezTo>
                  <a:pt x="1003458" y="375968"/>
                  <a:pt x="1049042" y="330384"/>
                  <a:pt x="1105273" y="330384"/>
                </a:cubicBezTo>
                <a:close/>
                <a:moveTo>
                  <a:pt x="770787" y="330384"/>
                </a:moveTo>
                <a:cubicBezTo>
                  <a:pt x="827019" y="330384"/>
                  <a:pt x="872603" y="375968"/>
                  <a:pt x="872603" y="432200"/>
                </a:cubicBezTo>
                <a:cubicBezTo>
                  <a:pt x="872603" y="488431"/>
                  <a:pt x="827019" y="534015"/>
                  <a:pt x="770787" y="534015"/>
                </a:cubicBezTo>
                <a:cubicBezTo>
                  <a:pt x="714556" y="534015"/>
                  <a:pt x="668972" y="488431"/>
                  <a:pt x="668972" y="432200"/>
                </a:cubicBezTo>
                <a:cubicBezTo>
                  <a:pt x="668972" y="375968"/>
                  <a:pt x="714556" y="330384"/>
                  <a:pt x="770787" y="330384"/>
                </a:cubicBezTo>
                <a:close/>
                <a:moveTo>
                  <a:pt x="436302" y="330384"/>
                </a:moveTo>
                <a:cubicBezTo>
                  <a:pt x="492533" y="330384"/>
                  <a:pt x="538117" y="375968"/>
                  <a:pt x="538117" y="432200"/>
                </a:cubicBezTo>
                <a:cubicBezTo>
                  <a:pt x="538117" y="488431"/>
                  <a:pt x="492533" y="534015"/>
                  <a:pt x="436302" y="534015"/>
                </a:cubicBezTo>
                <a:cubicBezTo>
                  <a:pt x="380070" y="534015"/>
                  <a:pt x="334486" y="488431"/>
                  <a:pt x="334486" y="432200"/>
                </a:cubicBezTo>
                <a:cubicBezTo>
                  <a:pt x="334486" y="375968"/>
                  <a:pt x="380070" y="330384"/>
                  <a:pt x="436302" y="330384"/>
                </a:cubicBezTo>
                <a:close/>
                <a:moveTo>
                  <a:pt x="101816" y="330384"/>
                </a:moveTo>
                <a:cubicBezTo>
                  <a:pt x="158047" y="330384"/>
                  <a:pt x="203631" y="375968"/>
                  <a:pt x="203631" y="432200"/>
                </a:cubicBezTo>
                <a:cubicBezTo>
                  <a:pt x="203631" y="488431"/>
                  <a:pt x="158047" y="534015"/>
                  <a:pt x="101816" y="534015"/>
                </a:cubicBezTo>
                <a:cubicBezTo>
                  <a:pt x="45584" y="534015"/>
                  <a:pt x="0" y="488431"/>
                  <a:pt x="0" y="432200"/>
                </a:cubicBezTo>
                <a:cubicBezTo>
                  <a:pt x="0" y="375968"/>
                  <a:pt x="45584" y="330384"/>
                  <a:pt x="101816" y="330384"/>
                </a:cubicBezTo>
                <a:close/>
                <a:moveTo>
                  <a:pt x="2457912" y="0"/>
                </a:moveTo>
                <a:cubicBezTo>
                  <a:pt x="2514143" y="0"/>
                  <a:pt x="2559727" y="45584"/>
                  <a:pt x="2559727" y="101816"/>
                </a:cubicBezTo>
                <a:cubicBezTo>
                  <a:pt x="2559727" y="158047"/>
                  <a:pt x="2514143" y="203631"/>
                  <a:pt x="2457912" y="203631"/>
                </a:cubicBezTo>
                <a:cubicBezTo>
                  <a:pt x="2401680" y="203631"/>
                  <a:pt x="2356096" y="158047"/>
                  <a:pt x="2356096" y="101816"/>
                </a:cubicBezTo>
                <a:cubicBezTo>
                  <a:pt x="2356096" y="45584"/>
                  <a:pt x="2401680" y="0"/>
                  <a:pt x="2457912" y="0"/>
                </a:cubicBezTo>
                <a:close/>
                <a:moveTo>
                  <a:pt x="2123426" y="0"/>
                </a:moveTo>
                <a:cubicBezTo>
                  <a:pt x="2179657" y="0"/>
                  <a:pt x="2225241" y="45584"/>
                  <a:pt x="2225241" y="101816"/>
                </a:cubicBezTo>
                <a:cubicBezTo>
                  <a:pt x="2225241" y="158047"/>
                  <a:pt x="2179657" y="203631"/>
                  <a:pt x="2123426" y="203631"/>
                </a:cubicBezTo>
                <a:cubicBezTo>
                  <a:pt x="2067194" y="203631"/>
                  <a:pt x="2021610" y="158047"/>
                  <a:pt x="2021610" y="101816"/>
                </a:cubicBezTo>
                <a:cubicBezTo>
                  <a:pt x="2021610" y="45584"/>
                  <a:pt x="2067194" y="0"/>
                  <a:pt x="2123426" y="0"/>
                </a:cubicBezTo>
                <a:close/>
                <a:moveTo>
                  <a:pt x="1788940" y="0"/>
                </a:moveTo>
                <a:cubicBezTo>
                  <a:pt x="1845171" y="0"/>
                  <a:pt x="1890755" y="45584"/>
                  <a:pt x="1890755" y="101816"/>
                </a:cubicBezTo>
                <a:cubicBezTo>
                  <a:pt x="1890755" y="158047"/>
                  <a:pt x="1845171" y="203631"/>
                  <a:pt x="1788940" y="203631"/>
                </a:cubicBezTo>
                <a:cubicBezTo>
                  <a:pt x="1732708" y="203631"/>
                  <a:pt x="1687124" y="158047"/>
                  <a:pt x="1687124" y="101816"/>
                </a:cubicBezTo>
                <a:cubicBezTo>
                  <a:pt x="1687124" y="45584"/>
                  <a:pt x="1732708" y="0"/>
                  <a:pt x="1788940" y="0"/>
                </a:cubicBezTo>
                <a:close/>
                <a:moveTo>
                  <a:pt x="1454454" y="0"/>
                </a:moveTo>
                <a:cubicBezTo>
                  <a:pt x="1510685" y="0"/>
                  <a:pt x="1556269" y="45584"/>
                  <a:pt x="1556269" y="101816"/>
                </a:cubicBezTo>
                <a:cubicBezTo>
                  <a:pt x="1556269" y="158047"/>
                  <a:pt x="1510685" y="203631"/>
                  <a:pt x="1454454" y="203631"/>
                </a:cubicBezTo>
                <a:cubicBezTo>
                  <a:pt x="1398222" y="203631"/>
                  <a:pt x="1352638" y="158047"/>
                  <a:pt x="1352638" y="101816"/>
                </a:cubicBezTo>
                <a:cubicBezTo>
                  <a:pt x="1352638" y="45584"/>
                  <a:pt x="1398222" y="0"/>
                  <a:pt x="1454454" y="0"/>
                </a:cubicBezTo>
                <a:close/>
                <a:moveTo>
                  <a:pt x="1105273" y="0"/>
                </a:moveTo>
                <a:cubicBezTo>
                  <a:pt x="1161505" y="0"/>
                  <a:pt x="1207089" y="45584"/>
                  <a:pt x="1207089" y="101816"/>
                </a:cubicBezTo>
                <a:cubicBezTo>
                  <a:pt x="1207089" y="158047"/>
                  <a:pt x="1161505" y="203631"/>
                  <a:pt x="1105273" y="203631"/>
                </a:cubicBezTo>
                <a:cubicBezTo>
                  <a:pt x="1049042" y="203631"/>
                  <a:pt x="1003458" y="158047"/>
                  <a:pt x="1003458" y="101816"/>
                </a:cubicBezTo>
                <a:cubicBezTo>
                  <a:pt x="1003458" y="45584"/>
                  <a:pt x="1049042" y="0"/>
                  <a:pt x="1105273" y="0"/>
                </a:cubicBezTo>
                <a:close/>
                <a:moveTo>
                  <a:pt x="770787" y="0"/>
                </a:moveTo>
                <a:cubicBezTo>
                  <a:pt x="827019" y="0"/>
                  <a:pt x="872603" y="45584"/>
                  <a:pt x="872603" y="101816"/>
                </a:cubicBezTo>
                <a:cubicBezTo>
                  <a:pt x="872603" y="158047"/>
                  <a:pt x="827019" y="203631"/>
                  <a:pt x="770787" y="203631"/>
                </a:cubicBezTo>
                <a:cubicBezTo>
                  <a:pt x="714556" y="203631"/>
                  <a:pt x="668972" y="158047"/>
                  <a:pt x="668972" y="101816"/>
                </a:cubicBezTo>
                <a:cubicBezTo>
                  <a:pt x="668972" y="45584"/>
                  <a:pt x="714556" y="0"/>
                  <a:pt x="770787" y="0"/>
                </a:cubicBezTo>
                <a:close/>
                <a:moveTo>
                  <a:pt x="436302" y="0"/>
                </a:moveTo>
                <a:cubicBezTo>
                  <a:pt x="492533" y="0"/>
                  <a:pt x="538117" y="45584"/>
                  <a:pt x="538117" y="101816"/>
                </a:cubicBezTo>
                <a:cubicBezTo>
                  <a:pt x="538117" y="158047"/>
                  <a:pt x="492533" y="203631"/>
                  <a:pt x="436302" y="203631"/>
                </a:cubicBezTo>
                <a:cubicBezTo>
                  <a:pt x="380070" y="203631"/>
                  <a:pt x="334486" y="158047"/>
                  <a:pt x="334486" y="101816"/>
                </a:cubicBezTo>
                <a:cubicBezTo>
                  <a:pt x="334486" y="45584"/>
                  <a:pt x="380070" y="0"/>
                  <a:pt x="436302" y="0"/>
                </a:cubicBezTo>
                <a:close/>
                <a:moveTo>
                  <a:pt x="101815" y="0"/>
                </a:moveTo>
                <a:cubicBezTo>
                  <a:pt x="158047" y="0"/>
                  <a:pt x="203631" y="45584"/>
                  <a:pt x="203631" y="101816"/>
                </a:cubicBezTo>
                <a:cubicBezTo>
                  <a:pt x="203631" y="158047"/>
                  <a:pt x="158047" y="203631"/>
                  <a:pt x="101815" y="203631"/>
                </a:cubicBezTo>
                <a:cubicBezTo>
                  <a:pt x="45584" y="203631"/>
                  <a:pt x="0" y="158047"/>
                  <a:pt x="0" y="101816"/>
                </a:cubicBezTo>
                <a:cubicBezTo>
                  <a:pt x="0" y="45584"/>
                  <a:pt x="45584" y="0"/>
                  <a:pt x="101815" y="0"/>
                </a:cubicBezTo>
                <a:close/>
              </a:path>
            </a:pathLst>
          </a:custGeom>
          <a:solidFill>
            <a:schemeClr val="bg1">
              <a:lumMod val="95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2017089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orizontal panes. (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C369129-6C11-449A-905F-BB68011F2009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55000">
                <a:schemeClr val="accent1"/>
              </a:gs>
              <a:gs pos="0">
                <a:schemeClr val="accent2"/>
              </a:gs>
              <a:gs pos="100000">
                <a:schemeClr val="accent1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925E3576-183C-4D6D-9FDF-18E7ED96EE49}"/>
              </a:ext>
            </a:extLst>
          </p:cNvPr>
          <p:cNvSpPr/>
          <p:nvPr userDrawn="1"/>
        </p:nvSpPr>
        <p:spPr>
          <a:xfrm>
            <a:off x="5734050" y="0"/>
            <a:ext cx="6457951" cy="6858000"/>
          </a:xfrm>
          <a:custGeom>
            <a:avLst/>
            <a:gdLst>
              <a:gd name="connsiteX0" fmla="*/ 4114800 w 6390807"/>
              <a:gd name="connsiteY0" fmla="*/ 0 h 4942371"/>
              <a:gd name="connsiteX1" fmla="*/ 6390807 w 6390807"/>
              <a:gd name="connsiteY1" fmla="*/ 0 h 4942371"/>
              <a:gd name="connsiteX2" fmla="*/ 6390807 w 6390807"/>
              <a:gd name="connsiteY2" fmla="*/ 4942371 h 4942371"/>
              <a:gd name="connsiteX3" fmla="*/ 83294 w 6390807"/>
              <a:gd name="connsiteY3" fmla="*/ 4942371 h 4942371"/>
              <a:gd name="connsiteX4" fmla="*/ 47412 w 6390807"/>
              <a:gd name="connsiteY4" fmla="*/ 4741443 h 4942371"/>
              <a:gd name="connsiteX5" fmla="*/ 0 w 6390807"/>
              <a:gd name="connsiteY5" fmla="*/ 4114800 h 4942371"/>
              <a:gd name="connsiteX6" fmla="*/ 4114800 w 6390807"/>
              <a:gd name="connsiteY6" fmla="*/ 0 h 49423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390807" h="4942371">
                <a:moveTo>
                  <a:pt x="4114800" y="0"/>
                </a:moveTo>
                <a:lnTo>
                  <a:pt x="6390807" y="0"/>
                </a:lnTo>
                <a:lnTo>
                  <a:pt x="6390807" y="4942371"/>
                </a:lnTo>
                <a:lnTo>
                  <a:pt x="83294" y="4942371"/>
                </a:lnTo>
                <a:lnTo>
                  <a:pt x="47412" y="4741443"/>
                </a:lnTo>
                <a:cubicBezTo>
                  <a:pt x="16192" y="4537119"/>
                  <a:pt x="0" y="4327850"/>
                  <a:pt x="0" y="4114800"/>
                </a:cubicBezTo>
                <a:cubicBezTo>
                  <a:pt x="0" y="1842259"/>
                  <a:pt x="1842259" y="0"/>
                  <a:pt x="4114800" y="0"/>
                </a:cubicBezTo>
                <a:close/>
              </a:path>
            </a:pathLst>
          </a:custGeom>
          <a:gradFill flip="none" rotWithShape="1">
            <a:gsLst>
              <a:gs pos="100000">
                <a:schemeClr val="accent3"/>
              </a:gs>
              <a:gs pos="44000">
                <a:schemeClr val="accent1">
                  <a:alpha val="40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1808262-A9C3-4AC5-90FB-44DDEE0A6530}"/>
              </a:ext>
            </a:extLst>
          </p:cNvPr>
          <p:cNvSpPr txBox="1"/>
          <p:nvPr userDrawn="1"/>
        </p:nvSpPr>
        <p:spPr>
          <a:xfrm>
            <a:off x="11210800" y="6337467"/>
            <a:ext cx="7062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60E2A6B-A809-4840-BF14-8648BC0BDF87}" type="slidenum">
              <a:rPr lang="id-ID" sz="1800" b="1">
                <a:solidFill>
                  <a:schemeClr val="bg1"/>
                </a:solidFill>
                <a:latin typeface="+mn-lt"/>
                <a:ea typeface="Open Sans" panose="020B0606030504020204" pitchFamily="34" charset="0"/>
                <a:cs typeface="Open Sans" panose="020B0606030504020204" pitchFamily="34" charset="0"/>
              </a:rPr>
              <a:pPr algn="ctr"/>
              <a:t>‹№›</a:t>
            </a:fld>
            <a:endParaRPr lang="id-ID" sz="1800" b="1" dirty="0">
              <a:solidFill>
                <a:schemeClr val="bg1"/>
              </a:solidFill>
              <a:latin typeface="+mn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161DCFE0-AC3C-4B5C-BC40-A65FCE643D66}"/>
              </a:ext>
            </a:extLst>
          </p:cNvPr>
          <p:cNvSpPr/>
          <p:nvPr userDrawn="1"/>
        </p:nvSpPr>
        <p:spPr>
          <a:xfrm rot="5400000">
            <a:off x="-657226" y="1057274"/>
            <a:ext cx="6457951" cy="5143500"/>
          </a:xfrm>
          <a:custGeom>
            <a:avLst/>
            <a:gdLst>
              <a:gd name="connsiteX0" fmla="*/ 4114800 w 6390807"/>
              <a:gd name="connsiteY0" fmla="*/ 0 h 4942371"/>
              <a:gd name="connsiteX1" fmla="*/ 6390807 w 6390807"/>
              <a:gd name="connsiteY1" fmla="*/ 0 h 4942371"/>
              <a:gd name="connsiteX2" fmla="*/ 6390807 w 6390807"/>
              <a:gd name="connsiteY2" fmla="*/ 4942371 h 4942371"/>
              <a:gd name="connsiteX3" fmla="*/ 83294 w 6390807"/>
              <a:gd name="connsiteY3" fmla="*/ 4942371 h 4942371"/>
              <a:gd name="connsiteX4" fmla="*/ 47412 w 6390807"/>
              <a:gd name="connsiteY4" fmla="*/ 4741443 h 4942371"/>
              <a:gd name="connsiteX5" fmla="*/ 0 w 6390807"/>
              <a:gd name="connsiteY5" fmla="*/ 4114800 h 4942371"/>
              <a:gd name="connsiteX6" fmla="*/ 4114800 w 6390807"/>
              <a:gd name="connsiteY6" fmla="*/ 0 h 49423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390807" h="4942371">
                <a:moveTo>
                  <a:pt x="4114800" y="0"/>
                </a:moveTo>
                <a:lnTo>
                  <a:pt x="6390807" y="0"/>
                </a:lnTo>
                <a:lnTo>
                  <a:pt x="6390807" y="4942371"/>
                </a:lnTo>
                <a:lnTo>
                  <a:pt x="83294" y="4942371"/>
                </a:lnTo>
                <a:lnTo>
                  <a:pt x="47412" y="4741443"/>
                </a:lnTo>
                <a:cubicBezTo>
                  <a:pt x="16192" y="4537119"/>
                  <a:pt x="0" y="4327850"/>
                  <a:pt x="0" y="4114800"/>
                </a:cubicBezTo>
                <a:cubicBezTo>
                  <a:pt x="0" y="1842259"/>
                  <a:pt x="1842259" y="0"/>
                  <a:pt x="4114800" y="0"/>
                </a:cubicBezTo>
                <a:close/>
              </a:path>
            </a:pathLst>
          </a:custGeom>
          <a:gradFill flip="none" rotWithShape="1">
            <a:gsLst>
              <a:gs pos="100000">
                <a:schemeClr val="accent2"/>
              </a:gs>
              <a:gs pos="44000">
                <a:schemeClr val="accent1">
                  <a:alpha val="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095EF796-2B7E-4ED8-A13E-B760F7EE94A4}"/>
              </a:ext>
            </a:extLst>
          </p:cNvPr>
          <p:cNvSpPr/>
          <p:nvPr userDrawn="1"/>
        </p:nvSpPr>
        <p:spPr>
          <a:xfrm>
            <a:off x="587752" y="5134480"/>
            <a:ext cx="2559727" cy="1202987"/>
          </a:xfrm>
          <a:custGeom>
            <a:avLst/>
            <a:gdLst>
              <a:gd name="connsiteX0" fmla="*/ 2457912 w 2559727"/>
              <a:gd name="connsiteY0" fmla="*/ 999356 h 1202987"/>
              <a:gd name="connsiteX1" fmla="*/ 2559727 w 2559727"/>
              <a:gd name="connsiteY1" fmla="*/ 1101172 h 1202987"/>
              <a:gd name="connsiteX2" fmla="*/ 2457912 w 2559727"/>
              <a:gd name="connsiteY2" fmla="*/ 1202987 h 1202987"/>
              <a:gd name="connsiteX3" fmla="*/ 2356096 w 2559727"/>
              <a:gd name="connsiteY3" fmla="*/ 1101172 h 1202987"/>
              <a:gd name="connsiteX4" fmla="*/ 2457912 w 2559727"/>
              <a:gd name="connsiteY4" fmla="*/ 999356 h 1202987"/>
              <a:gd name="connsiteX5" fmla="*/ 2123426 w 2559727"/>
              <a:gd name="connsiteY5" fmla="*/ 999356 h 1202987"/>
              <a:gd name="connsiteX6" fmla="*/ 2225241 w 2559727"/>
              <a:gd name="connsiteY6" fmla="*/ 1101172 h 1202987"/>
              <a:gd name="connsiteX7" fmla="*/ 2123426 w 2559727"/>
              <a:gd name="connsiteY7" fmla="*/ 1202987 h 1202987"/>
              <a:gd name="connsiteX8" fmla="*/ 2021610 w 2559727"/>
              <a:gd name="connsiteY8" fmla="*/ 1101172 h 1202987"/>
              <a:gd name="connsiteX9" fmla="*/ 2123426 w 2559727"/>
              <a:gd name="connsiteY9" fmla="*/ 999356 h 1202987"/>
              <a:gd name="connsiteX10" fmla="*/ 1788940 w 2559727"/>
              <a:gd name="connsiteY10" fmla="*/ 999356 h 1202987"/>
              <a:gd name="connsiteX11" fmla="*/ 1890755 w 2559727"/>
              <a:gd name="connsiteY11" fmla="*/ 1101172 h 1202987"/>
              <a:gd name="connsiteX12" fmla="*/ 1788940 w 2559727"/>
              <a:gd name="connsiteY12" fmla="*/ 1202987 h 1202987"/>
              <a:gd name="connsiteX13" fmla="*/ 1687124 w 2559727"/>
              <a:gd name="connsiteY13" fmla="*/ 1101172 h 1202987"/>
              <a:gd name="connsiteX14" fmla="*/ 1788940 w 2559727"/>
              <a:gd name="connsiteY14" fmla="*/ 999356 h 1202987"/>
              <a:gd name="connsiteX15" fmla="*/ 1454454 w 2559727"/>
              <a:gd name="connsiteY15" fmla="*/ 999356 h 1202987"/>
              <a:gd name="connsiteX16" fmla="*/ 1556269 w 2559727"/>
              <a:gd name="connsiteY16" fmla="*/ 1101172 h 1202987"/>
              <a:gd name="connsiteX17" fmla="*/ 1454454 w 2559727"/>
              <a:gd name="connsiteY17" fmla="*/ 1202987 h 1202987"/>
              <a:gd name="connsiteX18" fmla="*/ 1352638 w 2559727"/>
              <a:gd name="connsiteY18" fmla="*/ 1101172 h 1202987"/>
              <a:gd name="connsiteX19" fmla="*/ 1454454 w 2559727"/>
              <a:gd name="connsiteY19" fmla="*/ 999356 h 1202987"/>
              <a:gd name="connsiteX20" fmla="*/ 1105273 w 2559727"/>
              <a:gd name="connsiteY20" fmla="*/ 999356 h 1202987"/>
              <a:gd name="connsiteX21" fmla="*/ 1207089 w 2559727"/>
              <a:gd name="connsiteY21" fmla="*/ 1101172 h 1202987"/>
              <a:gd name="connsiteX22" fmla="*/ 1105273 w 2559727"/>
              <a:gd name="connsiteY22" fmla="*/ 1202987 h 1202987"/>
              <a:gd name="connsiteX23" fmla="*/ 1003458 w 2559727"/>
              <a:gd name="connsiteY23" fmla="*/ 1101172 h 1202987"/>
              <a:gd name="connsiteX24" fmla="*/ 1105273 w 2559727"/>
              <a:gd name="connsiteY24" fmla="*/ 999356 h 1202987"/>
              <a:gd name="connsiteX25" fmla="*/ 770787 w 2559727"/>
              <a:gd name="connsiteY25" fmla="*/ 999356 h 1202987"/>
              <a:gd name="connsiteX26" fmla="*/ 872603 w 2559727"/>
              <a:gd name="connsiteY26" fmla="*/ 1101172 h 1202987"/>
              <a:gd name="connsiteX27" fmla="*/ 770787 w 2559727"/>
              <a:gd name="connsiteY27" fmla="*/ 1202987 h 1202987"/>
              <a:gd name="connsiteX28" fmla="*/ 668972 w 2559727"/>
              <a:gd name="connsiteY28" fmla="*/ 1101172 h 1202987"/>
              <a:gd name="connsiteX29" fmla="*/ 770787 w 2559727"/>
              <a:gd name="connsiteY29" fmla="*/ 999356 h 1202987"/>
              <a:gd name="connsiteX30" fmla="*/ 436302 w 2559727"/>
              <a:gd name="connsiteY30" fmla="*/ 999356 h 1202987"/>
              <a:gd name="connsiteX31" fmla="*/ 538117 w 2559727"/>
              <a:gd name="connsiteY31" fmla="*/ 1101172 h 1202987"/>
              <a:gd name="connsiteX32" fmla="*/ 436302 w 2559727"/>
              <a:gd name="connsiteY32" fmla="*/ 1202987 h 1202987"/>
              <a:gd name="connsiteX33" fmla="*/ 334486 w 2559727"/>
              <a:gd name="connsiteY33" fmla="*/ 1101172 h 1202987"/>
              <a:gd name="connsiteX34" fmla="*/ 436302 w 2559727"/>
              <a:gd name="connsiteY34" fmla="*/ 999356 h 1202987"/>
              <a:gd name="connsiteX35" fmla="*/ 101816 w 2559727"/>
              <a:gd name="connsiteY35" fmla="*/ 999356 h 1202987"/>
              <a:gd name="connsiteX36" fmla="*/ 203631 w 2559727"/>
              <a:gd name="connsiteY36" fmla="*/ 1101172 h 1202987"/>
              <a:gd name="connsiteX37" fmla="*/ 101816 w 2559727"/>
              <a:gd name="connsiteY37" fmla="*/ 1202987 h 1202987"/>
              <a:gd name="connsiteX38" fmla="*/ 0 w 2559727"/>
              <a:gd name="connsiteY38" fmla="*/ 1101172 h 1202987"/>
              <a:gd name="connsiteX39" fmla="*/ 101816 w 2559727"/>
              <a:gd name="connsiteY39" fmla="*/ 999356 h 1202987"/>
              <a:gd name="connsiteX40" fmla="*/ 2457912 w 2559727"/>
              <a:gd name="connsiteY40" fmla="*/ 664870 h 1202987"/>
              <a:gd name="connsiteX41" fmla="*/ 2559727 w 2559727"/>
              <a:gd name="connsiteY41" fmla="*/ 766686 h 1202987"/>
              <a:gd name="connsiteX42" fmla="*/ 2457912 w 2559727"/>
              <a:gd name="connsiteY42" fmla="*/ 868501 h 1202987"/>
              <a:gd name="connsiteX43" fmla="*/ 2356096 w 2559727"/>
              <a:gd name="connsiteY43" fmla="*/ 766686 h 1202987"/>
              <a:gd name="connsiteX44" fmla="*/ 2457912 w 2559727"/>
              <a:gd name="connsiteY44" fmla="*/ 664870 h 1202987"/>
              <a:gd name="connsiteX45" fmla="*/ 2123426 w 2559727"/>
              <a:gd name="connsiteY45" fmla="*/ 664870 h 1202987"/>
              <a:gd name="connsiteX46" fmla="*/ 2225241 w 2559727"/>
              <a:gd name="connsiteY46" fmla="*/ 766686 h 1202987"/>
              <a:gd name="connsiteX47" fmla="*/ 2123426 w 2559727"/>
              <a:gd name="connsiteY47" fmla="*/ 868501 h 1202987"/>
              <a:gd name="connsiteX48" fmla="*/ 2021610 w 2559727"/>
              <a:gd name="connsiteY48" fmla="*/ 766686 h 1202987"/>
              <a:gd name="connsiteX49" fmla="*/ 2123426 w 2559727"/>
              <a:gd name="connsiteY49" fmla="*/ 664870 h 1202987"/>
              <a:gd name="connsiteX50" fmla="*/ 1788940 w 2559727"/>
              <a:gd name="connsiteY50" fmla="*/ 664870 h 1202987"/>
              <a:gd name="connsiteX51" fmla="*/ 1890755 w 2559727"/>
              <a:gd name="connsiteY51" fmla="*/ 766686 h 1202987"/>
              <a:gd name="connsiteX52" fmla="*/ 1788940 w 2559727"/>
              <a:gd name="connsiteY52" fmla="*/ 868501 h 1202987"/>
              <a:gd name="connsiteX53" fmla="*/ 1687124 w 2559727"/>
              <a:gd name="connsiteY53" fmla="*/ 766686 h 1202987"/>
              <a:gd name="connsiteX54" fmla="*/ 1788940 w 2559727"/>
              <a:gd name="connsiteY54" fmla="*/ 664870 h 1202987"/>
              <a:gd name="connsiteX55" fmla="*/ 1454454 w 2559727"/>
              <a:gd name="connsiteY55" fmla="*/ 664870 h 1202987"/>
              <a:gd name="connsiteX56" fmla="*/ 1556269 w 2559727"/>
              <a:gd name="connsiteY56" fmla="*/ 766686 h 1202987"/>
              <a:gd name="connsiteX57" fmla="*/ 1454454 w 2559727"/>
              <a:gd name="connsiteY57" fmla="*/ 868501 h 1202987"/>
              <a:gd name="connsiteX58" fmla="*/ 1352638 w 2559727"/>
              <a:gd name="connsiteY58" fmla="*/ 766686 h 1202987"/>
              <a:gd name="connsiteX59" fmla="*/ 1454454 w 2559727"/>
              <a:gd name="connsiteY59" fmla="*/ 664870 h 1202987"/>
              <a:gd name="connsiteX60" fmla="*/ 1105273 w 2559727"/>
              <a:gd name="connsiteY60" fmla="*/ 664870 h 1202987"/>
              <a:gd name="connsiteX61" fmla="*/ 1207089 w 2559727"/>
              <a:gd name="connsiteY61" fmla="*/ 766686 h 1202987"/>
              <a:gd name="connsiteX62" fmla="*/ 1105273 w 2559727"/>
              <a:gd name="connsiteY62" fmla="*/ 868501 h 1202987"/>
              <a:gd name="connsiteX63" fmla="*/ 1003458 w 2559727"/>
              <a:gd name="connsiteY63" fmla="*/ 766686 h 1202987"/>
              <a:gd name="connsiteX64" fmla="*/ 1105273 w 2559727"/>
              <a:gd name="connsiteY64" fmla="*/ 664870 h 1202987"/>
              <a:gd name="connsiteX65" fmla="*/ 770787 w 2559727"/>
              <a:gd name="connsiteY65" fmla="*/ 664870 h 1202987"/>
              <a:gd name="connsiteX66" fmla="*/ 872603 w 2559727"/>
              <a:gd name="connsiteY66" fmla="*/ 766686 h 1202987"/>
              <a:gd name="connsiteX67" fmla="*/ 770787 w 2559727"/>
              <a:gd name="connsiteY67" fmla="*/ 868501 h 1202987"/>
              <a:gd name="connsiteX68" fmla="*/ 668972 w 2559727"/>
              <a:gd name="connsiteY68" fmla="*/ 766686 h 1202987"/>
              <a:gd name="connsiteX69" fmla="*/ 770787 w 2559727"/>
              <a:gd name="connsiteY69" fmla="*/ 664870 h 1202987"/>
              <a:gd name="connsiteX70" fmla="*/ 436302 w 2559727"/>
              <a:gd name="connsiteY70" fmla="*/ 664870 h 1202987"/>
              <a:gd name="connsiteX71" fmla="*/ 538117 w 2559727"/>
              <a:gd name="connsiteY71" fmla="*/ 766686 h 1202987"/>
              <a:gd name="connsiteX72" fmla="*/ 436302 w 2559727"/>
              <a:gd name="connsiteY72" fmla="*/ 868501 h 1202987"/>
              <a:gd name="connsiteX73" fmla="*/ 334486 w 2559727"/>
              <a:gd name="connsiteY73" fmla="*/ 766686 h 1202987"/>
              <a:gd name="connsiteX74" fmla="*/ 436302 w 2559727"/>
              <a:gd name="connsiteY74" fmla="*/ 664870 h 1202987"/>
              <a:gd name="connsiteX75" fmla="*/ 101816 w 2559727"/>
              <a:gd name="connsiteY75" fmla="*/ 664870 h 1202987"/>
              <a:gd name="connsiteX76" fmla="*/ 203631 w 2559727"/>
              <a:gd name="connsiteY76" fmla="*/ 766686 h 1202987"/>
              <a:gd name="connsiteX77" fmla="*/ 101816 w 2559727"/>
              <a:gd name="connsiteY77" fmla="*/ 868501 h 1202987"/>
              <a:gd name="connsiteX78" fmla="*/ 0 w 2559727"/>
              <a:gd name="connsiteY78" fmla="*/ 766686 h 1202987"/>
              <a:gd name="connsiteX79" fmla="*/ 101816 w 2559727"/>
              <a:gd name="connsiteY79" fmla="*/ 664870 h 1202987"/>
              <a:gd name="connsiteX80" fmla="*/ 2457912 w 2559727"/>
              <a:gd name="connsiteY80" fmla="*/ 330384 h 1202987"/>
              <a:gd name="connsiteX81" fmla="*/ 2559727 w 2559727"/>
              <a:gd name="connsiteY81" fmla="*/ 432200 h 1202987"/>
              <a:gd name="connsiteX82" fmla="*/ 2457912 w 2559727"/>
              <a:gd name="connsiteY82" fmla="*/ 534015 h 1202987"/>
              <a:gd name="connsiteX83" fmla="*/ 2356096 w 2559727"/>
              <a:gd name="connsiteY83" fmla="*/ 432200 h 1202987"/>
              <a:gd name="connsiteX84" fmla="*/ 2457912 w 2559727"/>
              <a:gd name="connsiteY84" fmla="*/ 330384 h 1202987"/>
              <a:gd name="connsiteX85" fmla="*/ 2123426 w 2559727"/>
              <a:gd name="connsiteY85" fmla="*/ 330384 h 1202987"/>
              <a:gd name="connsiteX86" fmla="*/ 2225241 w 2559727"/>
              <a:gd name="connsiteY86" fmla="*/ 432200 h 1202987"/>
              <a:gd name="connsiteX87" fmla="*/ 2123426 w 2559727"/>
              <a:gd name="connsiteY87" fmla="*/ 534015 h 1202987"/>
              <a:gd name="connsiteX88" fmla="*/ 2021610 w 2559727"/>
              <a:gd name="connsiteY88" fmla="*/ 432200 h 1202987"/>
              <a:gd name="connsiteX89" fmla="*/ 2123426 w 2559727"/>
              <a:gd name="connsiteY89" fmla="*/ 330384 h 1202987"/>
              <a:gd name="connsiteX90" fmla="*/ 1788940 w 2559727"/>
              <a:gd name="connsiteY90" fmla="*/ 330384 h 1202987"/>
              <a:gd name="connsiteX91" fmla="*/ 1890755 w 2559727"/>
              <a:gd name="connsiteY91" fmla="*/ 432200 h 1202987"/>
              <a:gd name="connsiteX92" fmla="*/ 1788940 w 2559727"/>
              <a:gd name="connsiteY92" fmla="*/ 534015 h 1202987"/>
              <a:gd name="connsiteX93" fmla="*/ 1687124 w 2559727"/>
              <a:gd name="connsiteY93" fmla="*/ 432200 h 1202987"/>
              <a:gd name="connsiteX94" fmla="*/ 1788940 w 2559727"/>
              <a:gd name="connsiteY94" fmla="*/ 330384 h 1202987"/>
              <a:gd name="connsiteX95" fmla="*/ 1454454 w 2559727"/>
              <a:gd name="connsiteY95" fmla="*/ 330384 h 1202987"/>
              <a:gd name="connsiteX96" fmla="*/ 1556269 w 2559727"/>
              <a:gd name="connsiteY96" fmla="*/ 432200 h 1202987"/>
              <a:gd name="connsiteX97" fmla="*/ 1454454 w 2559727"/>
              <a:gd name="connsiteY97" fmla="*/ 534015 h 1202987"/>
              <a:gd name="connsiteX98" fmla="*/ 1352638 w 2559727"/>
              <a:gd name="connsiteY98" fmla="*/ 432200 h 1202987"/>
              <a:gd name="connsiteX99" fmla="*/ 1454454 w 2559727"/>
              <a:gd name="connsiteY99" fmla="*/ 330384 h 1202987"/>
              <a:gd name="connsiteX100" fmla="*/ 1105273 w 2559727"/>
              <a:gd name="connsiteY100" fmla="*/ 330384 h 1202987"/>
              <a:gd name="connsiteX101" fmla="*/ 1207089 w 2559727"/>
              <a:gd name="connsiteY101" fmla="*/ 432200 h 1202987"/>
              <a:gd name="connsiteX102" fmla="*/ 1105273 w 2559727"/>
              <a:gd name="connsiteY102" fmla="*/ 534015 h 1202987"/>
              <a:gd name="connsiteX103" fmla="*/ 1003458 w 2559727"/>
              <a:gd name="connsiteY103" fmla="*/ 432200 h 1202987"/>
              <a:gd name="connsiteX104" fmla="*/ 1105273 w 2559727"/>
              <a:gd name="connsiteY104" fmla="*/ 330384 h 1202987"/>
              <a:gd name="connsiteX105" fmla="*/ 770787 w 2559727"/>
              <a:gd name="connsiteY105" fmla="*/ 330384 h 1202987"/>
              <a:gd name="connsiteX106" fmla="*/ 872603 w 2559727"/>
              <a:gd name="connsiteY106" fmla="*/ 432200 h 1202987"/>
              <a:gd name="connsiteX107" fmla="*/ 770787 w 2559727"/>
              <a:gd name="connsiteY107" fmla="*/ 534015 h 1202987"/>
              <a:gd name="connsiteX108" fmla="*/ 668972 w 2559727"/>
              <a:gd name="connsiteY108" fmla="*/ 432200 h 1202987"/>
              <a:gd name="connsiteX109" fmla="*/ 770787 w 2559727"/>
              <a:gd name="connsiteY109" fmla="*/ 330384 h 1202987"/>
              <a:gd name="connsiteX110" fmla="*/ 436302 w 2559727"/>
              <a:gd name="connsiteY110" fmla="*/ 330384 h 1202987"/>
              <a:gd name="connsiteX111" fmla="*/ 538117 w 2559727"/>
              <a:gd name="connsiteY111" fmla="*/ 432200 h 1202987"/>
              <a:gd name="connsiteX112" fmla="*/ 436302 w 2559727"/>
              <a:gd name="connsiteY112" fmla="*/ 534015 h 1202987"/>
              <a:gd name="connsiteX113" fmla="*/ 334486 w 2559727"/>
              <a:gd name="connsiteY113" fmla="*/ 432200 h 1202987"/>
              <a:gd name="connsiteX114" fmla="*/ 436302 w 2559727"/>
              <a:gd name="connsiteY114" fmla="*/ 330384 h 1202987"/>
              <a:gd name="connsiteX115" fmla="*/ 101816 w 2559727"/>
              <a:gd name="connsiteY115" fmla="*/ 330384 h 1202987"/>
              <a:gd name="connsiteX116" fmla="*/ 203631 w 2559727"/>
              <a:gd name="connsiteY116" fmla="*/ 432200 h 1202987"/>
              <a:gd name="connsiteX117" fmla="*/ 101816 w 2559727"/>
              <a:gd name="connsiteY117" fmla="*/ 534015 h 1202987"/>
              <a:gd name="connsiteX118" fmla="*/ 0 w 2559727"/>
              <a:gd name="connsiteY118" fmla="*/ 432200 h 1202987"/>
              <a:gd name="connsiteX119" fmla="*/ 101816 w 2559727"/>
              <a:gd name="connsiteY119" fmla="*/ 330384 h 1202987"/>
              <a:gd name="connsiteX120" fmla="*/ 2457912 w 2559727"/>
              <a:gd name="connsiteY120" fmla="*/ 0 h 1202987"/>
              <a:gd name="connsiteX121" fmla="*/ 2559727 w 2559727"/>
              <a:gd name="connsiteY121" fmla="*/ 101816 h 1202987"/>
              <a:gd name="connsiteX122" fmla="*/ 2457912 w 2559727"/>
              <a:gd name="connsiteY122" fmla="*/ 203631 h 1202987"/>
              <a:gd name="connsiteX123" fmla="*/ 2356096 w 2559727"/>
              <a:gd name="connsiteY123" fmla="*/ 101816 h 1202987"/>
              <a:gd name="connsiteX124" fmla="*/ 2457912 w 2559727"/>
              <a:gd name="connsiteY124" fmla="*/ 0 h 1202987"/>
              <a:gd name="connsiteX125" fmla="*/ 2123426 w 2559727"/>
              <a:gd name="connsiteY125" fmla="*/ 0 h 1202987"/>
              <a:gd name="connsiteX126" fmla="*/ 2225241 w 2559727"/>
              <a:gd name="connsiteY126" fmla="*/ 101816 h 1202987"/>
              <a:gd name="connsiteX127" fmla="*/ 2123426 w 2559727"/>
              <a:gd name="connsiteY127" fmla="*/ 203631 h 1202987"/>
              <a:gd name="connsiteX128" fmla="*/ 2021610 w 2559727"/>
              <a:gd name="connsiteY128" fmla="*/ 101816 h 1202987"/>
              <a:gd name="connsiteX129" fmla="*/ 2123426 w 2559727"/>
              <a:gd name="connsiteY129" fmla="*/ 0 h 1202987"/>
              <a:gd name="connsiteX130" fmla="*/ 1788940 w 2559727"/>
              <a:gd name="connsiteY130" fmla="*/ 0 h 1202987"/>
              <a:gd name="connsiteX131" fmla="*/ 1890755 w 2559727"/>
              <a:gd name="connsiteY131" fmla="*/ 101816 h 1202987"/>
              <a:gd name="connsiteX132" fmla="*/ 1788940 w 2559727"/>
              <a:gd name="connsiteY132" fmla="*/ 203631 h 1202987"/>
              <a:gd name="connsiteX133" fmla="*/ 1687124 w 2559727"/>
              <a:gd name="connsiteY133" fmla="*/ 101816 h 1202987"/>
              <a:gd name="connsiteX134" fmla="*/ 1788940 w 2559727"/>
              <a:gd name="connsiteY134" fmla="*/ 0 h 1202987"/>
              <a:gd name="connsiteX135" fmla="*/ 1454454 w 2559727"/>
              <a:gd name="connsiteY135" fmla="*/ 0 h 1202987"/>
              <a:gd name="connsiteX136" fmla="*/ 1556269 w 2559727"/>
              <a:gd name="connsiteY136" fmla="*/ 101816 h 1202987"/>
              <a:gd name="connsiteX137" fmla="*/ 1454454 w 2559727"/>
              <a:gd name="connsiteY137" fmla="*/ 203631 h 1202987"/>
              <a:gd name="connsiteX138" fmla="*/ 1352638 w 2559727"/>
              <a:gd name="connsiteY138" fmla="*/ 101816 h 1202987"/>
              <a:gd name="connsiteX139" fmla="*/ 1454454 w 2559727"/>
              <a:gd name="connsiteY139" fmla="*/ 0 h 1202987"/>
              <a:gd name="connsiteX140" fmla="*/ 1105273 w 2559727"/>
              <a:gd name="connsiteY140" fmla="*/ 0 h 1202987"/>
              <a:gd name="connsiteX141" fmla="*/ 1207089 w 2559727"/>
              <a:gd name="connsiteY141" fmla="*/ 101816 h 1202987"/>
              <a:gd name="connsiteX142" fmla="*/ 1105273 w 2559727"/>
              <a:gd name="connsiteY142" fmla="*/ 203631 h 1202987"/>
              <a:gd name="connsiteX143" fmla="*/ 1003458 w 2559727"/>
              <a:gd name="connsiteY143" fmla="*/ 101816 h 1202987"/>
              <a:gd name="connsiteX144" fmla="*/ 1105273 w 2559727"/>
              <a:gd name="connsiteY144" fmla="*/ 0 h 1202987"/>
              <a:gd name="connsiteX145" fmla="*/ 770787 w 2559727"/>
              <a:gd name="connsiteY145" fmla="*/ 0 h 1202987"/>
              <a:gd name="connsiteX146" fmla="*/ 872603 w 2559727"/>
              <a:gd name="connsiteY146" fmla="*/ 101816 h 1202987"/>
              <a:gd name="connsiteX147" fmla="*/ 770787 w 2559727"/>
              <a:gd name="connsiteY147" fmla="*/ 203631 h 1202987"/>
              <a:gd name="connsiteX148" fmla="*/ 668972 w 2559727"/>
              <a:gd name="connsiteY148" fmla="*/ 101816 h 1202987"/>
              <a:gd name="connsiteX149" fmla="*/ 770787 w 2559727"/>
              <a:gd name="connsiteY149" fmla="*/ 0 h 1202987"/>
              <a:gd name="connsiteX150" fmla="*/ 436302 w 2559727"/>
              <a:gd name="connsiteY150" fmla="*/ 0 h 1202987"/>
              <a:gd name="connsiteX151" fmla="*/ 538117 w 2559727"/>
              <a:gd name="connsiteY151" fmla="*/ 101816 h 1202987"/>
              <a:gd name="connsiteX152" fmla="*/ 436302 w 2559727"/>
              <a:gd name="connsiteY152" fmla="*/ 203631 h 1202987"/>
              <a:gd name="connsiteX153" fmla="*/ 334486 w 2559727"/>
              <a:gd name="connsiteY153" fmla="*/ 101816 h 1202987"/>
              <a:gd name="connsiteX154" fmla="*/ 436302 w 2559727"/>
              <a:gd name="connsiteY154" fmla="*/ 0 h 1202987"/>
              <a:gd name="connsiteX155" fmla="*/ 101815 w 2559727"/>
              <a:gd name="connsiteY155" fmla="*/ 0 h 1202987"/>
              <a:gd name="connsiteX156" fmla="*/ 203631 w 2559727"/>
              <a:gd name="connsiteY156" fmla="*/ 101816 h 1202987"/>
              <a:gd name="connsiteX157" fmla="*/ 101815 w 2559727"/>
              <a:gd name="connsiteY157" fmla="*/ 203631 h 1202987"/>
              <a:gd name="connsiteX158" fmla="*/ 0 w 2559727"/>
              <a:gd name="connsiteY158" fmla="*/ 101816 h 1202987"/>
              <a:gd name="connsiteX159" fmla="*/ 101815 w 2559727"/>
              <a:gd name="connsiteY159" fmla="*/ 0 h 12029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</a:cxnLst>
            <a:rect l="l" t="t" r="r" b="b"/>
            <a:pathLst>
              <a:path w="2559727" h="1202987">
                <a:moveTo>
                  <a:pt x="2457912" y="999356"/>
                </a:moveTo>
                <a:cubicBezTo>
                  <a:pt x="2514143" y="999356"/>
                  <a:pt x="2559727" y="1044940"/>
                  <a:pt x="2559727" y="1101172"/>
                </a:cubicBezTo>
                <a:cubicBezTo>
                  <a:pt x="2559727" y="1157403"/>
                  <a:pt x="2514143" y="1202987"/>
                  <a:pt x="2457912" y="1202987"/>
                </a:cubicBezTo>
                <a:cubicBezTo>
                  <a:pt x="2401680" y="1202987"/>
                  <a:pt x="2356096" y="1157403"/>
                  <a:pt x="2356096" y="1101172"/>
                </a:cubicBezTo>
                <a:cubicBezTo>
                  <a:pt x="2356096" y="1044940"/>
                  <a:pt x="2401680" y="999356"/>
                  <a:pt x="2457912" y="999356"/>
                </a:cubicBezTo>
                <a:close/>
                <a:moveTo>
                  <a:pt x="2123426" y="999356"/>
                </a:moveTo>
                <a:cubicBezTo>
                  <a:pt x="2179657" y="999356"/>
                  <a:pt x="2225241" y="1044940"/>
                  <a:pt x="2225241" y="1101172"/>
                </a:cubicBezTo>
                <a:cubicBezTo>
                  <a:pt x="2225241" y="1157403"/>
                  <a:pt x="2179657" y="1202987"/>
                  <a:pt x="2123426" y="1202987"/>
                </a:cubicBezTo>
                <a:cubicBezTo>
                  <a:pt x="2067194" y="1202987"/>
                  <a:pt x="2021610" y="1157403"/>
                  <a:pt x="2021610" y="1101172"/>
                </a:cubicBezTo>
                <a:cubicBezTo>
                  <a:pt x="2021610" y="1044940"/>
                  <a:pt x="2067194" y="999356"/>
                  <a:pt x="2123426" y="999356"/>
                </a:cubicBezTo>
                <a:close/>
                <a:moveTo>
                  <a:pt x="1788940" y="999356"/>
                </a:moveTo>
                <a:cubicBezTo>
                  <a:pt x="1845171" y="999356"/>
                  <a:pt x="1890755" y="1044940"/>
                  <a:pt x="1890755" y="1101172"/>
                </a:cubicBezTo>
                <a:cubicBezTo>
                  <a:pt x="1890755" y="1157403"/>
                  <a:pt x="1845171" y="1202987"/>
                  <a:pt x="1788940" y="1202987"/>
                </a:cubicBezTo>
                <a:cubicBezTo>
                  <a:pt x="1732708" y="1202987"/>
                  <a:pt x="1687124" y="1157403"/>
                  <a:pt x="1687124" y="1101172"/>
                </a:cubicBezTo>
                <a:cubicBezTo>
                  <a:pt x="1687124" y="1044940"/>
                  <a:pt x="1732708" y="999356"/>
                  <a:pt x="1788940" y="999356"/>
                </a:cubicBezTo>
                <a:close/>
                <a:moveTo>
                  <a:pt x="1454454" y="999356"/>
                </a:moveTo>
                <a:cubicBezTo>
                  <a:pt x="1510685" y="999356"/>
                  <a:pt x="1556269" y="1044940"/>
                  <a:pt x="1556269" y="1101172"/>
                </a:cubicBezTo>
                <a:cubicBezTo>
                  <a:pt x="1556269" y="1157403"/>
                  <a:pt x="1510685" y="1202987"/>
                  <a:pt x="1454454" y="1202987"/>
                </a:cubicBezTo>
                <a:cubicBezTo>
                  <a:pt x="1398222" y="1202987"/>
                  <a:pt x="1352638" y="1157403"/>
                  <a:pt x="1352638" y="1101172"/>
                </a:cubicBezTo>
                <a:cubicBezTo>
                  <a:pt x="1352638" y="1044940"/>
                  <a:pt x="1398222" y="999356"/>
                  <a:pt x="1454454" y="999356"/>
                </a:cubicBezTo>
                <a:close/>
                <a:moveTo>
                  <a:pt x="1105273" y="999356"/>
                </a:moveTo>
                <a:cubicBezTo>
                  <a:pt x="1161505" y="999356"/>
                  <a:pt x="1207089" y="1044940"/>
                  <a:pt x="1207089" y="1101172"/>
                </a:cubicBezTo>
                <a:cubicBezTo>
                  <a:pt x="1207089" y="1157403"/>
                  <a:pt x="1161505" y="1202987"/>
                  <a:pt x="1105273" y="1202987"/>
                </a:cubicBezTo>
                <a:cubicBezTo>
                  <a:pt x="1049042" y="1202987"/>
                  <a:pt x="1003458" y="1157403"/>
                  <a:pt x="1003458" y="1101172"/>
                </a:cubicBezTo>
                <a:cubicBezTo>
                  <a:pt x="1003458" y="1044940"/>
                  <a:pt x="1049042" y="999356"/>
                  <a:pt x="1105273" y="999356"/>
                </a:cubicBezTo>
                <a:close/>
                <a:moveTo>
                  <a:pt x="770787" y="999356"/>
                </a:moveTo>
                <a:cubicBezTo>
                  <a:pt x="827019" y="999356"/>
                  <a:pt x="872603" y="1044940"/>
                  <a:pt x="872603" y="1101172"/>
                </a:cubicBezTo>
                <a:cubicBezTo>
                  <a:pt x="872603" y="1157403"/>
                  <a:pt x="827019" y="1202987"/>
                  <a:pt x="770787" y="1202987"/>
                </a:cubicBezTo>
                <a:cubicBezTo>
                  <a:pt x="714556" y="1202987"/>
                  <a:pt x="668972" y="1157403"/>
                  <a:pt x="668972" y="1101172"/>
                </a:cubicBezTo>
                <a:cubicBezTo>
                  <a:pt x="668972" y="1044940"/>
                  <a:pt x="714556" y="999356"/>
                  <a:pt x="770787" y="999356"/>
                </a:cubicBezTo>
                <a:close/>
                <a:moveTo>
                  <a:pt x="436302" y="999356"/>
                </a:moveTo>
                <a:cubicBezTo>
                  <a:pt x="492533" y="999356"/>
                  <a:pt x="538117" y="1044940"/>
                  <a:pt x="538117" y="1101172"/>
                </a:cubicBezTo>
                <a:cubicBezTo>
                  <a:pt x="538117" y="1157403"/>
                  <a:pt x="492533" y="1202987"/>
                  <a:pt x="436302" y="1202987"/>
                </a:cubicBezTo>
                <a:cubicBezTo>
                  <a:pt x="380070" y="1202987"/>
                  <a:pt x="334486" y="1157403"/>
                  <a:pt x="334486" y="1101172"/>
                </a:cubicBezTo>
                <a:cubicBezTo>
                  <a:pt x="334486" y="1044940"/>
                  <a:pt x="380070" y="999356"/>
                  <a:pt x="436302" y="999356"/>
                </a:cubicBezTo>
                <a:close/>
                <a:moveTo>
                  <a:pt x="101816" y="999356"/>
                </a:moveTo>
                <a:cubicBezTo>
                  <a:pt x="158047" y="999356"/>
                  <a:pt x="203631" y="1044940"/>
                  <a:pt x="203631" y="1101172"/>
                </a:cubicBezTo>
                <a:cubicBezTo>
                  <a:pt x="203631" y="1157403"/>
                  <a:pt x="158047" y="1202987"/>
                  <a:pt x="101816" y="1202987"/>
                </a:cubicBezTo>
                <a:cubicBezTo>
                  <a:pt x="45584" y="1202987"/>
                  <a:pt x="0" y="1157403"/>
                  <a:pt x="0" y="1101172"/>
                </a:cubicBezTo>
                <a:cubicBezTo>
                  <a:pt x="0" y="1044940"/>
                  <a:pt x="45584" y="999356"/>
                  <a:pt x="101816" y="999356"/>
                </a:cubicBezTo>
                <a:close/>
                <a:moveTo>
                  <a:pt x="2457912" y="664870"/>
                </a:moveTo>
                <a:cubicBezTo>
                  <a:pt x="2514143" y="664870"/>
                  <a:pt x="2559727" y="710454"/>
                  <a:pt x="2559727" y="766686"/>
                </a:cubicBezTo>
                <a:cubicBezTo>
                  <a:pt x="2559727" y="822917"/>
                  <a:pt x="2514143" y="868501"/>
                  <a:pt x="2457912" y="868501"/>
                </a:cubicBezTo>
                <a:cubicBezTo>
                  <a:pt x="2401680" y="868501"/>
                  <a:pt x="2356096" y="822917"/>
                  <a:pt x="2356096" y="766686"/>
                </a:cubicBezTo>
                <a:cubicBezTo>
                  <a:pt x="2356096" y="710454"/>
                  <a:pt x="2401680" y="664870"/>
                  <a:pt x="2457912" y="664870"/>
                </a:cubicBezTo>
                <a:close/>
                <a:moveTo>
                  <a:pt x="2123426" y="664870"/>
                </a:moveTo>
                <a:cubicBezTo>
                  <a:pt x="2179657" y="664870"/>
                  <a:pt x="2225241" y="710454"/>
                  <a:pt x="2225241" y="766686"/>
                </a:cubicBezTo>
                <a:cubicBezTo>
                  <a:pt x="2225241" y="822917"/>
                  <a:pt x="2179657" y="868501"/>
                  <a:pt x="2123426" y="868501"/>
                </a:cubicBezTo>
                <a:cubicBezTo>
                  <a:pt x="2067194" y="868501"/>
                  <a:pt x="2021610" y="822917"/>
                  <a:pt x="2021610" y="766686"/>
                </a:cubicBezTo>
                <a:cubicBezTo>
                  <a:pt x="2021610" y="710454"/>
                  <a:pt x="2067194" y="664870"/>
                  <a:pt x="2123426" y="664870"/>
                </a:cubicBezTo>
                <a:close/>
                <a:moveTo>
                  <a:pt x="1788940" y="664870"/>
                </a:moveTo>
                <a:cubicBezTo>
                  <a:pt x="1845171" y="664870"/>
                  <a:pt x="1890755" y="710454"/>
                  <a:pt x="1890755" y="766686"/>
                </a:cubicBezTo>
                <a:cubicBezTo>
                  <a:pt x="1890755" y="822917"/>
                  <a:pt x="1845171" y="868501"/>
                  <a:pt x="1788940" y="868501"/>
                </a:cubicBezTo>
                <a:cubicBezTo>
                  <a:pt x="1732708" y="868501"/>
                  <a:pt x="1687124" y="822917"/>
                  <a:pt x="1687124" y="766686"/>
                </a:cubicBezTo>
                <a:cubicBezTo>
                  <a:pt x="1687124" y="710454"/>
                  <a:pt x="1732708" y="664870"/>
                  <a:pt x="1788940" y="664870"/>
                </a:cubicBezTo>
                <a:close/>
                <a:moveTo>
                  <a:pt x="1454454" y="664870"/>
                </a:moveTo>
                <a:cubicBezTo>
                  <a:pt x="1510685" y="664870"/>
                  <a:pt x="1556269" y="710454"/>
                  <a:pt x="1556269" y="766686"/>
                </a:cubicBezTo>
                <a:cubicBezTo>
                  <a:pt x="1556269" y="822917"/>
                  <a:pt x="1510685" y="868501"/>
                  <a:pt x="1454454" y="868501"/>
                </a:cubicBezTo>
                <a:cubicBezTo>
                  <a:pt x="1398222" y="868501"/>
                  <a:pt x="1352638" y="822917"/>
                  <a:pt x="1352638" y="766686"/>
                </a:cubicBezTo>
                <a:cubicBezTo>
                  <a:pt x="1352638" y="710454"/>
                  <a:pt x="1398222" y="664870"/>
                  <a:pt x="1454454" y="664870"/>
                </a:cubicBezTo>
                <a:close/>
                <a:moveTo>
                  <a:pt x="1105273" y="664870"/>
                </a:moveTo>
                <a:cubicBezTo>
                  <a:pt x="1161505" y="664870"/>
                  <a:pt x="1207089" y="710454"/>
                  <a:pt x="1207089" y="766686"/>
                </a:cubicBezTo>
                <a:cubicBezTo>
                  <a:pt x="1207089" y="822917"/>
                  <a:pt x="1161505" y="868501"/>
                  <a:pt x="1105273" y="868501"/>
                </a:cubicBezTo>
                <a:cubicBezTo>
                  <a:pt x="1049042" y="868501"/>
                  <a:pt x="1003458" y="822917"/>
                  <a:pt x="1003458" y="766686"/>
                </a:cubicBezTo>
                <a:cubicBezTo>
                  <a:pt x="1003458" y="710454"/>
                  <a:pt x="1049042" y="664870"/>
                  <a:pt x="1105273" y="664870"/>
                </a:cubicBezTo>
                <a:close/>
                <a:moveTo>
                  <a:pt x="770787" y="664870"/>
                </a:moveTo>
                <a:cubicBezTo>
                  <a:pt x="827019" y="664870"/>
                  <a:pt x="872603" y="710454"/>
                  <a:pt x="872603" y="766686"/>
                </a:cubicBezTo>
                <a:cubicBezTo>
                  <a:pt x="872603" y="822917"/>
                  <a:pt x="827019" y="868501"/>
                  <a:pt x="770787" y="868501"/>
                </a:cubicBezTo>
                <a:cubicBezTo>
                  <a:pt x="714556" y="868501"/>
                  <a:pt x="668972" y="822917"/>
                  <a:pt x="668972" y="766686"/>
                </a:cubicBezTo>
                <a:cubicBezTo>
                  <a:pt x="668972" y="710454"/>
                  <a:pt x="714556" y="664870"/>
                  <a:pt x="770787" y="664870"/>
                </a:cubicBezTo>
                <a:close/>
                <a:moveTo>
                  <a:pt x="436302" y="664870"/>
                </a:moveTo>
                <a:cubicBezTo>
                  <a:pt x="492533" y="664870"/>
                  <a:pt x="538117" y="710454"/>
                  <a:pt x="538117" y="766686"/>
                </a:cubicBezTo>
                <a:cubicBezTo>
                  <a:pt x="538117" y="822917"/>
                  <a:pt x="492533" y="868501"/>
                  <a:pt x="436302" y="868501"/>
                </a:cubicBezTo>
                <a:cubicBezTo>
                  <a:pt x="380070" y="868501"/>
                  <a:pt x="334486" y="822917"/>
                  <a:pt x="334486" y="766686"/>
                </a:cubicBezTo>
                <a:cubicBezTo>
                  <a:pt x="334486" y="710454"/>
                  <a:pt x="380070" y="664870"/>
                  <a:pt x="436302" y="664870"/>
                </a:cubicBezTo>
                <a:close/>
                <a:moveTo>
                  <a:pt x="101816" y="664870"/>
                </a:moveTo>
                <a:cubicBezTo>
                  <a:pt x="158047" y="664870"/>
                  <a:pt x="203631" y="710454"/>
                  <a:pt x="203631" y="766686"/>
                </a:cubicBezTo>
                <a:cubicBezTo>
                  <a:pt x="203631" y="822917"/>
                  <a:pt x="158047" y="868501"/>
                  <a:pt x="101816" y="868501"/>
                </a:cubicBezTo>
                <a:cubicBezTo>
                  <a:pt x="45584" y="868501"/>
                  <a:pt x="0" y="822917"/>
                  <a:pt x="0" y="766686"/>
                </a:cubicBezTo>
                <a:cubicBezTo>
                  <a:pt x="0" y="710454"/>
                  <a:pt x="45584" y="664870"/>
                  <a:pt x="101816" y="664870"/>
                </a:cubicBezTo>
                <a:close/>
                <a:moveTo>
                  <a:pt x="2457912" y="330384"/>
                </a:moveTo>
                <a:cubicBezTo>
                  <a:pt x="2514143" y="330384"/>
                  <a:pt x="2559727" y="375968"/>
                  <a:pt x="2559727" y="432200"/>
                </a:cubicBezTo>
                <a:cubicBezTo>
                  <a:pt x="2559727" y="488431"/>
                  <a:pt x="2514143" y="534015"/>
                  <a:pt x="2457912" y="534015"/>
                </a:cubicBezTo>
                <a:cubicBezTo>
                  <a:pt x="2401680" y="534015"/>
                  <a:pt x="2356096" y="488431"/>
                  <a:pt x="2356096" y="432200"/>
                </a:cubicBezTo>
                <a:cubicBezTo>
                  <a:pt x="2356096" y="375968"/>
                  <a:pt x="2401680" y="330384"/>
                  <a:pt x="2457912" y="330384"/>
                </a:cubicBezTo>
                <a:close/>
                <a:moveTo>
                  <a:pt x="2123426" y="330384"/>
                </a:moveTo>
                <a:cubicBezTo>
                  <a:pt x="2179657" y="330384"/>
                  <a:pt x="2225241" y="375968"/>
                  <a:pt x="2225241" y="432200"/>
                </a:cubicBezTo>
                <a:cubicBezTo>
                  <a:pt x="2225241" y="488431"/>
                  <a:pt x="2179657" y="534015"/>
                  <a:pt x="2123426" y="534015"/>
                </a:cubicBezTo>
                <a:cubicBezTo>
                  <a:pt x="2067194" y="534015"/>
                  <a:pt x="2021610" y="488431"/>
                  <a:pt x="2021610" y="432200"/>
                </a:cubicBezTo>
                <a:cubicBezTo>
                  <a:pt x="2021610" y="375968"/>
                  <a:pt x="2067194" y="330384"/>
                  <a:pt x="2123426" y="330384"/>
                </a:cubicBezTo>
                <a:close/>
                <a:moveTo>
                  <a:pt x="1788940" y="330384"/>
                </a:moveTo>
                <a:cubicBezTo>
                  <a:pt x="1845171" y="330384"/>
                  <a:pt x="1890755" y="375968"/>
                  <a:pt x="1890755" y="432200"/>
                </a:cubicBezTo>
                <a:cubicBezTo>
                  <a:pt x="1890755" y="488431"/>
                  <a:pt x="1845171" y="534015"/>
                  <a:pt x="1788940" y="534015"/>
                </a:cubicBezTo>
                <a:cubicBezTo>
                  <a:pt x="1732708" y="534015"/>
                  <a:pt x="1687124" y="488431"/>
                  <a:pt x="1687124" y="432200"/>
                </a:cubicBezTo>
                <a:cubicBezTo>
                  <a:pt x="1687124" y="375968"/>
                  <a:pt x="1732708" y="330384"/>
                  <a:pt x="1788940" y="330384"/>
                </a:cubicBezTo>
                <a:close/>
                <a:moveTo>
                  <a:pt x="1454454" y="330384"/>
                </a:moveTo>
                <a:cubicBezTo>
                  <a:pt x="1510685" y="330384"/>
                  <a:pt x="1556269" y="375968"/>
                  <a:pt x="1556269" y="432200"/>
                </a:cubicBezTo>
                <a:cubicBezTo>
                  <a:pt x="1556269" y="488431"/>
                  <a:pt x="1510685" y="534015"/>
                  <a:pt x="1454454" y="534015"/>
                </a:cubicBezTo>
                <a:cubicBezTo>
                  <a:pt x="1398222" y="534015"/>
                  <a:pt x="1352638" y="488431"/>
                  <a:pt x="1352638" y="432200"/>
                </a:cubicBezTo>
                <a:cubicBezTo>
                  <a:pt x="1352638" y="375968"/>
                  <a:pt x="1398222" y="330384"/>
                  <a:pt x="1454454" y="330384"/>
                </a:cubicBezTo>
                <a:close/>
                <a:moveTo>
                  <a:pt x="1105273" y="330384"/>
                </a:moveTo>
                <a:cubicBezTo>
                  <a:pt x="1161505" y="330384"/>
                  <a:pt x="1207089" y="375968"/>
                  <a:pt x="1207089" y="432200"/>
                </a:cubicBezTo>
                <a:cubicBezTo>
                  <a:pt x="1207089" y="488431"/>
                  <a:pt x="1161505" y="534015"/>
                  <a:pt x="1105273" y="534015"/>
                </a:cubicBezTo>
                <a:cubicBezTo>
                  <a:pt x="1049042" y="534015"/>
                  <a:pt x="1003458" y="488431"/>
                  <a:pt x="1003458" y="432200"/>
                </a:cubicBezTo>
                <a:cubicBezTo>
                  <a:pt x="1003458" y="375968"/>
                  <a:pt x="1049042" y="330384"/>
                  <a:pt x="1105273" y="330384"/>
                </a:cubicBezTo>
                <a:close/>
                <a:moveTo>
                  <a:pt x="770787" y="330384"/>
                </a:moveTo>
                <a:cubicBezTo>
                  <a:pt x="827019" y="330384"/>
                  <a:pt x="872603" y="375968"/>
                  <a:pt x="872603" y="432200"/>
                </a:cubicBezTo>
                <a:cubicBezTo>
                  <a:pt x="872603" y="488431"/>
                  <a:pt x="827019" y="534015"/>
                  <a:pt x="770787" y="534015"/>
                </a:cubicBezTo>
                <a:cubicBezTo>
                  <a:pt x="714556" y="534015"/>
                  <a:pt x="668972" y="488431"/>
                  <a:pt x="668972" y="432200"/>
                </a:cubicBezTo>
                <a:cubicBezTo>
                  <a:pt x="668972" y="375968"/>
                  <a:pt x="714556" y="330384"/>
                  <a:pt x="770787" y="330384"/>
                </a:cubicBezTo>
                <a:close/>
                <a:moveTo>
                  <a:pt x="436302" y="330384"/>
                </a:moveTo>
                <a:cubicBezTo>
                  <a:pt x="492533" y="330384"/>
                  <a:pt x="538117" y="375968"/>
                  <a:pt x="538117" y="432200"/>
                </a:cubicBezTo>
                <a:cubicBezTo>
                  <a:pt x="538117" y="488431"/>
                  <a:pt x="492533" y="534015"/>
                  <a:pt x="436302" y="534015"/>
                </a:cubicBezTo>
                <a:cubicBezTo>
                  <a:pt x="380070" y="534015"/>
                  <a:pt x="334486" y="488431"/>
                  <a:pt x="334486" y="432200"/>
                </a:cubicBezTo>
                <a:cubicBezTo>
                  <a:pt x="334486" y="375968"/>
                  <a:pt x="380070" y="330384"/>
                  <a:pt x="436302" y="330384"/>
                </a:cubicBezTo>
                <a:close/>
                <a:moveTo>
                  <a:pt x="101816" y="330384"/>
                </a:moveTo>
                <a:cubicBezTo>
                  <a:pt x="158047" y="330384"/>
                  <a:pt x="203631" y="375968"/>
                  <a:pt x="203631" y="432200"/>
                </a:cubicBezTo>
                <a:cubicBezTo>
                  <a:pt x="203631" y="488431"/>
                  <a:pt x="158047" y="534015"/>
                  <a:pt x="101816" y="534015"/>
                </a:cubicBezTo>
                <a:cubicBezTo>
                  <a:pt x="45584" y="534015"/>
                  <a:pt x="0" y="488431"/>
                  <a:pt x="0" y="432200"/>
                </a:cubicBezTo>
                <a:cubicBezTo>
                  <a:pt x="0" y="375968"/>
                  <a:pt x="45584" y="330384"/>
                  <a:pt x="101816" y="330384"/>
                </a:cubicBezTo>
                <a:close/>
                <a:moveTo>
                  <a:pt x="2457912" y="0"/>
                </a:moveTo>
                <a:cubicBezTo>
                  <a:pt x="2514143" y="0"/>
                  <a:pt x="2559727" y="45584"/>
                  <a:pt x="2559727" y="101816"/>
                </a:cubicBezTo>
                <a:cubicBezTo>
                  <a:pt x="2559727" y="158047"/>
                  <a:pt x="2514143" y="203631"/>
                  <a:pt x="2457912" y="203631"/>
                </a:cubicBezTo>
                <a:cubicBezTo>
                  <a:pt x="2401680" y="203631"/>
                  <a:pt x="2356096" y="158047"/>
                  <a:pt x="2356096" y="101816"/>
                </a:cubicBezTo>
                <a:cubicBezTo>
                  <a:pt x="2356096" y="45584"/>
                  <a:pt x="2401680" y="0"/>
                  <a:pt x="2457912" y="0"/>
                </a:cubicBezTo>
                <a:close/>
                <a:moveTo>
                  <a:pt x="2123426" y="0"/>
                </a:moveTo>
                <a:cubicBezTo>
                  <a:pt x="2179657" y="0"/>
                  <a:pt x="2225241" y="45584"/>
                  <a:pt x="2225241" y="101816"/>
                </a:cubicBezTo>
                <a:cubicBezTo>
                  <a:pt x="2225241" y="158047"/>
                  <a:pt x="2179657" y="203631"/>
                  <a:pt x="2123426" y="203631"/>
                </a:cubicBezTo>
                <a:cubicBezTo>
                  <a:pt x="2067194" y="203631"/>
                  <a:pt x="2021610" y="158047"/>
                  <a:pt x="2021610" y="101816"/>
                </a:cubicBezTo>
                <a:cubicBezTo>
                  <a:pt x="2021610" y="45584"/>
                  <a:pt x="2067194" y="0"/>
                  <a:pt x="2123426" y="0"/>
                </a:cubicBezTo>
                <a:close/>
                <a:moveTo>
                  <a:pt x="1788940" y="0"/>
                </a:moveTo>
                <a:cubicBezTo>
                  <a:pt x="1845171" y="0"/>
                  <a:pt x="1890755" y="45584"/>
                  <a:pt x="1890755" y="101816"/>
                </a:cubicBezTo>
                <a:cubicBezTo>
                  <a:pt x="1890755" y="158047"/>
                  <a:pt x="1845171" y="203631"/>
                  <a:pt x="1788940" y="203631"/>
                </a:cubicBezTo>
                <a:cubicBezTo>
                  <a:pt x="1732708" y="203631"/>
                  <a:pt x="1687124" y="158047"/>
                  <a:pt x="1687124" y="101816"/>
                </a:cubicBezTo>
                <a:cubicBezTo>
                  <a:pt x="1687124" y="45584"/>
                  <a:pt x="1732708" y="0"/>
                  <a:pt x="1788940" y="0"/>
                </a:cubicBezTo>
                <a:close/>
                <a:moveTo>
                  <a:pt x="1454454" y="0"/>
                </a:moveTo>
                <a:cubicBezTo>
                  <a:pt x="1510685" y="0"/>
                  <a:pt x="1556269" y="45584"/>
                  <a:pt x="1556269" y="101816"/>
                </a:cubicBezTo>
                <a:cubicBezTo>
                  <a:pt x="1556269" y="158047"/>
                  <a:pt x="1510685" y="203631"/>
                  <a:pt x="1454454" y="203631"/>
                </a:cubicBezTo>
                <a:cubicBezTo>
                  <a:pt x="1398222" y="203631"/>
                  <a:pt x="1352638" y="158047"/>
                  <a:pt x="1352638" y="101816"/>
                </a:cubicBezTo>
                <a:cubicBezTo>
                  <a:pt x="1352638" y="45584"/>
                  <a:pt x="1398222" y="0"/>
                  <a:pt x="1454454" y="0"/>
                </a:cubicBezTo>
                <a:close/>
                <a:moveTo>
                  <a:pt x="1105273" y="0"/>
                </a:moveTo>
                <a:cubicBezTo>
                  <a:pt x="1161505" y="0"/>
                  <a:pt x="1207089" y="45584"/>
                  <a:pt x="1207089" y="101816"/>
                </a:cubicBezTo>
                <a:cubicBezTo>
                  <a:pt x="1207089" y="158047"/>
                  <a:pt x="1161505" y="203631"/>
                  <a:pt x="1105273" y="203631"/>
                </a:cubicBezTo>
                <a:cubicBezTo>
                  <a:pt x="1049042" y="203631"/>
                  <a:pt x="1003458" y="158047"/>
                  <a:pt x="1003458" y="101816"/>
                </a:cubicBezTo>
                <a:cubicBezTo>
                  <a:pt x="1003458" y="45584"/>
                  <a:pt x="1049042" y="0"/>
                  <a:pt x="1105273" y="0"/>
                </a:cubicBezTo>
                <a:close/>
                <a:moveTo>
                  <a:pt x="770787" y="0"/>
                </a:moveTo>
                <a:cubicBezTo>
                  <a:pt x="827019" y="0"/>
                  <a:pt x="872603" y="45584"/>
                  <a:pt x="872603" y="101816"/>
                </a:cubicBezTo>
                <a:cubicBezTo>
                  <a:pt x="872603" y="158047"/>
                  <a:pt x="827019" y="203631"/>
                  <a:pt x="770787" y="203631"/>
                </a:cubicBezTo>
                <a:cubicBezTo>
                  <a:pt x="714556" y="203631"/>
                  <a:pt x="668972" y="158047"/>
                  <a:pt x="668972" y="101816"/>
                </a:cubicBezTo>
                <a:cubicBezTo>
                  <a:pt x="668972" y="45584"/>
                  <a:pt x="714556" y="0"/>
                  <a:pt x="770787" y="0"/>
                </a:cubicBezTo>
                <a:close/>
                <a:moveTo>
                  <a:pt x="436302" y="0"/>
                </a:moveTo>
                <a:cubicBezTo>
                  <a:pt x="492533" y="0"/>
                  <a:pt x="538117" y="45584"/>
                  <a:pt x="538117" y="101816"/>
                </a:cubicBezTo>
                <a:cubicBezTo>
                  <a:pt x="538117" y="158047"/>
                  <a:pt x="492533" y="203631"/>
                  <a:pt x="436302" y="203631"/>
                </a:cubicBezTo>
                <a:cubicBezTo>
                  <a:pt x="380070" y="203631"/>
                  <a:pt x="334486" y="158047"/>
                  <a:pt x="334486" y="101816"/>
                </a:cubicBezTo>
                <a:cubicBezTo>
                  <a:pt x="334486" y="45584"/>
                  <a:pt x="380070" y="0"/>
                  <a:pt x="436302" y="0"/>
                </a:cubicBezTo>
                <a:close/>
                <a:moveTo>
                  <a:pt x="101815" y="0"/>
                </a:moveTo>
                <a:cubicBezTo>
                  <a:pt x="158047" y="0"/>
                  <a:pt x="203631" y="45584"/>
                  <a:pt x="203631" y="101816"/>
                </a:cubicBezTo>
                <a:cubicBezTo>
                  <a:pt x="203631" y="158047"/>
                  <a:pt x="158047" y="203631"/>
                  <a:pt x="101815" y="203631"/>
                </a:cubicBezTo>
                <a:cubicBezTo>
                  <a:pt x="45584" y="203631"/>
                  <a:pt x="0" y="158047"/>
                  <a:pt x="0" y="101816"/>
                </a:cubicBezTo>
                <a:cubicBezTo>
                  <a:pt x="0" y="45584"/>
                  <a:pt x="45584" y="0"/>
                  <a:pt x="101815" y="0"/>
                </a:cubicBezTo>
                <a:close/>
              </a:path>
            </a:pathLst>
          </a:custGeom>
          <a:solidFill>
            <a:schemeClr val="accent2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0D490C5B-799C-4870-8F2A-ED8792339579}"/>
              </a:ext>
            </a:extLst>
          </p:cNvPr>
          <p:cNvSpPr/>
          <p:nvPr userDrawn="1"/>
        </p:nvSpPr>
        <p:spPr>
          <a:xfrm>
            <a:off x="0" y="0"/>
            <a:ext cx="6007384" cy="6858000"/>
          </a:xfrm>
          <a:custGeom>
            <a:avLst/>
            <a:gdLst>
              <a:gd name="connsiteX0" fmla="*/ 0 w 6007384"/>
              <a:gd name="connsiteY0" fmla="*/ 0 h 6869522"/>
              <a:gd name="connsiteX1" fmla="*/ 6007384 w 6007384"/>
              <a:gd name="connsiteY1" fmla="*/ 0 h 6869522"/>
              <a:gd name="connsiteX2" fmla="*/ 2060080 w 6007384"/>
              <a:gd name="connsiteY2" fmla="*/ 6869522 h 6869522"/>
              <a:gd name="connsiteX3" fmla="*/ 0 w 6007384"/>
              <a:gd name="connsiteY3" fmla="*/ 6869522 h 6869522"/>
              <a:gd name="connsiteX4" fmla="*/ 0 w 6007384"/>
              <a:gd name="connsiteY4" fmla="*/ 0 h 6869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07384" h="6869522">
                <a:moveTo>
                  <a:pt x="0" y="0"/>
                </a:moveTo>
                <a:lnTo>
                  <a:pt x="6007384" y="0"/>
                </a:lnTo>
                <a:lnTo>
                  <a:pt x="2060080" y="6869522"/>
                </a:lnTo>
                <a:lnTo>
                  <a:pt x="0" y="686952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6DA24411-4F83-4AC0-ABB0-B816059366F6}"/>
              </a:ext>
            </a:extLst>
          </p:cNvPr>
          <p:cNvSpPr/>
          <p:nvPr userDrawn="1"/>
        </p:nvSpPr>
        <p:spPr>
          <a:xfrm>
            <a:off x="-1" y="0"/>
            <a:ext cx="5009858" cy="6863972"/>
          </a:xfrm>
          <a:custGeom>
            <a:avLst/>
            <a:gdLst>
              <a:gd name="connsiteX0" fmla="*/ 0 w 4469529"/>
              <a:gd name="connsiteY0" fmla="*/ 0 h 6858000"/>
              <a:gd name="connsiteX1" fmla="*/ 4469529 w 4469529"/>
              <a:gd name="connsiteY1" fmla="*/ 0 h 6858000"/>
              <a:gd name="connsiteX2" fmla="*/ 522225 w 4469529"/>
              <a:gd name="connsiteY2" fmla="*/ 6858000 h 6858000"/>
              <a:gd name="connsiteX3" fmla="*/ 0 w 4469529"/>
              <a:gd name="connsiteY3" fmla="*/ 6858000 h 6858000"/>
              <a:gd name="connsiteX4" fmla="*/ 0 w 4469529"/>
              <a:gd name="connsiteY4" fmla="*/ 0 h 6858000"/>
              <a:gd name="connsiteX0" fmla="*/ 0 w 4469529"/>
              <a:gd name="connsiteY0" fmla="*/ 0 h 6858000"/>
              <a:gd name="connsiteX1" fmla="*/ 4469529 w 4469529"/>
              <a:gd name="connsiteY1" fmla="*/ 0 h 6858000"/>
              <a:gd name="connsiteX2" fmla="*/ 888280 w 4469529"/>
              <a:gd name="connsiteY2" fmla="*/ 6834554 h 6858000"/>
              <a:gd name="connsiteX3" fmla="*/ 0 w 4469529"/>
              <a:gd name="connsiteY3" fmla="*/ 6858000 h 6858000"/>
              <a:gd name="connsiteX4" fmla="*/ 0 w 4469529"/>
              <a:gd name="connsiteY4" fmla="*/ 0 h 6858000"/>
              <a:gd name="connsiteX0" fmla="*/ 0 w 4469529"/>
              <a:gd name="connsiteY0" fmla="*/ 0 h 6869723"/>
              <a:gd name="connsiteX1" fmla="*/ 4469529 w 4469529"/>
              <a:gd name="connsiteY1" fmla="*/ 0 h 6869723"/>
              <a:gd name="connsiteX2" fmla="*/ 867363 w 4469529"/>
              <a:gd name="connsiteY2" fmla="*/ 6869723 h 6869723"/>
              <a:gd name="connsiteX3" fmla="*/ 0 w 4469529"/>
              <a:gd name="connsiteY3" fmla="*/ 6858000 h 6869723"/>
              <a:gd name="connsiteX4" fmla="*/ 0 w 4469529"/>
              <a:gd name="connsiteY4" fmla="*/ 0 h 6869723"/>
              <a:gd name="connsiteX0" fmla="*/ 0 w 4469529"/>
              <a:gd name="connsiteY0" fmla="*/ 0 h 6858000"/>
              <a:gd name="connsiteX1" fmla="*/ 4469529 w 4469529"/>
              <a:gd name="connsiteY1" fmla="*/ 0 h 6858000"/>
              <a:gd name="connsiteX2" fmla="*/ 1036676 w 4469529"/>
              <a:gd name="connsiteY2" fmla="*/ 6846720 h 6858000"/>
              <a:gd name="connsiteX3" fmla="*/ 0 w 4469529"/>
              <a:gd name="connsiteY3" fmla="*/ 6858000 h 6858000"/>
              <a:gd name="connsiteX4" fmla="*/ 0 w 4469529"/>
              <a:gd name="connsiteY4" fmla="*/ 0 h 6858000"/>
              <a:gd name="connsiteX0" fmla="*/ 0 w 4469529"/>
              <a:gd name="connsiteY0" fmla="*/ 0 h 6863972"/>
              <a:gd name="connsiteX1" fmla="*/ 4469529 w 4469529"/>
              <a:gd name="connsiteY1" fmla="*/ 0 h 6863972"/>
              <a:gd name="connsiteX2" fmla="*/ 1036676 w 4469529"/>
              <a:gd name="connsiteY2" fmla="*/ 6863972 h 6863972"/>
              <a:gd name="connsiteX3" fmla="*/ 0 w 4469529"/>
              <a:gd name="connsiteY3" fmla="*/ 6858000 h 6863972"/>
              <a:gd name="connsiteX4" fmla="*/ 0 w 4469529"/>
              <a:gd name="connsiteY4" fmla="*/ 0 h 6863972"/>
              <a:gd name="connsiteX0" fmla="*/ 0 w 4469529"/>
              <a:gd name="connsiteY0" fmla="*/ 0 h 6863972"/>
              <a:gd name="connsiteX1" fmla="*/ 4469529 w 4469529"/>
              <a:gd name="connsiteY1" fmla="*/ 0 h 6863972"/>
              <a:gd name="connsiteX2" fmla="*/ 1046937 w 4469529"/>
              <a:gd name="connsiteY2" fmla="*/ 6863972 h 6863972"/>
              <a:gd name="connsiteX3" fmla="*/ 0 w 4469529"/>
              <a:gd name="connsiteY3" fmla="*/ 6858000 h 6863972"/>
              <a:gd name="connsiteX4" fmla="*/ 0 w 4469529"/>
              <a:gd name="connsiteY4" fmla="*/ 0 h 6863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469529" h="6863972">
                <a:moveTo>
                  <a:pt x="0" y="0"/>
                </a:moveTo>
                <a:lnTo>
                  <a:pt x="4469529" y="0"/>
                </a:lnTo>
                <a:lnTo>
                  <a:pt x="1046937" y="6863972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6BD41AD4-1EF7-4F22-B0A6-77956D4D027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72526" y="693116"/>
            <a:ext cx="10246948" cy="529397"/>
          </a:xfrm>
        </p:spPr>
        <p:txBody>
          <a:bodyPr>
            <a:noAutofit/>
          </a:bodyPr>
          <a:lstStyle>
            <a:lvl1pPr algn="ctr">
              <a:defRPr sz="3600" b="1">
                <a:solidFill>
                  <a:schemeClr val="bg1"/>
                </a:solidFill>
                <a:latin typeface="Arial Black" panose="020B0A040201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3750591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cal pan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27354DE4-D059-4D21-B36C-9CFEDAC46B9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60179" y="693116"/>
            <a:ext cx="11271643" cy="529397"/>
          </a:xfrm>
        </p:spPr>
        <p:txBody>
          <a:bodyPr>
            <a:noAutofit/>
          </a:bodyPr>
          <a:lstStyle>
            <a:lvl1pPr algn="ctr">
              <a:defRPr sz="360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A6197B2-3267-4F22-8B60-FFF9A44F99C9}"/>
              </a:ext>
            </a:extLst>
          </p:cNvPr>
          <p:cNvSpPr txBox="1"/>
          <p:nvPr userDrawn="1"/>
        </p:nvSpPr>
        <p:spPr>
          <a:xfrm>
            <a:off x="11210800" y="6337467"/>
            <a:ext cx="7062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60E2A6B-A809-4840-BF14-8648BC0BDF87}" type="slidenum">
              <a:rPr lang="id-ID" sz="1800" b="1">
                <a:solidFill>
                  <a:schemeClr val="tx1"/>
                </a:solidFill>
                <a:latin typeface="+mn-lt"/>
                <a:ea typeface="Open Sans" panose="020B0606030504020204" pitchFamily="34" charset="0"/>
                <a:cs typeface="Open Sans" panose="020B0606030504020204" pitchFamily="34" charset="0"/>
              </a:rPr>
              <a:pPr algn="ctr"/>
              <a:t>‹№›</a:t>
            </a:fld>
            <a:endParaRPr lang="id-ID" sz="1800" b="1" dirty="0">
              <a:solidFill>
                <a:schemeClr val="tx1"/>
              </a:solidFill>
              <a:latin typeface="+mn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4852B77-0B45-41E9-A3E6-CBC04575E8DA}"/>
              </a:ext>
            </a:extLst>
          </p:cNvPr>
          <p:cNvSpPr/>
          <p:nvPr userDrawn="1"/>
        </p:nvSpPr>
        <p:spPr>
          <a:xfrm>
            <a:off x="0" y="0"/>
            <a:ext cx="613317" cy="6858000"/>
          </a:xfrm>
          <a:prstGeom prst="rect">
            <a:avLst/>
          </a:prstGeom>
          <a:gradFill flip="none" rotWithShape="1">
            <a:gsLst>
              <a:gs pos="0">
                <a:schemeClr val="accent2"/>
              </a:gs>
              <a:gs pos="100000">
                <a:schemeClr val="accent1"/>
              </a:gs>
            </a:gsLst>
            <a:lin ang="135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3EB179F3-CD3F-4498-98D2-258A758F2EA7}"/>
              </a:ext>
            </a:extLst>
          </p:cNvPr>
          <p:cNvSpPr/>
          <p:nvPr userDrawn="1"/>
        </p:nvSpPr>
        <p:spPr>
          <a:xfrm rot="10800000">
            <a:off x="-2" y="-7938"/>
            <a:ext cx="613316" cy="922338"/>
          </a:xfrm>
          <a:custGeom>
            <a:avLst/>
            <a:gdLst>
              <a:gd name="connsiteX0" fmla="*/ 4114800 w 6390807"/>
              <a:gd name="connsiteY0" fmla="*/ 0 h 4942371"/>
              <a:gd name="connsiteX1" fmla="*/ 6390807 w 6390807"/>
              <a:gd name="connsiteY1" fmla="*/ 0 h 4942371"/>
              <a:gd name="connsiteX2" fmla="*/ 6390807 w 6390807"/>
              <a:gd name="connsiteY2" fmla="*/ 4942371 h 4942371"/>
              <a:gd name="connsiteX3" fmla="*/ 83294 w 6390807"/>
              <a:gd name="connsiteY3" fmla="*/ 4942371 h 4942371"/>
              <a:gd name="connsiteX4" fmla="*/ 47412 w 6390807"/>
              <a:gd name="connsiteY4" fmla="*/ 4741443 h 4942371"/>
              <a:gd name="connsiteX5" fmla="*/ 0 w 6390807"/>
              <a:gd name="connsiteY5" fmla="*/ 4114800 h 4942371"/>
              <a:gd name="connsiteX6" fmla="*/ 4114800 w 6390807"/>
              <a:gd name="connsiteY6" fmla="*/ 0 h 49423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390807" h="4942371">
                <a:moveTo>
                  <a:pt x="4114800" y="0"/>
                </a:moveTo>
                <a:lnTo>
                  <a:pt x="6390807" y="0"/>
                </a:lnTo>
                <a:lnTo>
                  <a:pt x="6390807" y="4942371"/>
                </a:lnTo>
                <a:lnTo>
                  <a:pt x="83294" y="4942371"/>
                </a:lnTo>
                <a:lnTo>
                  <a:pt x="47412" y="4741443"/>
                </a:lnTo>
                <a:cubicBezTo>
                  <a:pt x="16192" y="4537119"/>
                  <a:pt x="0" y="4327850"/>
                  <a:pt x="0" y="4114800"/>
                </a:cubicBezTo>
                <a:cubicBezTo>
                  <a:pt x="0" y="1842259"/>
                  <a:pt x="1842259" y="0"/>
                  <a:pt x="4114800" y="0"/>
                </a:cubicBezTo>
                <a:close/>
              </a:path>
            </a:pathLst>
          </a:custGeom>
          <a:gradFill flip="none" rotWithShape="1">
            <a:gsLst>
              <a:gs pos="100000">
                <a:schemeClr val="accent2"/>
              </a:gs>
              <a:gs pos="44000">
                <a:schemeClr val="accent1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FF34C2B0-50CB-4841-AADB-ED7C2C8AF4B3}"/>
              </a:ext>
            </a:extLst>
          </p:cNvPr>
          <p:cNvSpPr/>
          <p:nvPr userDrawn="1"/>
        </p:nvSpPr>
        <p:spPr>
          <a:xfrm>
            <a:off x="9004182" y="1307547"/>
            <a:ext cx="2559727" cy="1202987"/>
          </a:xfrm>
          <a:custGeom>
            <a:avLst/>
            <a:gdLst>
              <a:gd name="connsiteX0" fmla="*/ 2457912 w 2559727"/>
              <a:gd name="connsiteY0" fmla="*/ 999356 h 1202987"/>
              <a:gd name="connsiteX1" fmla="*/ 2559727 w 2559727"/>
              <a:gd name="connsiteY1" fmla="*/ 1101172 h 1202987"/>
              <a:gd name="connsiteX2" fmla="*/ 2457912 w 2559727"/>
              <a:gd name="connsiteY2" fmla="*/ 1202987 h 1202987"/>
              <a:gd name="connsiteX3" fmla="*/ 2356096 w 2559727"/>
              <a:gd name="connsiteY3" fmla="*/ 1101172 h 1202987"/>
              <a:gd name="connsiteX4" fmla="*/ 2457912 w 2559727"/>
              <a:gd name="connsiteY4" fmla="*/ 999356 h 1202987"/>
              <a:gd name="connsiteX5" fmla="*/ 2123426 w 2559727"/>
              <a:gd name="connsiteY5" fmla="*/ 999356 h 1202987"/>
              <a:gd name="connsiteX6" fmla="*/ 2225241 w 2559727"/>
              <a:gd name="connsiteY6" fmla="*/ 1101172 h 1202987"/>
              <a:gd name="connsiteX7" fmla="*/ 2123426 w 2559727"/>
              <a:gd name="connsiteY7" fmla="*/ 1202987 h 1202987"/>
              <a:gd name="connsiteX8" fmla="*/ 2021610 w 2559727"/>
              <a:gd name="connsiteY8" fmla="*/ 1101172 h 1202987"/>
              <a:gd name="connsiteX9" fmla="*/ 2123426 w 2559727"/>
              <a:gd name="connsiteY9" fmla="*/ 999356 h 1202987"/>
              <a:gd name="connsiteX10" fmla="*/ 1788940 w 2559727"/>
              <a:gd name="connsiteY10" fmla="*/ 999356 h 1202987"/>
              <a:gd name="connsiteX11" fmla="*/ 1890755 w 2559727"/>
              <a:gd name="connsiteY11" fmla="*/ 1101172 h 1202987"/>
              <a:gd name="connsiteX12" fmla="*/ 1788940 w 2559727"/>
              <a:gd name="connsiteY12" fmla="*/ 1202987 h 1202987"/>
              <a:gd name="connsiteX13" fmla="*/ 1687124 w 2559727"/>
              <a:gd name="connsiteY13" fmla="*/ 1101172 h 1202987"/>
              <a:gd name="connsiteX14" fmla="*/ 1788940 w 2559727"/>
              <a:gd name="connsiteY14" fmla="*/ 999356 h 1202987"/>
              <a:gd name="connsiteX15" fmla="*/ 1454454 w 2559727"/>
              <a:gd name="connsiteY15" fmla="*/ 999356 h 1202987"/>
              <a:gd name="connsiteX16" fmla="*/ 1556269 w 2559727"/>
              <a:gd name="connsiteY16" fmla="*/ 1101172 h 1202987"/>
              <a:gd name="connsiteX17" fmla="*/ 1454454 w 2559727"/>
              <a:gd name="connsiteY17" fmla="*/ 1202987 h 1202987"/>
              <a:gd name="connsiteX18" fmla="*/ 1352638 w 2559727"/>
              <a:gd name="connsiteY18" fmla="*/ 1101172 h 1202987"/>
              <a:gd name="connsiteX19" fmla="*/ 1454454 w 2559727"/>
              <a:gd name="connsiteY19" fmla="*/ 999356 h 1202987"/>
              <a:gd name="connsiteX20" fmla="*/ 1105273 w 2559727"/>
              <a:gd name="connsiteY20" fmla="*/ 999356 h 1202987"/>
              <a:gd name="connsiteX21" fmla="*/ 1207089 w 2559727"/>
              <a:gd name="connsiteY21" fmla="*/ 1101172 h 1202987"/>
              <a:gd name="connsiteX22" fmla="*/ 1105273 w 2559727"/>
              <a:gd name="connsiteY22" fmla="*/ 1202987 h 1202987"/>
              <a:gd name="connsiteX23" fmla="*/ 1003458 w 2559727"/>
              <a:gd name="connsiteY23" fmla="*/ 1101172 h 1202987"/>
              <a:gd name="connsiteX24" fmla="*/ 1105273 w 2559727"/>
              <a:gd name="connsiteY24" fmla="*/ 999356 h 1202987"/>
              <a:gd name="connsiteX25" fmla="*/ 770787 w 2559727"/>
              <a:gd name="connsiteY25" fmla="*/ 999356 h 1202987"/>
              <a:gd name="connsiteX26" fmla="*/ 872603 w 2559727"/>
              <a:gd name="connsiteY26" fmla="*/ 1101172 h 1202987"/>
              <a:gd name="connsiteX27" fmla="*/ 770787 w 2559727"/>
              <a:gd name="connsiteY27" fmla="*/ 1202987 h 1202987"/>
              <a:gd name="connsiteX28" fmla="*/ 668972 w 2559727"/>
              <a:gd name="connsiteY28" fmla="*/ 1101172 h 1202987"/>
              <a:gd name="connsiteX29" fmla="*/ 770787 w 2559727"/>
              <a:gd name="connsiteY29" fmla="*/ 999356 h 1202987"/>
              <a:gd name="connsiteX30" fmla="*/ 436302 w 2559727"/>
              <a:gd name="connsiteY30" fmla="*/ 999356 h 1202987"/>
              <a:gd name="connsiteX31" fmla="*/ 538117 w 2559727"/>
              <a:gd name="connsiteY31" fmla="*/ 1101172 h 1202987"/>
              <a:gd name="connsiteX32" fmla="*/ 436302 w 2559727"/>
              <a:gd name="connsiteY32" fmla="*/ 1202987 h 1202987"/>
              <a:gd name="connsiteX33" fmla="*/ 334486 w 2559727"/>
              <a:gd name="connsiteY33" fmla="*/ 1101172 h 1202987"/>
              <a:gd name="connsiteX34" fmla="*/ 436302 w 2559727"/>
              <a:gd name="connsiteY34" fmla="*/ 999356 h 1202987"/>
              <a:gd name="connsiteX35" fmla="*/ 101816 w 2559727"/>
              <a:gd name="connsiteY35" fmla="*/ 999356 h 1202987"/>
              <a:gd name="connsiteX36" fmla="*/ 203631 w 2559727"/>
              <a:gd name="connsiteY36" fmla="*/ 1101172 h 1202987"/>
              <a:gd name="connsiteX37" fmla="*/ 101816 w 2559727"/>
              <a:gd name="connsiteY37" fmla="*/ 1202987 h 1202987"/>
              <a:gd name="connsiteX38" fmla="*/ 0 w 2559727"/>
              <a:gd name="connsiteY38" fmla="*/ 1101172 h 1202987"/>
              <a:gd name="connsiteX39" fmla="*/ 101816 w 2559727"/>
              <a:gd name="connsiteY39" fmla="*/ 999356 h 1202987"/>
              <a:gd name="connsiteX40" fmla="*/ 2457912 w 2559727"/>
              <a:gd name="connsiteY40" fmla="*/ 664870 h 1202987"/>
              <a:gd name="connsiteX41" fmla="*/ 2559727 w 2559727"/>
              <a:gd name="connsiteY41" fmla="*/ 766686 h 1202987"/>
              <a:gd name="connsiteX42" fmla="*/ 2457912 w 2559727"/>
              <a:gd name="connsiteY42" fmla="*/ 868501 h 1202987"/>
              <a:gd name="connsiteX43" fmla="*/ 2356096 w 2559727"/>
              <a:gd name="connsiteY43" fmla="*/ 766686 h 1202987"/>
              <a:gd name="connsiteX44" fmla="*/ 2457912 w 2559727"/>
              <a:gd name="connsiteY44" fmla="*/ 664870 h 1202987"/>
              <a:gd name="connsiteX45" fmla="*/ 2123426 w 2559727"/>
              <a:gd name="connsiteY45" fmla="*/ 664870 h 1202987"/>
              <a:gd name="connsiteX46" fmla="*/ 2225241 w 2559727"/>
              <a:gd name="connsiteY46" fmla="*/ 766686 h 1202987"/>
              <a:gd name="connsiteX47" fmla="*/ 2123426 w 2559727"/>
              <a:gd name="connsiteY47" fmla="*/ 868501 h 1202987"/>
              <a:gd name="connsiteX48" fmla="*/ 2021610 w 2559727"/>
              <a:gd name="connsiteY48" fmla="*/ 766686 h 1202987"/>
              <a:gd name="connsiteX49" fmla="*/ 2123426 w 2559727"/>
              <a:gd name="connsiteY49" fmla="*/ 664870 h 1202987"/>
              <a:gd name="connsiteX50" fmla="*/ 1788940 w 2559727"/>
              <a:gd name="connsiteY50" fmla="*/ 664870 h 1202987"/>
              <a:gd name="connsiteX51" fmla="*/ 1890755 w 2559727"/>
              <a:gd name="connsiteY51" fmla="*/ 766686 h 1202987"/>
              <a:gd name="connsiteX52" fmla="*/ 1788940 w 2559727"/>
              <a:gd name="connsiteY52" fmla="*/ 868501 h 1202987"/>
              <a:gd name="connsiteX53" fmla="*/ 1687124 w 2559727"/>
              <a:gd name="connsiteY53" fmla="*/ 766686 h 1202987"/>
              <a:gd name="connsiteX54" fmla="*/ 1788940 w 2559727"/>
              <a:gd name="connsiteY54" fmla="*/ 664870 h 1202987"/>
              <a:gd name="connsiteX55" fmla="*/ 1454454 w 2559727"/>
              <a:gd name="connsiteY55" fmla="*/ 664870 h 1202987"/>
              <a:gd name="connsiteX56" fmla="*/ 1556269 w 2559727"/>
              <a:gd name="connsiteY56" fmla="*/ 766686 h 1202987"/>
              <a:gd name="connsiteX57" fmla="*/ 1454454 w 2559727"/>
              <a:gd name="connsiteY57" fmla="*/ 868501 h 1202987"/>
              <a:gd name="connsiteX58" fmla="*/ 1352638 w 2559727"/>
              <a:gd name="connsiteY58" fmla="*/ 766686 h 1202987"/>
              <a:gd name="connsiteX59" fmla="*/ 1454454 w 2559727"/>
              <a:gd name="connsiteY59" fmla="*/ 664870 h 1202987"/>
              <a:gd name="connsiteX60" fmla="*/ 1105273 w 2559727"/>
              <a:gd name="connsiteY60" fmla="*/ 664870 h 1202987"/>
              <a:gd name="connsiteX61" fmla="*/ 1207089 w 2559727"/>
              <a:gd name="connsiteY61" fmla="*/ 766686 h 1202987"/>
              <a:gd name="connsiteX62" fmla="*/ 1105273 w 2559727"/>
              <a:gd name="connsiteY62" fmla="*/ 868501 h 1202987"/>
              <a:gd name="connsiteX63" fmla="*/ 1003458 w 2559727"/>
              <a:gd name="connsiteY63" fmla="*/ 766686 h 1202987"/>
              <a:gd name="connsiteX64" fmla="*/ 1105273 w 2559727"/>
              <a:gd name="connsiteY64" fmla="*/ 664870 h 1202987"/>
              <a:gd name="connsiteX65" fmla="*/ 770787 w 2559727"/>
              <a:gd name="connsiteY65" fmla="*/ 664870 h 1202987"/>
              <a:gd name="connsiteX66" fmla="*/ 872603 w 2559727"/>
              <a:gd name="connsiteY66" fmla="*/ 766686 h 1202987"/>
              <a:gd name="connsiteX67" fmla="*/ 770787 w 2559727"/>
              <a:gd name="connsiteY67" fmla="*/ 868501 h 1202987"/>
              <a:gd name="connsiteX68" fmla="*/ 668972 w 2559727"/>
              <a:gd name="connsiteY68" fmla="*/ 766686 h 1202987"/>
              <a:gd name="connsiteX69" fmla="*/ 770787 w 2559727"/>
              <a:gd name="connsiteY69" fmla="*/ 664870 h 1202987"/>
              <a:gd name="connsiteX70" fmla="*/ 436302 w 2559727"/>
              <a:gd name="connsiteY70" fmla="*/ 664870 h 1202987"/>
              <a:gd name="connsiteX71" fmla="*/ 538117 w 2559727"/>
              <a:gd name="connsiteY71" fmla="*/ 766686 h 1202987"/>
              <a:gd name="connsiteX72" fmla="*/ 436302 w 2559727"/>
              <a:gd name="connsiteY72" fmla="*/ 868501 h 1202987"/>
              <a:gd name="connsiteX73" fmla="*/ 334486 w 2559727"/>
              <a:gd name="connsiteY73" fmla="*/ 766686 h 1202987"/>
              <a:gd name="connsiteX74" fmla="*/ 436302 w 2559727"/>
              <a:gd name="connsiteY74" fmla="*/ 664870 h 1202987"/>
              <a:gd name="connsiteX75" fmla="*/ 101816 w 2559727"/>
              <a:gd name="connsiteY75" fmla="*/ 664870 h 1202987"/>
              <a:gd name="connsiteX76" fmla="*/ 203631 w 2559727"/>
              <a:gd name="connsiteY76" fmla="*/ 766686 h 1202987"/>
              <a:gd name="connsiteX77" fmla="*/ 101816 w 2559727"/>
              <a:gd name="connsiteY77" fmla="*/ 868501 h 1202987"/>
              <a:gd name="connsiteX78" fmla="*/ 0 w 2559727"/>
              <a:gd name="connsiteY78" fmla="*/ 766686 h 1202987"/>
              <a:gd name="connsiteX79" fmla="*/ 101816 w 2559727"/>
              <a:gd name="connsiteY79" fmla="*/ 664870 h 1202987"/>
              <a:gd name="connsiteX80" fmla="*/ 2457912 w 2559727"/>
              <a:gd name="connsiteY80" fmla="*/ 330384 h 1202987"/>
              <a:gd name="connsiteX81" fmla="*/ 2559727 w 2559727"/>
              <a:gd name="connsiteY81" fmla="*/ 432200 h 1202987"/>
              <a:gd name="connsiteX82" fmla="*/ 2457912 w 2559727"/>
              <a:gd name="connsiteY82" fmla="*/ 534015 h 1202987"/>
              <a:gd name="connsiteX83" fmla="*/ 2356096 w 2559727"/>
              <a:gd name="connsiteY83" fmla="*/ 432200 h 1202987"/>
              <a:gd name="connsiteX84" fmla="*/ 2457912 w 2559727"/>
              <a:gd name="connsiteY84" fmla="*/ 330384 h 1202987"/>
              <a:gd name="connsiteX85" fmla="*/ 2123426 w 2559727"/>
              <a:gd name="connsiteY85" fmla="*/ 330384 h 1202987"/>
              <a:gd name="connsiteX86" fmla="*/ 2225241 w 2559727"/>
              <a:gd name="connsiteY86" fmla="*/ 432200 h 1202987"/>
              <a:gd name="connsiteX87" fmla="*/ 2123426 w 2559727"/>
              <a:gd name="connsiteY87" fmla="*/ 534015 h 1202987"/>
              <a:gd name="connsiteX88" fmla="*/ 2021610 w 2559727"/>
              <a:gd name="connsiteY88" fmla="*/ 432200 h 1202987"/>
              <a:gd name="connsiteX89" fmla="*/ 2123426 w 2559727"/>
              <a:gd name="connsiteY89" fmla="*/ 330384 h 1202987"/>
              <a:gd name="connsiteX90" fmla="*/ 1788940 w 2559727"/>
              <a:gd name="connsiteY90" fmla="*/ 330384 h 1202987"/>
              <a:gd name="connsiteX91" fmla="*/ 1890755 w 2559727"/>
              <a:gd name="connsiteY91" fmla="*/ 432200 h 1202987"/>
              <a:gd name="connsiteX92" fmla="*/ 1788940 w 2559727"/>
              <a:gd name="connsiteY92" fmla="*/ 534015 h 1202987"/>
              <a:gd name="connsiteX93" fmla="*/ 1687124 w 2559727"/>
              <a:gd name="connsiteY93" fmla="*/ 432200 h 1202987"/>
              <a:gd name="connsiteX94" fmla="*/ 1788940 w 2559727"/>
              <a:gd name="connsiteY94" fmla="*/ 330384 h 1202987"/>
              <a:gd name="connsiteX95" fmla="*/ 1454454 w 2559727"/>
              <a:gd name="connsiteY95" fmla="*/ 330384 h 1202987"/>
              <a:gd name="connsiteX96" fmla="*/ 1556269 w 2559727"/>
              <a:gd name="connsiteY96" fmla="*/ 432200 h 1202987"/>
              <a:gd name="connsiteX97" fmla="*/ 1454454 w 2559727"/>
              <a:gd name="connsiteY97" fmla="*/ 534015 h 1202987"/>
              <a:gd name="connsiteX98" fmla="*/ 1352638 w 2559727"/>
              <a:gd name="connsiteY98" fmla="*/ 432200 h 1202987"/>
              <a:gd name="connsiteX99" fmla="*/ 1454454 w 2559727"/>
              <a:gd name="connsiteY99" fmla="*/ 330384 h 1202987"/>
              <a:gd name="connsiteX100" fmla="*/ 1105273 w 2559727"/>
              <a:gd name="connsiteY100" fmla="*/ 330384 h 1202987"/>
              <a:gd name="connsiteX101" fmla="*/ 1207089 w 2559727"/>
              <a:gd name="connsiteY101" fmla="*/ 432200 h 1202987"/>
              <a:gd name="connsiteX102" fmla="*/ 1105273 w 2559727"/>
              <a:gd name="connsiteY102" fmla="*/ 534015 h 1202987"/>
              <a:gd name="connsiteX103" fmla="*/ 1003458 w 2559727"/>
              <a:gd name="connsiteY103" fmla="*/ 432200 h 1202987"/>
              <a:gd name="connsiteX104" fmla="*/ 1105273 w 2559727"/>
              <a:gd name="connsiteY104" fmla="*/ 330384 h 1202987"/>
              <a:gd name="connsiteX105" fmla="*/ 770787 w 2559727"/>
              <a:gd name="connsiteY105" fmla="*/ 330384 h 1202987"/>
              <a:gd name="connsiteX106" fmla="*/ 872603 w 2559727"/>
              <a:gd name="connsiteY106" fmla="*/ 432200 h 1202987"/>
              <a:gd name="connsiteX107" fmla="*/ 770787 w 2559727"/>
              <a:gd name="connsiteY107" fmla="*/ 534015 h 1202987"/>
              <a:gd name="connsiteX108" fmla="*/ 668972 w 2559727"/>
              <a:gd name="connsiteY108" fmla="*/ 432200 h 1202987"/>
              <a:gd name="connsiteX109" fmla="*/ 770787 w 2559727"/>
              <a:gd name="connsiteY109" fmla="*/ 330384 h 1202987"/>
              <a:gd name="connsiteX110" fmla="*/ 436302 w 2559727"/>
              <a:gd name="connsiteY110" fmla="*/ 330384 h 1202987"/>
              <a:gd name="connsiteX111" fmla="*/ 538117 w 2559727"/>
              <a:gd name="connsiteY111" fmla="*/ 432200 h 1202987"/>
              <a:gd name="connsiteX112" fmla="*/ 436302 w 2559727"/>
              <a:gd name="connsiteY112" fmla="*/ 534015 h 1202987"/>
              <a:gd name="connsiteX113" fmla="*/ 334486 w 2559727"/>
              <a:gd name="connsiteY113" fmla="*/ 432200 h 1202987"/>
              <a:gd name="connsiteX114" fmla="*/ 436302 w 2559727"/>
              <a:gd name="connsiteY114" fmla="*/ 330384 h 1202987"/>
              <a:gd name="connsiteX115" fmla="*/ 101816 w 2559727"/>
              <a:gd name="connsiteY115" fmla="*/ 330384 h 1202987"/>
              <a:gd name="connsiteX116" fmla="*/ 203631 w 2559727"/>
              <a:gd name="connsiteY116" fmla="*/ 432200 h 1202987"/>
              <a:gd name="connsiteX117" fmla="*/ 101816 w 2559727"/>
              <a:gd name="connsiteY117" fmla="*/ 534015 h 1202987"/>
              <a:gd name="connsiteX118" fmla="*/ 0 w 2559727"/>
              <a:gd name="connsiteY118" fmla="*/ 432200 h 1202987"/>
              <a:gd name="connsiteX119" fmla="*/ 101816 w 2559727"/>
              <a:gd name="connsiteY119" fmla="*/ 330384 h 1202987"/>
              <a:gd name="connsiteX120" fmla="*/ 2457912 w 2559727"/>
              <a:gd name="connsiteY120" fmla="*/ 0 h 1202987"/>
              <a:gd name="connsiteX121" fmla="*/ 2559727 w 2559727"/>
              <a:gd name="connsiteY121" fmla="*/ 101816 h 1202987"/>
              <a:gd name="connsiteX122" fmla="*/ 2457912 w 2559727"/>
              <a:gd name="connsiteY122" fmla="*/ 203631 h 1202987"/>
              <a:gd name="connsiteX123" fmla="*/ 2356096 w 2559727"/>
              <a:gd name="connsiteY123" fmla="*/ 101816 h 1202987"/>
              <a:gd name="connsiteX124" fmla="*/ 2457912 w 2559727"/>
              <a:gd name="connsiteY124" fmla="*/ 0 h 1202987"/>
              <a:gd name="connsiteX125" fmla="*/ 2123426 w 2559727"/>
              <a:gd name="connsiteY125" fmla="*/ 0 h 1202987"/>
              <a:gd name="connsiteX126" fmla="*/ 2225241 w 2559727"/>
              <a:gd name="connsiteY126" fmla="*/ 101816 h 1202987"/>
              <a:gd name="connsiteX127" fmla="*/ 2123426 w 2559727"/>
              <a:gd name="connsiteY127" fmla="*/ 203631 h 1202987"/>
              <a:gd name="connsiteX128" fmla="*/ 2021610 w 2559727"/>
              <a:gd name="connsiteY128" fmla="*/ 101816 h 1202987"/>
              <a:gd name="connsiteX129" fmla="*/ 2123426 w 2559727"/>
              <a:gd name="connsiteY129" fmla="*/ 0 h 1202987"/>
              <a:gd name="connsiteX130" fmla="*/ 1788940 w 2559727"/>
              <a:gd name="connsiteY130" fmla="*/ 0 h 1202987"/>
              <a:gd name="connsiteX131" fmla="*/ 1890755 w 2559727"/>
              <a:gd name="connsiteY131" fmla="*/ 101816 h 1202987"/>
              <a:gd name="connsiteX132" fmla="*/ 1788940 w 2559727"/>
              <a:gd name="connsiteY132" fmla="*/ 203631 h 1202987"/>
              <a:gd name="connsiteX133" fmla="*/ 1687124 w 2559727"/>
              <a:gd name="connsiteY133" fmla="*/ 101816 h 1202987"/>
              <a:gd name="connsiteX134" fmla="*/ 1788940 w 2559727"/>
              <a:gd name="connsiteY134" fmla="*/ 0 h 1202987"/>
              <a:gd name="connsiteX135" fmla="*/ 1454454 w 2559727"/>
              <a:gd name="connsiteY135" fmla="*/ 0 h 1202987"/>
              <a:gd name="connsiteX136" fmla="*/ 1556269 w 2559727"/>
              <a:gd name="connsiteY136" fmla="*/ 101816 h 1202987"/>
              <a:gd name="connsiteX137" fmla="*/ 1454454 w 2559727"/>
              <a:gd name="connsiteY137" fmla="*/ 203631 h 1202987"/>
              <a:gd name="connsiteX138" fmla="*/ 1352638 w 2559727"/>
              <a:gd name="connsiteY138" fmla="*/ 101816 h 1202987"/>
              <a:gd name="connsiteX139" fmla="*/ 1454454 w 2559727"/>
              <a:gd name="connsiteY139" fmla="*/ 0 h 1202987"/>
              <a:gd name="connsiteX140" fmla="*/ 1105273 w 2559727"/>
              <a:gd name="connsiteY140" fmla="*/ 0 h 1202987"/>
              <a:gd name="connsiteX141" fmla="*/ 1207089 w 2559727"/>
              <a:gd name="connsiteY141" fmla="*/ 101816 h 1202987"/>
              <a:gd name="connsiteX142" fmla="*/ 1105273 w 2559727"/>
              <a:gd name="connsiteY142" fmla="*/ 203631 h 1202987"/>
              <a:gd name="connsiteX143" fmla="*/ 1003458 w 2559727"/>
              <a:gd name="connsiteY143" fmla="*/ 101816 h 1202987"/>
              <a:gd name="connsiteX144" fmla="*/ 1105273 w 2559727"/>
              <a:gd name="connsiteY144" fmla="*/ 0 h 1202987"/>
              <a:gd name="connsiteX145" fmla="*/ 770787 w 2559727"/>
              <a:gd name="connsiteY145" fmla="*/ 0 h 1202987"/>
              <a:gd name="connsiteX146" fmla="*/ 872603 w 2559727"/>
              <a:gd name="connsiteY146" fmla="*/ 101816 h 1202987"/>
              <a:gd name="connsiteX147" fmla="*/ 770787 w 2559727"/>
              <a:gd name="connsiteY147" fmla="*/ 203631 h 1202987"/>
              <a:gd name="connsiteX148" fmla="*/ 668972 w 2559727"/>
              <a:gd name="connsiteY148" fmla="*/ 101816 h 1202987"/>
              <a:gd name="connsiteX149" fmla="*/ 770787 w 2559727"/>
              <a:gd name="connsiteY149" fmla="*/ 0 h 1202987"/>
              <a:gd name="connsiteX150" fmla="*/ 436302 w 2559727"/>
              <a:gd name="connsiteY150" fmla="*/ 0 h 1202987"/>
              <a:gd name="connsiteX151" fmla="*/ 538117 w 2559727"/>
              <a:gd name="connsiteY151" fmla="*/ 101816 h 1202987"/>
              <a:gd name="connsiteX152" fmla="*/ 436302 w 2559727"/>
              <a:gd name="connsiteY152" fmla="*/ 203631 h 1202987"/>
              <a:gd name="connsiteX153" fmla="*/ 334486 w 2559727"/>
              <a:gd name="connsiteY153" fmla="*/ 101816 h 1202987"/>
              <a:gd name="connsiteX154" fmla="*/ 436302 w 2559727"/>
              <a:gd name="connsiteY154" fmla="*/ 0 h 1202987"/>
              <a:gd name="connsiteX155" fmla="*/ 101815 w 2559727"/>
              <a:gd name="connsiteY155" fmla="*/ 0 h 1202987"/>
              <a:gd name="connsiteX156" fmla="*/ 203631 w 2559727"/>
              <a:gd name="connsiteY156" fmla="*/ 101816 h 1202987"/>
              <a:gd name="connsiteX157" fmla="*/ 101815 w 2559727"/>
              <a:gd name="connsiteY157" fmla="*/ 203631 h 1202987"/>
              <a:gd name="connsiteX158" fmla="*/ 0 w 2559727"/>
              <a:gd name="connsiteY158" fmla="*/ 101816 h 1202987"/>
              <a:gd name="connsiteX159" fmla="*/ 101815 w 2559727"/>
              <a:gd name="connsiteY159" fmla="*/ 0 h 12029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</a:cxnLst>
            <a:rect l="l" t="t" r="r" b="b"/>
            <a:pathLst>
              <a:path w="2559727" h="1202987">
                <a:moveTo>
                  <a:pt x="2457912" y="999356"/>
                </a:moveTo>
                <a:cubicBezTo>
                  <a:pt x="2514143" y="999356"/>
                  <a:pt x="2559727" y="1044940"/>
                  <a:pt x="2559727" y="1101172"/>
                </a:cubicBezTo>
                <a:cubicBezTo>
                  <a:pt x="2559727" y="1157403"/>
                  <a:pt x="2514143" y="1202987"/>
                  <a:pt x="2457912" y="1202987"/>
                </a:cubicBezTo>
                <a:cubicBezTo>
                  <a:pt x="2401680" y="1202987"/>
                  <a:pt x="2356096" y="1157403"/>
                  <a:pt x="2356096" y="1101172"/>
                </a:cubicBezTo>
                <a:cubicBezTo>
                  <a:pt x="2356096" y="1044940"/>
                  <a:pt x="2401680" y="999356"/>
                  <a:pt x="2457912" y="999356"/>
                </a:cubicBezTo>
                <a:close/>
                <a:moveTo>
                  <a:pt x="2123426" y="999356"/>
                </a:moveTo>
                <a:cubicBezTo>
                  <a:pt x="2179657" y="999356"/>
                  <a:pt x="2225241" y="1044940"/>
                  <a:pt x="2225241" y="1101172"/>
                </a:cubicBezTo>
                <a:cubicBezTo>
                  <a:pt x="2225241" y="1157403"/>
                  <a:pt x="2179657" y="1202987"/>
                  <a:pt x="2123426" y="1202987"/>
                </a:cubicBezTo>
                <a:cubicBezTo>
                  <a:pt x="2067194" y="1202987"/>
                  <a:pt x="2021610" y="1157403"/>
                  <a:pt x="2021610" y="1101172"/>
                </a:cubicBezTo>
                <a:cubicBezTo>
                  <a:pt x="2021610" y="1044940"/>
                  <a:pt x="2067194" y="999356"/>
                  <a:pt x="2123426" y="999356"/>
                </a:cubicBezTo>
                <a:close/>
                <a:moveTo>
                  <a:pt x="1788940" y="999356"/>
                </a:moveTo>
                <a:cubicBezTo>
                  <a:pt x="1845171" y="999356"/>
                  <a:pt x="1890755" y="1044940"/>
                  <a:pt x="1890755" y="1101172"/>
                </a:cubicBezTo>
                <a:cubicBezTo>
                  <a:pt x="1890755" y="1157403"/>
                  <a:pt x="1845171" y="1202987"/>
                  <a:pt x="1788940" y="1202987"/>
                </a:cubicBezTo>
                <a:cubicBezTo>
                  <a:pt x="1732708" y="1202987"/>
                  <a:pt x="1687124" y="1157403"/>
                  <a:pt x="1687124" y="1101172"/>
                </a:cubicBezTo>
                <a:cubicBezTo>
                  <a:pt x="1687124" y="1044940"/>
                  <a:pt x="1732708" y="999356"/>
                  <a:pt x="1788940" y="999356"/>
                </a:cubicBezTo>
                <a:close/>
                <a:moveTo>
                  <a:pt x="1454454" y="999356"/>
                </a:moveTo>
                <a:cubicBezTo>
                  <a:pt x="1510685" y="999356"/>
                  <a:pt x="1556269" y="1044940"/>
                  <a:pt x="1556269" y="1101172"/>
                </a:cubicBezTo>
                <a:cubicBezTo>
                  <a:pt x="1556269" y="1157403"/>
                  <a:pt x="1510685" y="1202987"/>
                  <a:pt x="1454454" y="1202987"/>
                </a:cubicBezTo>
                <a:cubicBezTo>
                  <a:pt x="1398222" y="1202987"/>
                  <a:pt x="1352638" y="1157403"/>
                  <a:pt x="1352638" y="1101172"/>
                </a:cubicBezTo>
                <a:cubicBezTo>
                  <a:pt x="1352638" y="1044940"/>
                  <a:pt x="1398222" y="999356"/>
                  <a:pt x="1454454" y="999356"/>
                </a:cubicBezTo>
                <a:close/>
                <a:moveTo>
                  <a:pt x="1105273" y="999356"/>
                </a:moveTo>
                <a:cubicBezTo>
                  <a:pt x="1161505" y="999356"/>
                  <a:pt x="1207089" y="1044940"/>
                  <a:pt x="1207089" y="1101172"/>
                </a:cubicBezTo>
                <a:cubicBezTo>
                  <a:pt x="1207089" y="1157403"/>
                  <a:pt x="1161505" y="1202987"/>
                  <a:pt x="1105273" y="1202987"/>
                </a:cubicBezTo>
                <a:cubicBezTo>
                  <a:pt x="1049042" y="1202987"/>
                  <a:pt x="1003458" y="1157403"/>
                  <a:pt x="1003458" y="1101172"/>
                </a:cubicBezTo>
                <a:cubicBezTo>
                  <a:pt x="1003458" y="1044940"/>
                  <a:pt x="1049042" y="999356"/>
                  <a:pt x="1105273" y="999356"/>
                </a:cubicBezTo>
                <a:close/>
                <a:moveTo>
                  <a:pt x="770787" y="999356"/>
                </a:moveTo>
                <a:cubicBezTo>
                  <a:pt x="827019" y="999356"/>
                  <a:pt x="872603" y="1044940"/>
                  <a:pt x="872603" y="1101172"/>
                </a:cubicBezTo>
                <a:cubicBezTo>
                  <a:pt x="872603" y="1157403"/>
                  <a:pt x="827019" y="1202987"/>
                  <a:pt x="770787" y="1202987"/>
                </a:cubicBezTo>
                <a:cubicBezTo>
                  <a:pt x="714556" y="1202987"/>
                  <a:pt x="668972" y="1157403"/>
                  <a:pt x="668972" y="1101172"/>
                </a:cubicBezTo>
                <a:cubicBezTo>
                  <a:pt x="668972" y="1044940"/>
                  <a:pt x="714556" y="999356"/>
                  <a:pt x="770787" y="999356"/>
                </a:cubicBezTo>
                <a:close/>
                <a:moveTo>
                  <a:pt x="436302" y="999356"/>
                </a:moveTo>
                <a:cubicBezTo>
                  <a:pt x="492533" y="999356"/>
                  <a:pt x="538117" y="1044940"/>
                  <a:pt x="538117" y="1101172"/>
                </a:cubicBezTo>
                <a:cubicBezTo>
                  <a:pt x="538117" y="1157403"/>
                  <a:pt x="492533" y="1202987"/>
                  <a:pt x="436302" y="1202987"/>
                </a:cubicBezTo>
                <a:cubicBezTo>
                  <a:pt x="380070" y="1202987"/>
                  <a:pt x="334486" y="1157403"/>
                  <a:pt x="334486" y="1101172"/>
                </a:cubicBezTo>
                <a:cubicBezTo>
                  <a:pt x="334486" y="1044940"/>
                  <a:pt x="380070" y="999356"/>
                  <a:pt x="436302" y="999356"/>
                </a:cubicBezTo>
                <a:close/>
                <a:moveTo>
                  <a:pt x="101816" y="999356"/>
                </a:moveTo>
                <a:cubicBezTo>
                  <a:pt x="158047" y="999356"/>
                  <a:pt x="203631" y="1044940"/>
                  <a:pt x="203631" y="1101172"/>
                </a:cubicBezTo>
                <a:cubicBezTo>
                  <a:pt x="203631" y="1157403"/>
                  <a:pt x="158047" y="1202987"/>
                  <a:pt x="101816" y="1202987"/>
                </a:cubicBezTo>
                <a:cubicBezTo>
                  <a:pt x="45584" y="1202987"/>
                  <a:pt x="0" y="1157403"/>
                  <a:pt x="0" y="1101172"/>
                </a:cubicBezTo>
                <a:cubicBezTo>
                  <a:pt x="0" y="1044940"/>
                  <a:pt x="45584" y="999356"/>
                  <a:pt x="101816" y="999356"/>
                </a:cubicBezTo>
                <a:close/>
                <a:moveTo>
                  <a:pt x="2457912" y="664870"/>
                </a:moveTo>
                <a:cubicBezTo>
                  <a:pt x="2514143" y="664870"/>
                  <a:pt x="2559727" y="710454"/>
                  <a:pt x="2559727" y="766686"/>
                </a:cubicBezTo>
                <a:cubicBezTo>
                  <a:pt x="2559727" y="822917"/>
                  <a:pt x="2514143" y="868501"/>
                  <a:pt x="2457912" y="868501"/>
                </a:cubicBezTo>
                <a:cubicBezTo>
                  <a:pt x="2401680" y="868501"/>
                  <a:pt x="2356096" y="822917"/>
                  <a:pt x="2356096" y="766686"/>
                </a:cubicBezTo>
                <a:cubicBezTo>
                  <a:pt x="2356096" y="710454"/>
                  <a:pt x="2401680" y="664870"/>
                  <a:pt x="2457912" y="664870"/>
                </a:cubicBezTo>
                <a:close/>
                <a:moveTo>
                  <a:pt x="2123426" y="664870"/>
                </a:moveTo>
                <a:cubicBezTo>
                  <a:pt x="2179657" y="664870"/>
                  <a:pt x="2225241" y="710454"/>
                  <a:pt x="2225241" y="766686"/>
                </a:cubicBezTo>
                <a:cubicBezTo>
                  <a:pt x="2225241" y="822917"/>
                  <a:pt x="2179657" y="868501"/>
                  <a:pt x="2123426" y="868501"/>
                </a:cubicBezTo>
                <a:cubicBezTo>
                  <a:pt x="2067194" y="868501"/>
                  <a:pt x="2021610" y="822917"/>
                  <a:pt x="2021610" y="766686"/>
                </a:cubicBezTo>
                <a:cubicBezTo>
                  <a:pt x="2021610" y="710454"/>
                  <a:pt x="2067194" y="664870"/>
                  <a:pt x="2123426" y="664870"/>
                </a:cubicBezTo>
                <a:close/>
                <a:moveTo>
                  <a:pt x="1788940" y="664870"/>
                </a:moveTo>
                <a:cubicBezTo>
                  <a:pt x="1845171" y="664870"/>
                  <a:pt x="1890755" y="710454"/>
                  <a:pt x="1890755" y="766686"/>
                </a:cubicBezTo>
                <a:cubicBezTo>
                  <a:pt x="1890755" y="822917"/>
                  <a:pt x="1845171" y="868501"/>
                  <a:pt x="1788940" y="868501"/>
                </a:cubicBezTo>
                <a:cubicBezTo>
                  <a:pt x="1732708" y="868501"/>
                  <a:pt x="1687124" y="822917"/>
                  <a:pt x="1687124" y="766686"/>
                </a:cubicBezTo>
                <a:cubicBezTo>
                  <a:pt x="1687124" y="710454"/>
                  <a:pt x="1732708" y="664870"/>
                  <a:pt x="1788940" y="664870"/>
                </a:cubicBezTo>
                <a:close/>
                <a:moveTo>
                  <a:pt x="1454454" y="664870"/>
                </a:moveTo>
                <a:cubicBezTo>
                  <a:pt x="1510685" y="664870"/>
                  <a:pt x="1556269" y="710454"/>
                  <a:pt x="1556269" y="766686"/>
                </a:cubicBezTo>
                <a:cubicBezTo>
                  <a:pt x="1556269" y="822917"/>
                  <a:pt x="1510685" y="868501"/>
                  <a:pt x="1454454" y="868501"/>
                </a:cubicBezTo>
                <a:cubicBezTo>
                  <a:pt x="1398222" y="868501"/>
                  <a:pt x="1352638" y="822917"/>
                  <a:pt x="1352638" y="766686"/>
                </a:cubicBezTo>
                <a:cubicBezTo>
                  <a:pt x="1352638" y="710454"/>
                  <a:pt x="1398222" y="664870"/>
                  <a:pt x="1454454" y="664870"/>
                </a:cubicBezTo>
                <a:close/>
                <a:moveTo>
                  <a:pt x="1105273" y="664870"/>
                </a:moveTo>
                <a:cubicBezTo>
                  <a:pt x="1161505" y="664870"/>
                  <a:pt x="1207089" y="710454"/>
                  <a:pt x="1207089" y="766686"/>
                </a:cubicBezTo>
                <a:cubicBezTo>
                  <a:pt x="1207089" y="822917"/>
                  <a:pt x="1161505" y="868501"/>
                  <a:pt x="1105273" y="868501"/>
                </a:cubicBezTo>
                <a:cubicBezTo>
                  <a:pt x="1049042" y="868501"/>
                  <a:pt x="1003458" y="822917"/>
                  <a:pt x="1003458" y="766686"/>
                </a:cubicBezTo>
                <a:cubicBezTo>
                  <a:pt x="1003458" y="710454"/>
                  <a:pt x="1049042" y="664870"/>
                  <a:pt x="1105273" y="664870"/>
                </a:cubicBezTo>
                <a:close/>
                <a:moveTo>
                  <a:pt x="770787" y="664870"/>
                </a:moveTo>
                <a:cubicBezTo>
                  <a:pt x="827019" y="664870"/>
                  <a:pt x="872603" y="710454"/>
                  <a:pt x="872603" y="766686"/>
                </a:cubicBezTo>
                <a:cubicBezTo>
                  <a:pt x="872603" y="822917"/>
                  <a:pt x="827019" y="868501"/>
                  <a:pt x="770787" y="868501"/>
                </a:cubicBezTo>
                <a:cubicBezTo>
                  <a:pt x="714556" y="868501"/>
                  <a:pt x="668972" y="822917"/>
                  <a:pt x="668972" y="766686"/>
                </a:cubicBezTo>
                <a:cubicBezTo>
                  <a:pt x="668972" y="710454"/>
                  <a:pt x="714556" y="664870"/>
                  <a:pt x="770787" y="664870"/>
                </a:cubicBezTo>
                <a:close/>
                <a:moveTo>
                  <a:pt x="436302" y="664870"/>
                </a:moveTo>
                <a:cubicBezTo>
                  <a:pt x="492533" y="664870"/>
                  <a:pt x="538117" y="710454"/>
                  <a:pt x="538117" y="766686"/>
                </a:cubicBezTo>
                <a:cubicBezTo>
                  <a:pt x="538117" y="822917"/>
                  <a:pt x="492533" y="868501"/>
                  <a:pt x="436302" y="868501"/>
                </a:cubicBezTo>
                <a:cubicBezTo>
                  <a:pt x="380070" y="868501"/>
                  <a:pt x="334486" y="822917"/>
                  <a:pt x="334486" y="766686"/>
                </a:cubicBezTo>
                <a:cubicBezTo>
                  <a:pt x="334486" y="710454"/>
                  <a:pt x="380070" y="664870"/>
                  <a:pt x="436302" y="664870"/>
                </a:cubicBezTo>
                <a:close/>
                <a:moveTo>
                  <a:pt x="101816" y="664870"/>
                </a:moveTo>
                <a:cubicBezTo>
                  <a:pt x="158047" y="664870"/>
                  <a:pt x="203631" y="710454"/>
                  <a:pt x="203631" y="766686"/>
                </a:cubicBezTo>
                <a:cubicBezTo>
                  <a:pt x="203631" y="822917"/>
                  <a:pt x="158047" y="868501"/>
                  <a:pt x="101816" y="868501"/>
                </a:cubicBezTo>
                <a:cubicBezTo>
                  <a:pt x="45584" y="868501"/>
                  <a:pt x="0" y="822917"/>
                  <a:pt x="0" y="766686"/>
                </a:cubicBezTo>
                <a:cubicBezTo>
                  <a:pt x="0" y="710454"/>
                  <a:pt x="45584" y="664870"/>
                  <a:pt x="101816" y="664870"/>
                </a:cubicBezTo>
                <a:close/>
                <a:moveTo>
                  <a:pt x="2457912" y="330384"/>
                </a:moveTo>
                <a:cubicBezTo>
                  <a:pt x="2514143" y="330384"/>
                  <a:pt x="2559727" y="375968"/>
                  <a:pt x="2559727" y="432200"/>
                </a:cubicBezTo>
                <a:cubicBezTo>
                  <a:pt x="2559727" y="488431"/>
                  <a:pt x="2514143" y="534015"/>
                  <a:pt x="2457912" y="534015"/>
                </a:cubicBezTo>
                <a:cubicBezTo>
                  <a:pt x="2401680" y="534015"/>
                  <a:pt x="2356096" y="488431"/>
                  <a:pt x="2356096" y="432200"/>
                </a:cubicBezTo>
                <a:cubicBezTo>
                  <a:pt x="2356096" y="375968"/>
                  <a:pt x="2401680" y="330384"/>
                  <a:pt x="2457912" y="330384"/>
                </a:cubicBezTo>
                <a:close/>
                <a:moveTo>
                  <a:pt x="2123426" y="330384"/>
                </a:moveTo>
                <a:cubicBezTo>
                  <a:pt x="2179657" y="330384"/>
                  <a:pt x="2225241" y="375968"/>
                  <a:pt x="2225241" y="432200"/>
                </a:cubicBezTo>
                <a:cubicBezTo>
                  <a:pt x="2225241" y="488431"/>
                  <a:pt x="2179657" y="534015"/>
                  <a:pt x="2123426" y="534015"/>
                </a:cubicBezTo>
                <a:cubicBezTo>
                  <a:pt x="2067194" y="534015"/>
                  <a:pt x="2021610" y="488431"/>
                  <a:pt x="2021610" y="432200"/>
                </a:cubicBezTo>
                <a:cubicBezTo>
                  <a:pt x="2021610" y="375968"/>
                  <a:pt x="2067194" y="330384"/>
                  <a:pt x="2123426" y="330384"/>
                </a:cubicBezTo>
                <a:close/>
                <a:moveTo>
                  <a:pt x="1788940" y="330384"/>
                </a:moveTo>
                <a:cubicBezTo>
                  <a:pt x="1845171" y="330384"/>
                  <a:pt x="1890755" y="375968"/>
                  <a:pt x="1890755" y="432200"/>
                </a:cubicBezTo>
                <a:cubicBezTo>
                  <a:pt x="1890755" y="488431"/>
                  <a:pt x="1845171" y="534015"/>
                  <a:pt x="1788940" y="534015"/>
                </a:cubicBezTo>
                <a:cubicBezTo>
                  <a:pt x="1732708" y="534015"/>
                  <a:pt x="1687124" y="488431"/>
                  <a:pt x="1687124" y="432200"/>
                </a:cubicBezTo>
                <a:cubicBezTo>
                  <a:pt x="1687124" y="375968"/>
                  <a:pt x="1732708" y="330384"/>
                  <a:pt x="1788940" y="330384"/>
                </a:cubicBezTo>
                <a:close/>
                <a:moveTo>
                  <a:pt x="1454454" y="330384"/>
                </a:moveTo>
                <a:cubicBezTo>
                  <a:pt x="1510685" y="330384"/>
                  <a:pt x="1556269" y="375968"/>
                  <a:pt x="1556269" y="432200"/>
                </a:cubicBezTo>
                <a:cubicBezTo>
                  <a:pt x="1556269" y="488431"/>
                  <a:pt x="1510685" y="534015"/>
                  <a:pt x="1454454" y="534015"/>
                </a:cubicBezTo>
                <a:cubicBezTo>
                  <a:pt x="1398222" y="534015"/>
                  <a:pt x="1352638" y="488431"/>
                  <a:pt x="1352638" y="432200"/>
                </a:cubicBezTo>
                <a:cubicBezTo>
                  <a:pt x="1352638" y="375968"/>
                  <a:pt x="1398222" y="330384"/>
                  <a:pt x="1454454" y="330384"/>
                </a:cubicBezTo>
                <a:close/>
                <a:moveTo>
                  <a:pt x="1105273" y="330384"/>
                </a:moveTo>
                <a:cubicBezTo>
                  <a:pt x="1161505" y="330384"/>
                  <a:pt x="1207089" y="375968"/>
                  <a:pt x="1207089" y="432200"/>
                </a:cubicBezTo>
                <a:cubicBezTo>
                  <a:pt x="1207089" y="488431"/>
                  <a:pt x="1161505" y="534015"/>
                  <a:pt x="1105273" y="534015"/>
                </a:cubicBezTo>
                <a:cubicBezTo>
                  <a:pt x="1049042" y="534015"/>
                  <a:pt x="1003458" y="488431"/>
                  <a:pt x="1003458" y="432200"/>
                </a:cubicBezTo>
                <a:cubicBezTo>
                  <a:pt x="1003458" y="375968"/>
                  <a:pt x="1049042" y="330384"/>
                  <a:pt x="1105273" y="330384"/>
                </a:cubicBezTo>
                <a:close/>
                <a:moveTo>
                  <a:pt x="770787" y="330384"/>
                </a:moveTo>
                <a:cubicBezTo>
                  <a:pt x="827019" y="330384"/>
                  <a:pt x="872603" y="375968"/>
                  <a:pt x="872603" y="432200"/>
                </a:cubicBezTo>
                <a:cubicBezTo>
                  <a:pt x="872603" y="488431"/>
                  <a:pt x="827019" y="534015"/>
                  <a:pt x="770787" y="534015"/>
                </a:cubicBezTo>
                <a:cubicBezTo>
                  <a:pt x="714556" y="534015"/>
                  <a:pt x="668972" y="488431"/>
                  <a:pt x="668972" y="432200"/>
                </a:cubicBezTo>
                <a:cubicBezTo>
                  <a:pt x="668972" y="375968"/>
                  <a:pt x="714556" y="330384"/>
                  <a:pt x="770787" y="330384"/>
                </a:cubicBezTo>
                <a:close/>
                <a:moveTo>
                  <a:pt x="436302" y="330384"/>
                </a:moveTo>
                <a:cubicBezTo>
                  <a:pt x="492533" y="330384"/>
                  <a:pt x="538117" y="375968"/>
                  <a:pt x="538117" y="432200"/>
                </a:cubicBezTo>
                <a:cubicBezTo>
                  <a:pt x="538117" y="488431"/>
                  <a:pt x="492533" y="534015"/>
                  <a:pt x="436302" y="534015"/>
                </a:cubicBezTo>
                <a:cubicBezTo>
                  <a:pt x="380070" y="534015"/>
                  <a:pt x="334486" y="488431"/>
                  <a:pt x="334486" y="432200"/>
                </a:cubicBezTo>
                <a:cubicBezTo>
                  <a:pt x="334486" y="375968"/>
                  <a:pt x="380070" y="330384"/>
                  <a:pt x="436302" y="330384"/>
                </a:cubicBezTo>
                <a:close/>
                <a:moveTo>
                  <a:pt x="101816" y="330384"/>
                </a:moveTo>
                <a:cubicBezTo>
                  <a:pt x="158047" y="330384"/>
                  <a:pt x="203631" y="375968"/>
                  <a:pt x="203631" y="432200"/>
                </a:cubicBezTo>
                <a:cubicBezTo>
                  <a:pt x="203631" y="488431"/>
                  <a:pt x="158047" y="534015"/>
                  <a:pt x="101816" y="534015"/>
                </a:cubicBezTo>
                <a:cubicBezTo>
                  <a:pt x="45584" y="534015"/>
                  <a:pt x="0" y="488431"/>
                  <a:pt x="0" y="432200"/>
                </a:cubicBezTo>
                <a:cubicBezTo>
                  <a:pt x="0" y="375968"/>
                  <a:pt x="45584" y="330384"/>
                  <a:pt x="101816" y="330384"/>
                </a:cubicBezTo>
                <a:close/>
                <a:moveTo>
                  <a:pt x="2457912" y="0"/>
                </a:moveTo>
                <a:cubicBezTo>
                  <a:pt x="2514143" y="0"/>
                  <a:pt x="2559727" y="45584"/>
                  <a:pt x="2559727" y="101816"/>
                </a:cubicBezTo>
                <a:cubicBezTo>
                  <a:pt x="2559727" y="158047"/>
                  <a:pt x="2514143" y="203631"/>
                  <a:pt x="2457912" y="203631"/>
                </a:cubicBezTo>
                <a:cubicBezTo>
                  <a:pt x="2401680" y="203631"/>
                  <a:pt x="2356096" y="158047"/>
                  <a:pt x="2356096" y="101816"/>
                </a:cubicBezTo>
                <a:cubicBezTo>
                  <a:pt x="2356096" y="45584"/>
                  <a:pt x="2401680" y="0"/>
                  <a:pt x="2457912" y="0"/>
                </a:cubicBezTo>
                <a:close/>
                <a:moveTo>
                  <a:pt x="2123426" y="0"/>
                </a:moveTo>
                <a:cubicBezTo>
                  <a:pt x="2179657" y="0"/>
                  <a:pt x="2225241" y="45584"/>
                  <a:pt x="2225241" y="101816"/>
                </a:cubicBezTo>
                <a:cubicBezTo>
                  <a:pt x="2225241" y="158047"/>
                  <a:pt x="2179657" y="203631"/>
                  <a:pt x="2123426" y="203631"/>
                </a:cubicBezTo>
                <a:cubicBezTo>
                  <a:pt x="2067194" y="203631"/>
                  <a:pt x="2021610" y="158047"/>
                  <a:pt x="2021610" y="101816"/>
                </a:cubicBezTo>
                <a:cubicBezTo>
                  <a:pt x="2021610" y="45584"/>
                  <a:pt x="2067194" y="0"/>
                  <a:pt x="2123426" y="0"/>
                </a:cubicBezTo>
                <a:close/>
                <a:moveTo>
                  <a:pt x="1788940" y="0"/>
                </a:moveTo>
                <a:cubicBezTo>
                  <a:pt x="1845171" y="0"/>
                  <a:pt x="1890755" y="45584"/>
                  <a:pt x="1890755" y="101816"/>
                </a:cubicBezTo>
                <a:cubicBezTo>
                  <a:pt x="1890755" y="158047"/>
                  <a:pt x="1845171" y="203631"/>
                  <a:pt x="1788940" y="203631"/>
                </a:cubicBezTo>
                <a:cubicBezTo>
                  <a:pt x="1732708" y="203631"/>
                  <a:pt x="1687124" y="158047"/>
                  <a:pt x="1687124" y="101816"/>
                </a:cubicBezTo>
                <a:cubicBezTo>
                  <a:pt x="1687124" y="45584"/>
                  <a:pt x="1732708" y="0"/>
                  <a:pt x="1788940" y="0"/>
                </a:cubicBezTo>
                <a:close/>
                <a:moveTo>
                  <a:pt x="1454454" y="0"/>
                </a:moveTo>
                <a:cubicBezTo>
                  <a:pt x="1510685" y="0"/>
                  <a:pt x="1556269" y="45584"/>
                  <a:pt x="1556269" y="101816"/>
                </a:cubicBezTo>
                <a:cubicBezTo>
                  <a:pt x="1556269" y="158047"/>
                  <a:pt x="1510685" y="203631"/>
                  <a:pt x="1454454" y="203631"/>
                </a:cubicBezTo>
                <a:cubicBezTo>
                  <a:pt x="1398222" y="203631"/>
                  <a:pt x="1352638" y="158047"/>
                  <a:pt x="1352638" y="101816"/>
                </a:cubicBezTo>
                <a:cubicBezTo>
                  <a:pt x="1352638" y="45584"/>
                  <a:pt x="1398222" y="0"/>
                  <a:pt x="1454454" y="0"/>
                </a:cubicBezTo>
                <a:close/>
                <a:moveTo>
                  <a:pt x="1105273" y="0"/>
                </a:moveTo>
                <a:cubicBezTo>
                  <a:pt x="1161505" y="0"/>
                  <a:pt x="1207089" y="45584"/>
                  <a:pt x="1207089" y="101816"/>
                </a:cubicBezTo>
                <a:cubicBezTo>
                  <a:pt x="1207089" y="158047"/>
                  <a:pt x="1161505" y="203631"/>
                  <a:pt x="1105273" y="203631"/>
                </a:cubicBezTo>
                <a:cubicBezTo>
                  <a:pt x="1049042" y="203631"/>
                  <a:pt x="1003458" y="158047"/>
                  <a:pt x="1003458" y="101816"/>
                </a:cubicBezTo>
                <a:cubicBezTo>
                  <a:pt x="1003458" y="45584"/>
                  <a:pt x="1049042" y="0"/>
                  <a:pt x="1105273" y="0"/>
                </a:cubicBezTo>
                <a:close/>
                <a:moveTo>
                  <a:pt x="770787" y="0"/>
                </a:moveTo>
                <a:cubicBezTo>
                  <a:pt x="827019" y="0"/>
                  <a:pt x="872603" y="45584"/>
                  <a:pt x="872603" y="101816"/>
                </a:cubicBezTo>
                <a:cubicBezTo>
                  <a:pt x="872603" y="158047"/>
                  <a:pt x="827019" y="203631"/>
                  <a:pt x="770787" y="203631"/>
                </a:cubicBezTo>
                <a:cubicBezTo>
                  <a:pt x="714556" y="203631"/>
                  <a:pt x="668972" y="158047"/>
                  <a:pt x="668972" y="101816"/>
                </a:cubicBezTo>
                <a:cubicBezTo>
                  <a:pt x="668972" y="45584"/>
                  <a:pt x="714556" y="0"/>
                  <a:pt x="770787" y="0"/>
                </a:cubicBezTo>
                <a:close/>
                <a:moveTo>
                  <a:pt x="436302" y="0"/>
                </a:moveTo>
                <a:cubicBezTo>
                  <a:pt x="492533" y="0"/>
                  <a:pt x="538117" y="45584"/>
                  <a:pt x="538117" y="101816"/>
                </a:cubicBezTo>
                <a:cubicBezTo>
                  <a:pt x="538117" y="158047"/>
                  <a:pt x="492533" y="203631"/>
                  <a:pt x="436302" y="203631"/>
                </a:cubicBezTo>
                <a:cubicBezTo>
                  <a:pt x="380070" y="203631"/>
                  <a:pt x="334486" y="158047"/>
                  <a:pt x="334486" y="101816"/>
                </a:cubicBezTo>
                <a:cubicBezTo>
                  <a:pt x="334486" y="45584"/>
                  <a:pt x="380070" y="0"/>
                  <a:pt x="436302" y="0"/>
                </a:cubicBezTo>
                <a:close/>
                <a:moveTo>
                  <a:pt x="101815" y="0"/>
                </a:moveTo>
                <a:cubicBezTo>
                  <a:pt x="158047" y="0"/>
                  <a:pt x="203631" y="45584"/>
                  <a:pt x="203631" y="101816"/>
                </a:cubicBezTo>
                <a:cubicBezTo>
                  <a:pt x="203631" y="158047"/>
                  <a:pt x="158047" y="203631"/>
                  <a:pt x="101815" y="203631"/>
                </a:cubicBezTo>
                <a:cubicBezTo>
                  <a:pt x="45584" y="203631"/>
                  <a:pt x="0" y="158047"/>
                  <a:pt x="0" y="101816"/>
                </a:cubicBezTo>
                <a:cubicBezTo>
                  <a:pt x="0" y="45584"/>
                  <a:pt x="45584" y="0"/>
                  <a:pt x="101815" y="0"/>
                </a:cubicBezTo>
                <a:close/>
              </a:path>
            </a:pathLst>
          </a:custGeom>
          <a:solidFill>
            <a:schemeClr val="bg1">
              <a:lumMod val="95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0012695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, 2, 3 columns slid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B0A3FA44-1AAB-4550-A3C7-E91BCD52DB34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55000">
                <a:schemeClr val="accent1"/>
              </a:gs>
              <a:gs pos="0">
                <a:schemeClr val="accent2"/>
              </a:gs>
              <a:gs pos="100000">
                <a:schemeClr val="accent1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F680D0D6-7D17-4D0E-BC92-8F0CC59CD0C2}"/>
              </a:ext>
            </a:extLst>
          </p:cNvPr>
          <p:cNvSpPr/>
          <p:nvPr userDrawn="1"/>
        </p:nvSpPr>
        <p:spPr>
          <a:xfrm rot="5400000">
            <a:off x="-657226" y="1057274"/>
            <a:ext cx="6457951" cy="5143500"/>
          </a:xfrm>
          <a:custGeom>
            <a:avLst/>
            <a:gdLst>
              <a:gd name="connsiteX0" fmla="*/ 4114800 w 6390807"/>
              <a:gd name="connsiteY0" fmla="*/ 0 h 4942371"/>
              <a:gd name="connsiteX1" fmla="*/ 6390807 w 6390807"/>
              <a:gd name="connsiteY1" fmla="*/ 0 h 4942371"/>
              <a:gd name="connsiteX2" fmla="*/ 6390807 w 6390807"/>
              <a:gd name="connsiteY2" fmla="*/ 4942371 h 4942371"/>
              <a:gd name="connsiteX3" fmla="*/ 83294 w 6390807"/>
              <a:gd name="connsiteY3" fmla="*/ 4942371 h 4942371"/>
              <a:gd name="connsiteX4" fmla="*/ 47412 w 6390807"/>
              <a:gd name="connsiteY4" fmla="*/ 4741443 h 4942371"/>
              <a:gd name="connsiteX5" fmla="*/ 0 w 6390807"/>
              <a:gd name="connsiteY5" fmla="*/ 4114800 h 4942371"/>
              <a:gd name="connsiteX6" fmla="*/ 4114800 w 6390807"/>
              <a:gd name="connsiteY6" fmla="*/ 0 h 49423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390807" h="4942371">
                <a:moveTo>
                  <a:pt x="4114800" y="0"/>
                </a:moveTo>
                <a:lnTo>
                  <a:pt x="6390807" y="0"/>
                </a:lnTo>
                <a:lnTo>
                  <a:pt x="6390807" y="4942371"/>
                </a:lnTo>
                <a:lnTo>
                  <a:pt x="83294" y="4942371"/>
                </a:lnTo>
                <a:lnTo>
                  <a:pt x="47412" y="4741443"/>
                </a:lnTo>
                <a:cubicBezTo>
                  <a:pt x="16192" y="4537119"/>
                  <a:pt x="0" y="4327850"/>
                  <a:pt x="0" y="4114800"/>
                </a:cubicBezTo>
                <a:cubicBezTo>
                  <a:pt x="0" y="1842259"/>
                  <a:pt x="1842259" y="0"/>
                  <a:pt x="4114800" y="0"/>
                </a:cubicBezTo>
                <a:close/>
              </a:path>
            </a:pathLst>
          </a:custGeom>
          <a:gradFill flip="none" rotWithShape="1">
            <a:gsLst>
              <a:gs pos="100000">
                <a:schemeClr val="accent2"/>
              </a:gs>
              <a:gs pos="44000">
                <a:schemeClr val="accent1">
                  <a:alpha val="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E20DBAD6-B72C-4EBE-8955-D6CE8351930F}"/>
              </a:ext>
            </a:extLst>
          </p:cNvPr>
          <p:cNvSpPr/>
          <p:nvPr userDrawn="1"/>
        </p:nvSpPr>
        <p:spPr>
          <a:xfrm>
            <a:off x="587752" y="5134480"/>
            <a:ext cx="2559727" cy="1202987"/>
          </a:xfrm>
          <a:custGeom>
            <a:avLst/>
            <a:gdLst>
              <a:gd name="connsiteX0" fmla="*/ 2457912 w 2559727"/>
              <a:gd name="connsiteY0" fmla="*/ 999356 h 1202987"/>
              <a:gd name="connsiteX1" fmla="*/ 2559727 w 2559727"/>
              <a:gd name="connsiteY1" fmla="*/ 1101172 h 1202987"/>
              <a:gd name="connsiteX2" fmla="*/ 2457912 w 2559727"/>
              <a:gd name="connsiteY2" fmla="*/ 1202987 h 1202987"/>
              <a:gd name="connsiteX3" fmla="*/ 2356096 w 2559727"/>
              <a:gd name="connsiteY3" fmla="*/ 1101172 h 1202987"/>
              <a:gd name="connsiteX4" fmla="*/ 2457912 w 2559727"/>
              <a:gd name="connsiteY4" fmla="*/ 999356 h 1202987"/>
              <a:gd name="connsiteX5" fmla="*/ 2123426 w 2559727"/>
              <a:gd name="connsiteY5" fmla="*/ 999356 h 1202987"/>
              <a:gd name="connsiteX6" fmla="*/ 2225241 w 2559727"/>
              <a:gd name="connsiteY6" fmla="*/ 1101172 h 1202987"/>
              <a:gd name="connsiteX7" fmla="*/ 2123426 w 2559727"/>
              <a:gd name="connsiteY7" fmla="*/ 1202987 h 1202987"/>
              <a:gd name="connsiteX8" fmla="*/ 2021610 w 2559727"/>
              <a:gd name="connsiteY8" fmla="*/ 1101172 h 1202987"/>
              <a:gd name="connsiteX9" fmla="*/ 2123426 w 2559727"/>
              <a:gd name="connsiteY9" fmla="*/ 999356 h 1202987"/>
              <a:gd name="connsiteX10" fmla="*/ 1788940 w 2559727"/>
              <a:gd name="connsiteY10" fmla="*/ 999356 h 1202987"/>
              <a:gd name="connsiteX11" fmla="*/ 1890755 w 2559727"/>
              <a:gd name="connsiteY11" fmla="*/ 1101172 h 1202987"/>
              <a:gd name="connsiteX12" fmla="*/ 1788940 w 2559727"/>
              <a:gd name="connsiteY12" fmla="*/ 1202987 h 1202987"/>
              <a:gd name="connsiteX13" fmla="*/ 1687124 w 2559727"/>
              <a:gd name="connsiteY13" fmla="*/ 1101172 h 1202987"/>
              <a:gd name="connsiteX14" fmla="*/ 1788940 w 2559727"/>
              <a:gd name="connsiteY14" fmla="*/ 999356 h 1202987"/>
              <a:gd name="connsiteX15" fmla="*/ 1454454 w 2559727"/>
              <a:gd name="connsiteY15" fmla="*/ 999356 h 1202987"/>
              <a:gd name="connsiteX16" fmla="*/ 1556269 w 2559727"/>
              <a:gd name="connsiteY16" fmla="*/ 1101172 h 1202987"/>
              <a:gd name="connsiteX17" fmla="*/ 1454454 w 2559727"/>
              <a:gd name="connsiteY17" fmla="*/ 1202987 h 1202987"/>
              <a:gd name="connsiteX18" fmla="*/ 1352638 w 2559727"/>
              <a:gd name="connsiteY18" fmla="*/ 1101172 h 1202987"/>
              <a:gd name="connsiteX19" fmla="*/ 1454454 w 2559727"/>
              <a:gd name="connsiteY19" fmla="*/ 999356 h 1202987"/>
              <a:gd name="connsiteX20" fmla="*/ 1105273 w 2559727"/>
              <a:gd name="connsiteY20" fmla="*/ 999356 h 1202987"/>
              <a:gd name="connsiteX21" fmla="*/ 1207089 w 2559727"/>
              <a:gd name="connsiteY21" fmla="*/ 1101172 h 1202987"/>
              <a:gd name="connsiteX22" fmla="*/ 1105273 w 2559727"/>
              <a:gd name="connsiteY22" fmla="*/ 1202987 h 1202987"/>
              <a:gd name="connsiteX23" fmla="*/ 1003458 w 2559727"/>
              <a:gd name="connsiteY23" fmla="*/ 1101172 h 1202987"/>
              <a:gd name="connsiteX24" fmla="*/ 1105273 w 2559727"/>
              <a:gd name="connsiteY24" fmla="*/ 999356 h 1202987"/>
              <a:gd name="connsiteX25" fmla="*/ 770787 w 2559727"/>
              <a:gd name="connsiteY25" fmla="*/ 999356 h 1202987"/>
              <a:gd name="connsiteX26" fmla="*/ 872603 w 2559727"/>
              <a:gd name="connsiteY26" fmla="*/ 1101172 h 1202987"/>
              <a:gd name="connsiteX27" fmla="*/ 770787 w 2559727"/>
              <a:gd name="connsiteY27" fmla="*/ 1202987 h 1202987"/>
              <a:gd name="connsiteX28" fmla="*/ 668972 w 2559727"/>
              <a:gd name="connsiteY28" fmla="*/ 1101172 h 1202987"/>
              <a:gd name="connsiteX29" fmla="*/ 770787 w 2559727"/>
              <a:gd name="connsiteY29" fmla="*/ 999356 h 1202987"/>
              <a:gd name="connsiteX30" fmla="*/ 436302 w 2559727"/>
              <a:gd name="connsiteY30" fmla="*/ 999356 h 1202987"/>
              <a:gd name="connsiteX31" fmla="*/ 538117 w 2559727"/>
              <a:gd name="connsiteY31" fmla="*/ 1101172 h 1202987"/>
              <a:gd name="connsiteX32" fmla="*/ 436302 w 2559727"/>
              <a:gd name="connsiteY32" fmla="*/ 1202987 h 1202987"/>
              <a:gd name="connsiteX33" fmla="*/ 334486 w 2559727"/>
              <a:gd name="connsiteY33" fmla="*/ 1101172 h 1202987"/>
              <a:gd name="connsiteX34" fmla="*/ 436302 w 2559727"/>
              <a:gd name="connsiteY34" fmla="*/ 999356 h 1202987"/>
              <a:gd name="connsiteX35" fmla="*/ 101816 w 2559727"/>
              <a:gd name="connsiteY35" fmla="*/ 999356 h 1202987"/>
              <a:gd name="connsiteX36" fmla="*/ 203631 w 2559727"/>
              <a:gd name="connsiteY36" fmla="*/ 1101172 h 1202987"/>
              <a:gd name="connsiteX37" fmla="*/ 101816 w 2559727"/>
              <a:gd name="connsiteY37" fmla="*/ 1202987 h 1202987"/>
              <a:gd name="connsiteX38" fmla="*/ 0 w 2559727"/>
              <a:gd name="connsiteY38" fmla="*/ 1101172 h 1202987"/>
              <a:gd name="connsiteX39" fmla="*/ 101816 w 2559727"/>
              <a:gd name="connsiteY39" fmla="*/ 999356 h 1202987"/>
              <a:gd name="connsiteX40" fmla="*/ 2457912 w 2559727"/>
              <a:gd name="connsiteY40" fmla="*/ 664870 h 1202987"/>
              <a:gd name="connsiteX41" fmla="*/ 2559727 w 2559727"/>
              <a:gd name="connsiteY41" fmla="*/ 766686 h 1202987"/>
              <a:gd name="connsiteX42" fmla="*/ 2457912 w 2559727"/>
              <a:gd name="connsiteY42" fmla="*/ 868501 h 1202987"/>
              <a:gd name="connsiteX43" fmla="*/ 2356096 w 2559727"/>
              <a:gd name="connsiteY43" fmla="*/ 766686 h 1202987"/>
              <a:gd name="connsiteX44" fmla="*/ 2457912 w 2559727"/>
              <a:gd name="connsiteY44" fmla="*/ 664870 h 1202987"/>
              <a:gd name="connsiteX45" fmla="*/ 2123426 w 2559727"/>
              <a:gd name="connsiteY45" fmla="*/ 664870 h 1202987"/>
              <a:gd name="connsiteX46" fmla="*/ 2225241 w 2559727"/>
              <a:gd name="connsiteY46" fmla="*/ 766686 h 1202987"/>
              <a:gd name="connsiteX47" fmla="*/ 2123426 w 2559727"/>
              <a:gd name="connsiteY47" fmla="*/ 868501 h 1202987"/>
              <a:gd name="connsiteX48" fmla="*/ 2021610 w 2559727"/>
              <a:gd name="connsiteY48" fmla="*/ 766686 h 1202987"/>
              <a:gd name="connsiteX49" fmla="*/ 2123426 w 2559727"/>
              <a:gd name="connsiteY49" fmla="*/ 664870 h 1202987"/>
              <a:gd name="connsiteX50" fmla="*/ 1788940 w 2559727"/>
              <a:gd name="connsiteY50" fmla="*/ 664870 h 1202987"/>
              <a:gd name="connsiteX51" fmla="*/ 1890755 w 2559727"/>
              <a:gd name="connsiteY51" fmla="*/ 766686 h 1202987"/>
              <a:gd name="connsiteX52" fmla="*/ 1788940 w 2559727"/>
              <a:gd name="connsiteY52" fmla="*/ 868501 h 1202987"/>
              <a:gd name="connsiteX53" fmla="*/ 1687124 w 2559727"/>
              <a:gd name="connsiteY53" fmla="*/ 766686 h 1202987"/>
              <a:gd name="connsiteX54" fmla="*/ 1788940 w 2559727"/>
              <a:gd name="connsiteY54" fmla="*/ 664870 h 1202987"/>
              <a:gd name="connsiteX55" fmla="*/ 1454454 w 2559727"/>
              <a:gd name="connsiteY55" fmla="*/ 664870 h 1202987"/>
              <a:gd name="connsiteX56" fmla="*/ 1556269 w 2559727"/>
              <a:gd name="connsiteY56" fmla="*/ 766686 h 1202987"/>
              <a:gd name="connsiteX57" fmla="*/ 1454454 w 2559727"/>
              <a:gd name="connsiteY57" fmla="*/ 868501 h 1202987"/>
              <a:gd name="connsiteX58" fmla="*/ 1352638 w 2559727"/>
              <a:gd name="connsiteY58" fmla="*/ 766686 h 1202987"/>
              <a:gd name="connsiteX59" fmla="*/ 1454454 w 2559727"/>
              <a:gd name="connsiteY59" fmla="*/ 664870 h 1202987"/>
              <a:gd name="connsiteX60" fmla="*/ 1105273 w 2559727"/>
              <a:gd name="connsiteY60" fmla="*/ 664870 h 1202987"/>
              <a:gd name="connsiteX61" fmla="*/ 1207089 w 2559727"/>
              <a:gd name="connsiteY61" fmla="*/ 766686 h 1202987"/>
              <a:gd name="connsiteX62" fmla="*/ 1105273 w 2559727"/>
              <a:gd name="connsiteY62" fmla="*/ 868501 h 1202987"/>
              <a:gd name="connsiteX63" fmla="*/ 1003458 w 2559727"/>
              <a:gd name="connsiteY63" fmla="*/ 766686 h 1202987"/>
              <a:gd name="connsiteX64" fmla="*/ 1105273 w 2559727"/>
              <a:gd name="connsiteY64" fmla="*/ 664870 h 1202987"/>
              <a:gd name="connsiteX65" fmla="*/ 770787 w 2559727"/>
              <a:gd name="connsiteY65" fmla="*/ 664870 h 1202987"/>
              <a:gd name="connsiteX66" fmla="*/ 872603 w 2559727"/>
              <a:gd name="connsiteY66" fmla="*/ 766686 h 1202987"/>
              <a:gd name="connsiteX67" fmla="*/ 770787 w 2559727"/>
              <a:gd name="connsiteY67" fmla="*/ 868501 h 1202987"/>
              <a:gd name="connsiteX68" fmla="*/ 668972 w 2559727"/>
              <a:gd name="connsiteY68" fmla="*/ 766686 h 1202987"/>
              <a:gd name="connsiteX69" fmla="*/ 770787 w 2559727"/>
              <a:gd name="connsiteY69" fmla="*/ 664870 h 1202987"/>
              <a:gd name="connsiteX70" fmla="*/ 436302 w 2559727"/>
              <a:gd name="connsiteY70" fmla="*/ 664870 h 1202987"/>
              <a:gd name="connsiteX71" fmla="*/ 538117 w 2559727"/>
              <a:gd name="connsiteY71" fmla="*/ 766686 h 1202987"/>
              <a:gd name="connsiteX72" fmla="*/ 436302 w 2559727"/>
              <a:gd name="connsiteY72" fmla="*/ 868501 h 1202987"/>
              <a:gd name="connsiteX73" fmla="*/ 334486 w 2559727"/>
              <a:gd name="connsiteY73" fmla="*/ 766686 h 1202987"/>
              <a:gd name="connsiteX74" fmla="*/ 436302 w 2559727"/>
              <a:gd name="connsiteY74" fmla="*/ 664870 h 1202987"/>
              <a:gd name="connsiteX75" fmla="*/ 101816 w 2559727"/>
              <a:gd name="connsiteY75" fmla="*/ 664870 h 1202987"/>
              <a:gd name="connsiteX76" fmla="*/ 203631 w 2559727"/>
              <a:gd name="connsiteY76" fmla="*/ 766686 h 1202987"/>
              <a:gd name="connsiteX77" fmla="*/ 101816 w 2559727"/>
              <a:gd name="connsiteY77" fmla="*/ 868501 h 1202987"/>
              <a:gd name="connsiteX78" fmla="*/ 0 w 2559727"/>
              <a:gd name="connsiteY78" fmla="*/ 766686 h 1202987"/>
              <a:gd name="connsiteX79" fmla="*/ 101816 w 2559727"/>
              <a:gd name="connsiteY79" fmla="*/ 664870 h 1202987"/>
              <a:gd name="connsiteX80" fmla="*/ 2457912 w 2559727"/>
              <a:gd name="connsiteY80" fmla="*/ 330384 h 1202987"/>
              <a:gd name="connsiteX81" fmla="*/ 2559727 w 2559727"/>
              <a:gd name="connsiteY81" fmla="*/ 432200 h 1202987"/>
              <a:gd name="connsiteX82" fmla="*/ 2457912 w 2559727"/>
              <a:gd name="connsiteY82" fmla="*/ 534015 h 1202987"/>
              <a:gd name="connsiteX83" fmla="*/ 2356096 w 2559727"/>
              <a:gd name="connsiteY83" fmla="*/ 432200 h 1202987"/>
              <a:gd name="connsiteX84" fmla="*/ 2457912 w 2559727"/>
              <a:gd name="connsiteY84" fmla="*/ 330384 h 1202987"/>
              <a:gd name="connsiteX85" fmla="*/ 2123426 w 2559727"/>
              <a:gd name="connsiteY85" fmla="*/ 330384 h 1202987"/>
              <a:gd name="connsiteX86" fmla="*/ 2225241 w 2559727"/>
              <a:gd name="connsiteY86" fmla="*/ 432200 h 1202987"/>
              <a:gd name="connsiteX87" fmla="*/ 2123426 w 2559727"/>
              <a:gd name="connsiteY87" fmla="*/ 534015 h 1202987"/>
              <a:gd name="connsiteX88" fmla="*/ 2021610 w 2559727"/>
              <a:gd name="connsiteY88" fmla="*/ 432200 h 1202987"/>
              <a:gd name="connsiteX89" fmla="*/ 2123426 w 2559727"/>
              <a:gd name="connsiteY89" fmla="*/ 330384 h 1202987"/>
              <a:gd name="connsiteX90" fmla="*/ 1788940 w 2559727"/>
              <a:gd name="connsiteY90" fmla="*/ 330384 h 1202987"/>
              <a:gd name="connsiteX91" fmla="*/ 1890755 w 2559727"/>
              <a:gd name="connsiteY91" fmla="*/ 432200 h 1202987"/>
              <a:gd name="connsiteX92" fmla="*/ 1788940 w 2559727"/>
              <a:gd name="connsiteY92" fmla="*/ 534015 h 1202987"/>
              <a:gd name="connsiteX93" fmla="*/ 1687124 w 2559727"/>
              <a:gd name="connsiteY93" fmla="*/ 432200 h 1202987"/>
              <a:gd name="connsiteX94" fmla="*/ 1788940 w 2559727"/>
              <a:gd name="connsiteY94" fmla="*/ 330384 h 1202987"/>
              <a:gd name="connsiteX95" fmla="*/ 1454454 w 2559727"/>
              <a:gd name="connsiteY95" fmla="*/ 330384 h 1202987"/>
              <a:gd name="connsiteX96" fmla="*/ 1556269 w 2559727"/>
              <a:gd name="connsiteY96" fmla="*/ 432200 h 1202987"/>
              <a:gd name="connsiteX97" fmla="*/ 1454454 w 2559727"/>
              <a:gd name="connsiteY97" fmla="*/ 534015 h 1202987"/>
              <a:gd name="connsiteX98" fmla="*/ 1352638 w 2559727"/>
              <a:gd name="connsiteY98" fmla="*/ 432200 h 1202987"/>
              <a:gd name="connsiteX99" fmla="*/ 1454454 w 2559727"/>
              <a:gd name="connsiteY99" fmla="*/ 330384 h 1202987"/>
              <a:gd name="connsiteX100" fmla="*/ 1105273 w 2559727"/>
              <a:gd name="connsiteY100" fmla="*/ 330384 h 1202987"/>
              <a:gd name="connsiteX101" fmla="*/ 1207089 w 2559727"/>
              <a:gd name="connsiteY101" fmla="*/ 432200 h 1202987"/>
              <a:gd name="connsiteX102" fmla="*/ 1105273 w 2559727"/>
              <a:gd name="connsiteY102" fmla="*/ 534015 h 1202987"/>
              <a:gd name="connsiteX103" fmla="*/ 1003458 w 2559727"/>
              <a:gd name="connsiteY103" fmla="*/ 432200 h 1202987"/>
              <a:gd name="connsiteX104" fmla="*/ 1105273 w 2559727"/>
              <a:gd name="connsiteY104" fmla="*/ 330384 h 1202987"/>
              <a:gd name="connsiteX105" fmla="*/ 770787 w 2559727"/>
              <a:gd name="connsiteY105" fmla="*/ 330384 h 1202987"/>
              <a:gd name="connsiteX106" fmla="*/ 872603 w 2559727"/>
              <a:gd name="connsiteY106" fmla="*/ 432200 h 1202987"/>
              <a:gd name="connsiteX107" fmla="*/ 770787 w 2559727"/>
              <a:gd name="connsiteY107" fmla="*/ 534015 h 1202987"/>
              <a:gd name="connsiteX108" fmla="*/ 668972 w 2559727"/>
              <a:gd name="connsiteY108" fmla="*/ 432200 h 1202987"/>
              <a:gd name="connsiteX109" fmla="*/ 770787 w 2559727"/>
              <a:gd name="connsiteY109" fmla="*/ 330384 h 1202987"/>
              <a:gd name="connsiteX110" fmla="*/ 436302 w 2559727"/>
              <a:gd name="connsiteY110" fmla="*/ 330384 h 1202987"/>
              <a:gd name="connsiteX111" fmla="*/ 538117 w 2559727"/>
              <a:gd name="connsiteY111" fmla="*/ 432200 h 1202987"/>
              <a:gd name="connsiteX112" fmla="*/ 436302 w 2559727"/>
              <a:gd name="connsiteY112" fmla="*/ 534015 h 1202987"/>
              <a:gd name="connsiteX113" fmla="*/ 334486 w 2559727"/>
              <a:gd name="connsiteY113" fmla="*/ 432200 h 1202987"/>
              <a:gd name="connsiteX114" fmla="*/ 436302 w 2559727"/>
              <a:gd name="connsiteY114" fmla="*/ 330384 h 1202987"/>
              <a:gd name="connsiteX115" fmla="*/ 101816 w 2559727"/>
              <a:gd name="connsiteY115" fmla="*/ 330384 h 1202987"/>
              <a:gd name="connsiteX116" fmla="*/ 203631 w 2559727"/>
              <a:gd name="connsiteY116" fmla="*/ 432200 h 1202987"/>
              <a:gd name="connsiteX117" fmla="*/ 101816 w 2559727"/>
              <a:gd name="connsiteY117" fmla="*/ 534015 h 1202987"/>
              <a:gd name="connsiteX118" fmla="*/ 0 w 2559727"/>
              <a:gd name="connsiteY118" fmla="*/ 432200 h 1202987"/>
              <a:gd name="connsiteX119" fmla="*/ 101816 w 2559727"/>
              <a:gd name="connsiteY119" fmla="*/ 330384 h 1202987"/>
              <a:gd name="connsiteX120" fmla="*/ 2457912 w 2559727"/>
              <a:gd name="connsiteY120" fmla="*/ 0 h 1202987"/>
              <a:gd name="connsiteX121" fmla="*/ 2559727 w 2559727"/>
              <a:gd name="connsiteY121" fmla="*/ 101816 h 1202987"/>
              <a:gd name="connsiteX122" fmla="*/ 2457912 w 2559727"/>
              <a:gd name="connsiteY122" fmla="*/ 203631 h 1202987"/>
              <a:gd name="connsiteX123" fmla="*/ 2356096 w 2559727"/>
              <a:gd name="connsiteY123" fmla="*/ 101816 h 1202987"/>
              <a:gd name="connsiteX124" fmla="*/ 2457912 w 2559727"/>
              <a:gd name="connsiteY124" fmla="*/ 0 h 1202987"/>
              <a:gd name="connsiteX125" fmla="*/ 2123426 w 2559727"/>
              <a:gd name="connsiteY125" fmla="*/ 0 h 1202987"/>
              <a:gd name="connsiteX126" fmla="*/ 2225241 w 2559727"/>
              <a:gd name="connsiteY126" fmla="*/ 101816 h 1202987"/>
              <a:gd name="connsiteX127" fmla="*/ 2123426 w 2559727"/>
              <a:gd name="connsiteY127" fmla="*/ 203631 h 1202987"/>
              <a:gd name="connsiteX128" fmla="*/ 2021610 w 2559727"/>
              <a:gd name="connsiteY128" fmla="*/ 101816 h 1202987"/>
              <a:gd name="connsiteX129" fmla="*/ 2123426 w 2559727"/>
              <a:gd name="connsiteY129" fmla="*/ 0 h 1202987"/>
              <a:gd name="connsiteX130" fmla="*/ 1788940 w 2559727"/>
              <a:gd name="connsiteY130" fmla="*/ 0 h 1202987"/>
              <a:gd name="connsiteX131" fmla="*/ 1890755 w 2559727"/>
              <a:gd name="connsiteY131" fmla="*/ 101816 h 1202987"/>
              <a:gd name="connsiteX132" fmla="*/ 1788940 w 2559727"/>
              <a:gd name="connsiteY132" fmla="*/ 203631 h 1202987"/>
              <a:gd name="connsiteX133" fmla="*/ 1687124 w 2559727"/>
              <a:gd name="connsiteY133" fmla="*/ 101816 h 1202987"/>
              <a:gd name="connsiteX134" fmla="*/ 1788940 w 2559727"/>
              <a:gd name="connsiteY134" fmla="*/ 0 h 1202987"/>
              <a:gd name="connsiteX135" fmla="*/ 1454454 w 2559727"/>
              <a:gd name="connsiteY135" fmla="*/ 0 h 1202987"/>
              <a:gd name="connsiteX136" fmla="*/ 1556269 w 2559727"/>
              <a:gd name="connsiteY136" fmla="*/ 101816 h 1202987"/>
              <a:gd name="connsiteX137" fmla="*/ 1454454 w 2559727"/>
              <a:gd name="connsiteY137" fmla="*/ 203631 h 1202987"/>
              <a:gd name="connsiteX138" fmla="*/ 1352638 w 2559727"/>
              <a:gd name="connsiteY138" fmla="*/ 101816 h 1202987"/>
              <a:gd name="connsiteX139" fmla="*/ 1454454 w 2559727"/>
              <a:gd name="connsiteY139" fmla="*/ 0 h 1202987"/>
              <a:gd name="connsiteX140" fmla="*/ 1105273 w 2559727"/>
              <a:gd name="connsiteY140" fmla="*/ 0 h 1202987"/>
              <a:gd name="connsiteX141" fmla="*/ 1207089 w 2559727"/>
              <a:gd name="connsiteY141" fmla="*/ 101816 h 1202987"/>
              <a:gd name="connsiteX142" fmla="*/ 1105273 w 2559727"/>
              <a:gd name="connsiteY142" fmla="*/ 203631 h 1202987"/>
              <a:gd name="connsiteX143" fmla="*/ 1003458 w 2559727"/>
              <a:gd name="connsiteY143" fmla="*/ 101816 h 1202987"/>
              <a:gd name="connsiteX144" fmla="*/ 1105273 w 2559727"/>
              <a:gd name="connsiteY144" fmla="*/ 0 h 1202987"/>
              <a:gd name="connsiteX145" fmla="*/ 770787 w 2559727"/>
              <a:gd name="connsiteY145" fmla="*/ 0 h 1202987"/>
              <a:gd name="connsiteX146" fmla="*/ 872603 w 2559727"/>
              <a:gd name="connsiteY146" fmla="*/ 101816 h 1202987"/>
              <a:gd name="connsiteX147" fmla="*/ 770787 w 2559727"/>
              <a:gd name="connsiteY147" fmla="*/ 203631 h 1202987"/>
              <a:gd name="connsiteX148" fmla="*/ 668972 w 2559727"/>
              <a:gd name="connsiteY148" fmla="*/ 101816 h 1202987"/>
              <a:gd name="connsiteX149" fmla="*/ 770787 w 2559727"/>
              <a:gd name="connsiteY149" fmla="*/ 0 h 1202987"/>
              <a:gd name="connsiteX150" fmla="*/ 436302 w 2559727"/>
              <a:gd name="connsiteY150" fmla="*/ 0 h 1202987"/>
              <a:gd name="connsiteX151" fmla="*/ 538117 w 2559727"/>
              <a:gd name="connsiteY151" fmla="*/ 101816 h 1202987"/>
              <a:gd name="connsiteX152" fmla="*/ 436302 w 2559727"/>
              <a:gd name="connsiteY152" fmla="*/ 203631 h 1202987"/>
              <a:gd name="connsiteX153" fmla="*/ 334486 w 2559727"/>
              <a:gd name="connsiteY153" fmla="*/ 101816 h 1202987"/>
              <a:gd name="connsiteX154" fmla="*/ 436302 w 2559727"/>
              <a:gd name="connsiteY154" fmla="*/ 0 h 1202987"/>
              <a:gd name="connsiteX155" fmla="*/ 101815 w 2559727"/>
              <a:gd name="connsiteY155" fmla="*/ 0 h 1202987"/>
              <a:gd name="connsiteX156" fmla="*/ 203631 w 2559727"/>
              <a:gd name="connsiteY156" fmla="*/ 101816 h 1202987"/>
              <a:gd name="connsiteX157" fmla="*/ 101815 w 2559727"/>
              <a:gd name="connsiteY157" fmla="*/ 203631 h 1202987"/>
              <a:gd name="connsiteX158" fmla="*/ 0 w 2559727"/>
              <a:gd name="connsiteY158" fmla="*/ 101816 h 1202987"/>
              <a:gd name="connsiteX159" fmla="*/ 101815 w 2559727"/>
              <a:gd name="connsiteY159" fmla="*/ 0 h 12029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</a:cxnLst>
            <a:rect l="l" t="t" r="r" b="b"/>
            <a:pathLst>
              <a:path w="2559727" h="1202987">
                <a:moveTo>
                  <a:pt x="2457912" y="999356"/>
                </a:moveTo>
                <a:cubicBezTo>
                  <a:pt x="2514143" y="999356"/>
                  <a:pt x="2559727" y="1044940"/>
                  <a:pt x="2559727" y="1101172"/>
                </a:cubicBezTo>
                <a:cubicBezTo>
                  <a:pt x="2559727" y="1157403"/>
                  <a:pt x="2514143" y="1202987"/>
                  <a:pt x="2457912" y="1202987"/>
                </a:cubicBezTo>
                <a:cubicBezTo>
                  <a:pt x="2401680" y="1202987"/>
                  <a:pt x="2356096" y="1157403"/>
                  <a:pt x="2356096" y="1101172"/>
                </a:cubicBezTo>
                <a:cubicBezTo>
                  <a:pt x="2356096" y="1044940"/>
                  <a:pt x="2401680" y="999356"/>
                  <a:pt x="2457912" y="999356"/>
                </a:cubicBezTo>
                <a:close/>
                <a:moveTo>
                  <a:pt x="2123426" y="999356"/>
                </a:moveTo>
                <a:cubicBezTo>
                  <a:pt x="2179657" y="999356"/>
                  <a:pt x="2225241" y="1044940"/>
                  <a:pt x="2225241" y="1101172"/>
                </a:cubicBezTo>
                <a:cubicBezTo>
                  <a:pt x="2225241" y="1157403"/>
                  <a:pt x="2179657" y="1202987"/>
                  <a:pt x="2123426" y="1202987"/>
                </a:cubicBezTo>
                <a:cubicBezTo>
                  <a:pt x="2067194" y="1202987"/>
                  <a:pt x="2021610" y="1157403"/>
                  <a:pt x="2021610" y="1101172"/>
                </a:cubicBezTo>
                <a:cubicBezTo>
                  <a:pt x="2021610" y="1044940"/>
                  <a:pt x="2067194" y="999356"/>
                  <a:pt x="2123426" y="999356"/>
                </a:cubicBezTo>
                <a:close/>
                <a:moveTo>
                  <a:pt x="1788940" y="999356"/>
                </a:moveTo>
                <a:cubicBezTo>
                  <a:pt x="1845171" y="999356"/>
                  <a:pt x="1890755" y="1044940"/>
                  <a:pt x="1890755" y="1101172"/>
                </a:cubicBezTo>
                <a:cubicBezTo>
                  <a:pt x="1890755" y="1157403"/>
                  <a:pt x="1845171" y="1202987"/>
                  <a:pt x="1788940" y="1202987"/>
                </a:cubicBezTo>
                <a:cubicBezTo>
                  <a:pt x="1732708" y="1202987"/>
                  <a:pt x="1687124" y="1157403"/>
                  <a:pt x="1687124" y="1101172"/>
                </a:cubicBezTo>
                <a:cubicBezTo>
                  <a:pt x="1687124" y="1044940"/>
                  <a:pt x="1732708" y="999356"/>
                  <a:pt x="1788940" y="999356"/>
                </a:cubicBezTo>
                <a:close/>
                <a:moveTo>
                  <a:pt x="1454454" y="999356"/>
                </a:moveTo>
                <a:cubicBezTo>
                  <a:pt x="1510685" y="999356"/>
                  <a:pt x="1556269" y="1044940"/>
                  <a:pt x="1556269" y="1101172"/>
                </a:cubicBezTo>
                <a:cubicBezTo>
                  <a:pt x="1556269" y="1157403"/>
                  <a:pt x="1510685" y="1202987"/>
                  <a:pt x="1454454" y="1202987"/>
                </a:cubicBezTo>
                <a:cubicBezTo>
                  <a:pt x="1398222" y="1202987"/>
                  <a:pt x="1352638" y="1157403"/>
                  <a:pt x="1352638" y="1101172"/>
                </a:cubicBezTo>
                <a:cubicBezTo>
                  <a:pt x="1352638" y="1044940"/>
                  <a:pt x="1398222" y="999356"/>
                  <a:pt x="1454454" y="999356"/>
                </a:cubicBezTo>
                <a:close/>
                <a:moveTo>
                  <a:pt x="1105273" y="999356"/>
                </a:moveTo>
                <a:cubicBezTo>
                  <a:pt x="1161505" y="999356"/>
                  <a:pt x="1207089" y="1044940"/>
                  <a:pt x="1207089" y="1101172"/>
                </a:cubicBezTo>
                <a:cubicBezTo>
                  <a:pt x="1207089" y="1157403"/>
                  <a:pt x="1161505" y="1202987"/>
                  <a:pt x="1105273" y="1202987"/>
                </a:cubicBezTo>
                <a:cubicBezTo>
                  <a:pt x="1049042" y="1202987"/>
                  <a:pt x="1003458" y="1157403"/>
                  <a:pt x="1003458" y="1101172"/>
                </a:cubicBezTo>
                <a:cubicBezTo>
                  <a:pt x="1003458" y="1044940"/>
                  <a:pt x="1049042" y="999356"/>
                  <a:pt x="1105273" y="999356"/>
                </a:cubicBezTo>
                <a:close/>
                <a:moveTo>
                  <a:pt x="770787" y="999356"/>
                </a:moveTo>
                <a:cubicBezTo>
                  <a:pt x="827019" y="999356"/>
                  <a:pt x="872603" y="1044940"/>
                  <a:pt x="872603" y="1101172"/>
                </a:cubicBezTo>
                <a:cubicBezTo>
                  <a:pt x="872603" y="1157403"/>
                  <a:pt x="827019" y="1202987"/>
                  <a:pt x="770787" y="1202987"/>
                </a:cubicBezTo>
                <a:cubicBezTo>
                  <a:pt x="714556" y="1202987"/>
                  <a:pt x="668972" y="1157403"/>
                  <a:pt x="668972" y="1101172"/>
                </a:cubicBezTo>
                <a:cubicBezTo>
                  <a:pt x="668972" y="1044940"/>
                  <a:pt x="714556" y="999356"/>
                  <a:pt x="770787" y="999356"/>
                </a:cubicBezTo>
                <a:close/>
                <a:moveTo>
                  <a:pt x="436302" y="999356"/>
                </a:moveTo>
                <a:cubicBezTo>
                  <a:pt x="492533" y="999356"/>
                  <a:pt x="538117" y="1044940"/>
                  <a:pt x="538117" y="1101172"/>
                </a:cubicBezTo>
                <a:cubicBezTo>
                  <a:pt x="538117" y="1157403"/>
                  <a:pt x="492533" y="1202987"/>
                  <a:pt x="436302" y="1202987"/>
                </a:cubicBezTo>
                <a:cubicBezTo>
                  <a:pt x="380070" y="1202987"/>
                  <a:pt x="334486" y="1157403"/>
                  <a:pt x="334486" y="1101172"/>
                </a:cubicBezTo>
                <a:cubicBezTo>
                  <a:pt x="334486" y="1044940"/>
                  <a:pt x="380070" y="999356"/>
                  <a:pt x="436302" y="999356"/>
                </a:cubicBezTo>
                <a:close/>
                <a:moveTo>
                  <a:pt x="101816" y="999356"/>
                </a:moveTo>
                <a:cubicBezTo>
                  <a:pt x="158047" y="999356"/>
                  <a:pt x="203631" y="1044940"/>
                  <a:pt x="203631" y="1101172"/>
                </a:cubicBezTo>
                <a:cubicBezTo>
                  <a:pt x="203631" y="1157403"/>
                  <a:pt x="158047" y="1202987"/>
                  <a:pt x="101816" y="1202987"/>
                </a:cubicBezTo>
                <a:cubicBezTo>
                  <a:pt x="45584" y="1202987"/>
                  <a:pt x="0" y="1157403"/>
                  <a:pt x="0" y="1101172"/>
                </a:cubicBezTo>
                <a:cubicBezTo>
                  <a:pt x="0" y="1044940"/>
                  <a:pt x="45584" y="999356"/>
                  <a:pt x="101816" y="999356"/>
                </a:cubicBezTo>
                <a:close/>
                <a:moveTo>
                  <a:pt x="2457912" y="664870"/>
                </a:moveTo>
                <a:cubicBezTo>
                  <a:pt x="2514143" y="664870"/>
                  <a:pt x="2559727" y="710454"/>
                  <a:pt x="2559727" y="766686"/>
                </a:cubicBezTo>
                <a:cubicBezTo>
                  <a:pt x="2559727" y="822917"/>
                  <a:pt x="2514143" y="868501"/>
                  <a:pt x="2457912" y="868501"/>
                </a:cubicBezTo>
                <a:cubicBezTo>
                  <a:pt x="2401680" y="868501"/>
                  <a:pt x="2356096" y="822917"/>
                  <a:pt x="2356096" y="766686"/>
                </a:cubicBezTo>
                <a:cubicBezTo>
                  <a:pt x="2356096" y="710454"/>
                  <a:pt x="2401680" y="664870"/>
                  <a:pt x="2457912" y="664870"/>
                </a:cubicBezTo>
                <a:close/>
                <a:moveTo>
                  <a:pt x="2123426" y="664870"/>
                </a:moveTo>
                <a:cubicBezTo>
                  <a:pt x="2179657" y="664870"/>
                  <a:pt x="2225241" y="710454"/>
                  <a:pt x="2225241" y="766686"/>
                </a:cubicBezTo>
                <a:cubicBezTo>
                  <a:pt x="2225241" y="822917"/>
                  <a:pt x="2179657" y="868501"/>
                  <a:pt x="2123426" y="868501"/>
                </a:cubicBezTo>
                <a:cubicBezTo>
                  <a:pt x="2067194" y="868501"/>
                  <a:pt x="2021610" y="822917"/>
                  <a:pt x="2021610" y="766686"/>
                </a:cubicBezTo>
                <a:cubicBezTo>
                  <a:pt x="2021610" y="710454"/>
                  <a:pt x="2067194" y="664870"/>
                  <a:pt x="2123426" y="664870"/>
                </a:cubicBezTo>
                <a:close/>
                <a:moveTo>
                  <a:pt x="1788940" y="664870"/>
                </a:moveTo>
                <a:cubicBezTo>
                  <a:pt x="1845171" y="664870"/>
                  <a:pt x="1890755" y="710454"/>
                  <a:pt x="1890755" y="766686"/>
                </a:cubicBezTo>
                <a:cubicBezTo>
                  <a:pt x="1890755" y="822917"/>
                  <a:pt x="1845171" y="868501"/>
                  <a:pt x="1788940" y="868501"/>
                </a:cubicBezTo>
                <a:cubicBezTo>
                  <a:pt x="1732708" y="868501"/>
                  <a:pt x="1687124" y="822917"/>
                  <a:pt x="1687124" y="766686"/>
                </a:cubicBezTo>
                <a:cubicBezTo>
                  <a:pt x="1687124" y="710454"/>
                  <a:pt x="1732708" y="664870"/>
                  <a:pt x="1788940" y="664870"/>
                </a:cubicBezTo>
                <a:close/>
                <a:moveTo>
                  <a:pt x="1454454" y="664870"/>
                </a:moveTo>
                <a:cubicBezTo>
                  <a:pt x="1510685" y="664870"/>
                  <a:pt x="1556269" y="710454"/>
                  <a:pt x="1556269" y="766686"/>
                </a:cubicBezTo>
                <a:cubicBezTo>
                  <a:pt x="1556269" y="822917"/>
                  <a:pt x="1510685" y="868501"/>
                  <a:pt x="1454454" y="868501"/>
                </a:cubicBezTo>
                <a:cubicBezTo>
                  <a:pt x="1398222" y="868501"/>
                  <a:pt x="1352638" y="822917"/>
                  <a:pt x="1352638" y="766686"/>
                </a:cubicBezTo>
                <a:cubicBezTo>
                  <a:pt x="1352638" y="710454"/>
                  <a:pt x="1398222" y="664870"/>
                  <a:pt x="1454454" y="664870"/>
                </a:cubicBezTo>
                <a:close/>
                <a:moveTo>
                  <a:pt x="1105273" y="664870"/>
                </a:moveTo>
                <a:cubicBezTo>
                  <a:pt x="1161505" y="664870"/>
                  <a:pt x="1207089" y="710454"/>
                  <a:pt x="1207089" y="766686"/>
                </a:cubicBezTo>
                <a:cubicBezTo>
                  <a:pt x="1207089" y="822917"/>
                  <a:pt x="1161505" y="868501"/>
                  <a:pt x="1105273" y="868501"/>
                </a:cubicBezTo>
                <a:cubicBezTo>
                  <a:pt x="1049042" y="868501"/>
                  <a:pt x="1003458" y="822917"/>
                  <a:pt x="1003458" y="766686"/>
                </a:cubicBezTo>
                <a:cubicBezTo>
                  <a:pt x="1003458" y="710454"/>
                  <a:pt x="1049042" y="664870"/>
                  <a:pt x="1105273" y="664870"/>
                </a:cubicBezTo>
                <a:close/>
                <a:moveTo>
                  <a:pt x="770787" y="664870"/>
                </a:moveTo>
                <a:cubicBezTo>
                  <a:pt x="827019" y="664870"/>
                  <a:pt x="872603" y="710454"/>
                  <a:pt x="872603" y="766686"/>
                </a:cubicBezTo>
                <a:cubicBezTo>
                  <a:pt x="872603" y="822917"/>
                  <a:pt x="827019" y="868501"/>
                  <a:pt x="770787" y="868501"/>
                </a:cubicBezTo>
                <a:cubicBezTo>
                  <a:pt x="714556" y="868501"/>
                  <a:pt x="668972" y="822917"/>
                  <a:pt x="668972" y="766686"/>
                </a:cubicBezTo>
                <a:cubicBezTo>
                  <a:pt x="668972" y="710454"/>
                  <a:pt x="714556" y="664870"/>
                  <a:pt x="770787" y="664870"/>
                </a:cubicBezTo>
                <a:close/>
                <a:moveTo>
                  <a:pt x="436302" y="664870"/>
                </a:moveTo>
                <a:cubicBezTo>
                  <a:pt x="492533" y="664870"/>
                  <a:pt x="538117" y="710454"/>
                  <a:pt x="538117" y="766686"/>
                </a:cubicBezTo>
                <a:cubicBezTo>
                  <a:pt x="538117" y="822917"/>
                  <a:pt x="492533" y="868501"/>
                  <a:pt x="436302" y="868501"/>
                </a:cubicBezTo>
                <a:cubicBezTo>
                  <a:pt x="380070" y="868501"/>
                  <a:pt x="334486" y="822917"/>
                  <a:pt x="334486" y="766686"/>
                </a:cubicBezTo>
                <a:cubicBezTo>
                  <a:pt x="334486" y="710454"/>
                  <a:pt x="380070" y="664870"/>
                  <a:pt x="436302" y="664870"/>
                </a:cubicBezTo>
                <a:close/>
                <a:moveTo>
                  <a:pt x="101816" y="664870"/>
                </a:moveTo>
                <a:cubicBezTo>
                  <a:pt x="158047" y="664870"/>
                  <a:pt x="203631" y="710454"/>
                  <a:pt x="203631" y="766686"/>
                </a:cubicBezTo>
                <a:cubicBezTo>
                  <a:pt x="203631" y="822917"/>
                  <a:pt x="158047" y="868501"/>
                  <a:pt x="101816" y="868501"/>
                </a:cubicBezTo>
                <a:cubicBezTo>
                  <a:pt x="45584" y="868501"/>
                  <a:pt x="0" y="822917"/>
                  <a:pt x="0" y="766686"/>
                </a:cubicBezTo>
                <a:cubicBezTo>
                  <a:pt x="0" y="710454"/>
                  <a:pt x="45584" y="664870"/>
                  <a:pt x="101816" y="664870"/>
                </a:cubicBezTo>
                <a:close/>
                <a:moveTo>
                  <a:pt x="2457912" y="330384"/>
                </a:moveTo>
                <a:cubicBezTo>
                  <a:pt x="2514143" y="330384"/>
                  <a:pt x="2559727" y="375968"/>
                  <a:pt x="2559727" y="432200"/>
                </a:cubicBezTo>
                <a:cubicBezTo>
                  <a:pt x="2559727" y="488431"/>
                  <a:pt x="2514143" y="534015"/>
                  <a:pt x="2457912" y="534015"/>
                </a:cubicBezTo>
                <a:cubicBezTo>
                  <a:pt x="2401680" y="534015"/>
                  <a:pt x="2356096" y="488431"/>
                  <a:pt x="2356096" y="432200"/>
                </a:cubicBezTo>
                <a:cubicBezTo>
                  <a:pt x="2356096" y="375968"/>
                  <a:pt x="2401680" y="330384"/>
                  <a:pt x="2457912" y="330384"/>
                </a:cubicBezTo>
                <a:close/>
                <a:moveTo>
                  <a:pt x="2123426" y="330384"/>
                </a:moveTo>
                <a:cubicBezTo>
                  <a:pt x="2179657" y="330384"/>
                  <a:pt x="2225241" y="375968"/>
                  <a:pt x="2225241" y="432200"/>
                </a:cubicBezTo>
                <a:cubicBezTo>
                  <a:pt x="2225241" y="488431"/>
                  <a:pt x="2179657" y="534015"/>
                  <a:pt x="2123426" y="534015"/>
                </a:cubicBezTo>
                <a:cubicBezTo>
                  <a:pt x="2067194" y="534015"/>
                  <a:pt x="2021610" y="488431"/>
                  <a:pt x="2021610" y="432200"/>
                </a:cubicBezTo>
                <a:cubicBezTo>
                  <a:pt x="2021610" y="375968"/>
                  <a:pt x="2067194" y="330384"/>
                  <a:pt x="2123426" y="330384"/>
                </a:cubicBezTo>
                <a:close/>
                <a:moveTo>
                  <a:pt x="1788940" y="330384"/>
                </a:moveTo>
                <a:cubicBezTo>
                  <a:pt x="1845171" y="330384"/>
                  <a:pt x="1890755" y="375968"/>
                  <a:pt x="1890755" y="432200"/>
                </a:cubicBezTo>
                <a:cubicBezTo>
                  <a:pt x="1890755" y="488431"/>
                  <a:pt x="1845171" y="534015"/>
                  <a:pt x="1788940" y="534015"/>
                </a:cubicBezTo>
                <a:cubicBezTo>
                  <a:pt x="1732708" y="534015"/>
                  <a:pt x="1687124" y="488431"/>
                  <a:pt x="1687124" y="432200"/>
                </a:cubicBezTo>
                <a:cubicBezTo>
                  <a:pt x="1687124" y="375968"/>
                  <a:pt x="1732708" y="330384"/>
                  <a:pt x="1788940" y="330384"/>
                </a:cubicBezTo>
                <a:close/>
                <a:moveTo>
                  <a:pt x="1454454" y="330384"/>
                </a:moveTo>
                <a:cubicBezTo>
                  <a:pt x="1510685" y="330384"/>
                  <a:pt x="1556269" y="375968"/>
                  <a:pt x="1556269" y="432200"/>
                </a:cubicBezTo>
                <a:cubicBezTo>
                  <a:pt x="1556269" y="488431"/>
                  <a:pt x="1510685" y="534015"/>
                  <a:pt x="1454454" y="534015"/>
                </a:cubicBezTo>
                <a:cubicBezTo>
                  <a:pt x="1398222" y="534015"/>
                  <a:pt x="1352638" y="488431"/>
                  <a:pt x="1352638" y="432200"/>
                </a:cubicBezTo>
                <a:cubicBezTo>
                  <a:pt x="1352638" y="375968"/>
                  <a:pt x="1398222" y="330384"/>
                  <a:pt x="1454454" y="330384"/>
                </a:cubicBezTo>
                <a:close/>
                <a:moveTo>
                  <a:pt x="1105273" y="330384"/>
                </a:moveTo>
                <a:cubicBezTo>
                  <a:pt x="1161505" y="330384"/>
                  <a:pt x="1207089" y="375968"/>
                  <a:pt x="1207089" y="432200"/>
                </a:cubicBezTo>
                <a:cubicBezTo>
                  <a:pt x="1207089" y="488431"/>
                  <a:pt x="1161505" y="534015"/>
                  <a:pt x="1105273" y="534015"/>
                </a:cubicBezTo>
                <a:cubicBezTo>
                  <a:pt x="1049042" y="534015"/>
                  <a:pt x="1003458" y="488431"/>
                  <a:pt x="1003458" y="432200"/>
                </a:cubicBezTo>
                <a:cubicBezTo>
                  <a:pt x="1003458" y="375968"/>
                  <a:pt x="1049042" y="330384"/>
                  <a:pt x="1105273" y="330384"/>
                </a:cubicBezTo>
                <a:close/>
                <a:moveTo>
                  <a:pt x="770787" y="330384"/>
                </a:moveTo>
                <a:cubicBezTo>
                  <a:pt x="827019" y="330384"/>
                  <a:pt x="872603" y="375968"/>
                  <a:pt x="872603" y="432200"/>
                </a:cubicBezTo>
                <a:cubicBezTo>
                  <a:pt x="872603" y="488431"/>
                  <a:pt x="827019" y="534015"/>
                  <a:pt x="770787" y="534015"/>
                </a:cubicBezTo>
                <a:cubicBezTo>
                  <a:pt x="714556" y="534015"/>
                  <a:pt x="668972" y="488431"/>
                  <a:pt x="668972" y="432200"/>
                </a:cubicBezTo>
                <a:cubicBezTo>
                  <a:pt x="668972" y="375968"/>
                  <a:pt x="714556" y="330384"/>
                  <a:pt x="770787" y="330384"/>
                </a:cubicBezTo>
                <a:close/>
                <a:moveTo>
                  <a:pt x="436302" y="330384"/>
                </a:moveTo>
                <a:cubicBezTo>
                  <a:pt x="492533" y="330384"/>
                  <a:pt x="538117" y="375968"/>
                  <a:pt x="538117" y="432200"/>
                </a:cubicBezTo>
                <a:cubicBezTo>
                  <a:pt x="538117" y="488431"/>
                  <a:pt x="492533" y="534015"/>
                  <a:pt x="436302" y="534015"/>
                </a:cubicBezTo>
                <a:cubicBezTo>
                  <a:pt x="380070" y="534015"/>
                  <a:pt x="334486" y="488431"/>
                  <a:pt x="334486" y="432200"/>
                </a:cubicBezTo>
                <a:cubicBezTo>
                  <a:pt x="334486" y="375968"/>
                  <a:pt x="380070" y="330384"/>
                  <a:pt x="436302" y="330384"/>
                </a:cubicBezTo>
                <a:close/>
                <a:moveTo>
                  <a:pt x="101816" y="330384"/>
                </a:moveTo>
                <a:cubicBezTo>
                  <a:pt x="158047" y="330384"/>
                  <a:pt x="203631" y="375968"/>
                  <a:pt x="203631" y="432200"/>
                </a:cubicBezTo>
                <a:cubicBezTo>
                  <a:pt x="203631" y="488431"/>
                  <a:pt x="158047" y="534015"/>
                  <a:pt x="101816" y="534015"/>
                </a:cubicBezTo>
                <a:cubicBezTo>
                  <a:pt x="45584" y="534015"/>
                  <a:pt x="0" y="488431"/>
                  <a:pt x="0" y="432200"/>
                </a:cubicBezTo>
                <a:cubicBezTo>
                  <a:pt x="0" y="375968"/>
                  <a:pt x="45584" y="330384"/>
                  <a:pt x="101816" y="330384"/>
                </a:cubicBezTo>
                <a:close/>
                <a:moveTo>
                  <a:pt x="2457912" y="0"/>
                </a:moveTo>
                <a:cubicBezTo>
                  <a:pt x="2514143" y="0"/>
                  <a:pt x="2559727" y="45584"/>
                  <a:pt x="2559727" y="101816"/>
                </a:cubicBezTo>
                <a:cubicBezTo>
                  <a:pt x="2559727" y="158047"/>
                  <a:pt x="2514143" y="203631"/>
                  <a:pt x="2457912" y="203631"/>
                </a:cubicBezTo>
                <a:cubicBezTo>
                  <a:pt x="2401680" y="203631"/>
                  <a:pt x="2356096" y="158047"/>
                  <a:pt x="2356096" y="101816"/>
                </a:cubicBezTo>
                <a:cubicBezTo>
                  <a:pt x="2356096" y="45584"/>
                  <a:pt x="2401680" y="0"/>
                  <a:pt x="2457912" y="0"/>
                </a:cubicBezTo>
                <a:close/>
                <a:moveTo>
                  <a:pt x="2123426" y="0"/>
                </a:moveTo>
                <a:cubicBezTo>
                  <a:pt x="2179657" y="0"/>
                  <a:pt x="2225241" y="45584"/>
                  <a:pt x="2225241" y="101816"/>
                </a:cubicBezTo>
                <a:cubicBezTo>
                  <a:pt x="2225241" y="158047"/>
                  <a:pt x="2179657" y="203631"/>
                  <a:pt x="2123426" y="203631"/>
                </a:cubicBezTo>
                <a:cubicBezTo>
                  <a:pt x="2067194" y="203631"/>
                  <a:pt x="2021610" y="158047"/>
                  <a:pt x="2021610" y="101816"/>
                </a:cubicBezTo>
                <a:cubicBezTo>
                  <a:pt x="2021610" y="45584"/>
                  <a:pt x="2067194" y="0"/>
                  <a:pt x="2123426" y="0"/>
                </a:cubicBezTo>
                <a:close/>
                <a:moveTo>
                  <a:pt x="1788940" y="0"/>
                </a:moveTo>
                <a:cubicBezTo>
                  <a:pt x="1845171" y="0"/>
                  <a:pt x="1890755" y="45584"/>
                  <a:pt x="1890755" y="101816"/>
                </a:cubicBezTo>
                <a:cubicBezTo>
                  <a:pt x="1890755" y="158047"/>
                  <a:pt x="1845171" y="203631"/>
                  <a:pt x="1788940" y="203631"/>
                </a:cubicBezTo>
                <a:cubicBezTo>
                  <a:pt x="1732708" y="203631"/>
                  <a:pt x="1687124" y="158047"/>
                  <a:pt x="1687124" y="101816"/>
                </a:cubicBezTo>
                <a:cubicBezTo>
                  <a:pt x="1687124" y="45584"/>
                  <a:pt x="1732708" y="0"/>
                  <a:pt x="1788940" y="0"/>
                </a:cubicBezTo>
                <a:close/>
                <a:moveTo>
                  <a:pt x="1454454" y="0"/>
                </a:moveTo>
                <a:cubicBezTo>
                  <a:pt x="1510685" y="0"/>
                  <a:pt x="1556269" y="45584"/>
                  <a:pt x="1556269" y="101816"/>
                </a:cubicBezTo>
                <a:cubicBezTo>
                  <a:pt x="1556269" y="158047"/>
                  <a:pt x="1510685" y="203631"/>
                  <a:pt x="1454454" y="203631"/>
                </a:cubicBezTo>
                <a:cubicBezTo>
                  <a:pt x="1398222" y="203631"/>
                  <a:pt x="1352638" y="158047"/>
                  <a:pt x="1352638" y="101816"/>
                </a:cubicBezTo>
                <a:cubicBezTo>
                  <a:pt x="1352638" y="45584"/>
                  <a:pt x="1398222" y="0"/>
                  <a:pt x="1454454" y="0"/>
                </a:cubicBezTo>
                <a:close/>
                <a:moveTo>
                  <a:pt x="1105273" y="0"/>
                </a:moveTo>
                <a:cubicBezTo>
                  <a:pt x="1161505" y="0"/>
                  <a:pt x="1207089" y="45584"/>
                  <a:pt x="1207089" y="101816"/>
                </a:cubicBezTo>
                <a:cubicBezTo>
                  <a:pt x="1207089" y="158047"/>
                  <a:pt x="1161505" y="203631"/>
                  <a:pt x="1105273" y="203631"/>
                </a:cubicBezTo>
                <a:cubicBezTo>
                  <a:pt x="1049042" y="203631"/>
                  <a:pt x="1003458" y="158047"/>
                  <a:pt x="1003458" y="101816"/>
                </a:cubicBezTo>
                <a:cubicBezTo>
                  <a:pt x="1003458" y="45584"/>
                  <a:pt x="1049042" y="0"/>
                  <a:pt x="1105273" y="0"/>
                </a:cubicBezTo>
                <a:close/>
                <a:moveTo>
                  <a:pt x="770787" y="0"/>
                </a:moveTo>
                <a:cubicBezTo>
                  <a:pt x="827019" y="0"/>
                  <a:pt x="872603" y="45584"/>
                  <a:pt x="872603" y="101816"/>
                </a:cubicBezTo>
                <a:cubicBezTo>
                  <a:pt x="872603" y="158047"/>
                  <a:pt x="827019" y="203631"/>
                  <a:pt x="770787" y="203631"/>
                </a:cubicBezTo>
                <a:cubicBezTo>
                  <a:pt x="714556" y="203631"/>
                  <a:pt x="668972" y="158047"/>
                  <a:pt x="668972" y="101816"/>
                </a:cubicBezTo>
                <a:cubicBezTo>
                  <a:pt x="668972" y="45584"/>
                  <a:pt x="714556" y="0"/>
                  <a:pt x="770787" y="0"/>
                </a:cubicBezTo>
                <a:close/>
                <a:moveTo>
                  <a:pt x="436302" y="0"/>
                </a:moveTo>
                <a:cubicBezTo>
                  <a:pt x="492533" y="0"/>
                  <a:pt x="538117" y="45584"/>
                  <a:pt x="538117" y="101816"/>
                </a:cubicBezTo>
                <a:cubicBezTo>
                  <a:pt x="538117" y="158047"/>
                  <a:pt x="492533" y="203631"/>
                  <a:pt x="436302" y="203631"/>
                </a:cubicBezTo>
                <a:cubicBezTo>
                  <a:pt x="380070" y="203631"/>
                  <a:pt x="334486" y="158047"/>
                  <a:pt x="334486" y="101816"/>
                </a:cubicBezTo>
                <a:cubicBezTo>
                  <a:pt x="334486" y="45584"/>
                  <a:pt x="380070" y="0"/>
                  <a:pt x="436302" y="0"/>
                </a:cubicBezTo>
                <a:close/>
                <a:moveTo>
                  <a:pt x="101815" y="0"/>
                </a:moveTo>
                <a:cubicBezTo>
                  <a:pt x="158047" y="0"/>
                  <a:pt x="203631" y="45584"/>
                  <a:pt x="203631" y="101816"/>
                </a:cubicBezTo>
                <a:cubicBezTo>
                  <a:pt x="203631" y="158047"/>
                  <a:pt x="158047" y="203631"/>
                  <a:pt x="101815" y="203631"/>
                </a:cubicBezTo>
                <a:cubicBezTo>
                  <a:pt x="45584" y="203631"/>
                  <a:pt x="0" y="158047"/>
                  <a:pt x="0" y="101816"/>
                </a:cubicBezTo>
                <a:cubicBezTo>
                  <a:pt x="0" y="45584"/>
                  <a:pt x="45584" y="0"/>
                  <a:pt x="101815" y="0"/>
                </a:cubicBezTo>
                <a:close/>
              </a:path>
            </a:pathLst>
          </a:custGeom>
          <a:solidFill>
            <a:schemeClr val="accent2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D0B742B5-C96B-4C9C-B46A-7B7EDBB772FD}"/>
              </a:ext>
            </a:extLst>
          </p:cNvPr>
          <p:cNvSpPr/>
          <p:nvPr userDrawn="1"/>
        </p:nvSpPr>
        <p:spPr>
          <a:xfrm>
            <a:off x="0" y="0"/>
            <a:ext cx="6007384" cy="6858000"/>
          </a:xfrm>
          <a:custGeom>
            <a:avLst/>
            <a:gdLst>
              <a:gd name="connsiteX0" fmla="*/ 0 w 6007384"/>
              <a:gd name="connsiteY0" fmla="*/ 0 h 6869522"/>
              <a:gd name="connsiteX1" fmla="*/ 6007384 w 6007384"/>
              <a:gd name="connsiteY1" fmla="*/ 0 h 6869522"/>
              <a:gd name="connsiteX2" fmla="*/ 2060080 w 6007384"/>
              <a:gd name="connsiteY2" fmla="*/ 6869522 h 6869522"/>
              <a:gd name="connsiteX3" fmla="*/ 0 w 6007384"/>
              <a:gd name="connsiteY3" fmla="*/ 6869522 h 6869522"/>
              <a:gd name="connsiteX4" fmla="*/ 0 w 6007384"/>
              <a:gd name="connsiteY4" fmla="*/ 0 h 6869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07384" h="6869522">
                <a:moveTo>
                  <a:pt x="0" y="0"/>
                </a:moveTo>
                <a:lnTo>
                  <a:pt x="6007384" y="0"/>
                </a:lnTo>
                <a:lnTo>
                  <a:pt x="2060080" y="6869522"/>
                </a:lnTo>
                <a:lnTo>
                  <a:pt x="0" y="686952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9C6F6A67-DD12-4CE7-A262-D9C6D42D77EE}"/>
              </a:ext>
            </a:extLst>
          </p:cNvPr>
          <p:cNvSpPr/>
          <p:nvPr userDrawn="1"/>
        </p:nvSpPr>
        <p:spPr>
          <a:xfrm>
            <a:off x="5734050" y="0"/>
            <a:ext cx="6457951" cy="6858000"/>
          </a:xfrm>
          <a:custGeom>
            <a:avLst/>
            <a:gdLst>
              <a:gd name="connsiteX0" fmla="*/ 4114800 w 6390807"/>
              <a:gd name="connsiteY0" fmla="*/ 0 h 4942371"/>
              <a:gd name="connsiteX1" fmla="*/ 6390807 w 6390807"/>
              <a:gd name="connsiteY1" fmla="*/ 0 h 4942371"/>
              <a:gd name="connsiteX2" fmla="*/ 6390807 w 6390807"/>
              <a:gd name="connsiteY2" fmla="*/ 4942371 h 4942371"/>
              <a:gd name="connsiteX3" fmla="*/ 83294 w 6390807"/>
              <a:gd name="connsiteY3" fmla="*/ 4942371 h 4942371"/>
              <a:gd name="connsiteX4" fmla="*/ 47412 w 6390807"/>
              <a:gd name="connsiteY4" fmla="*/ 4741443 h 4942371"/>
              <a:gd name="connsiteX5" fmla="*/ 0 w 6390807"/>
              <a:gd name="connsiteY5" fmla="*/ 4114800 h 4942371"/>
              <a:gd name="connsiteX6" fmla="*/ 4114800 w 6390807"/>
              <a:gd name="connsiteY6" fmla="*/ 0 h 49423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390807" h="4942371">
                <a:moveTo>
                  <a:pt x="4114800" y="0"/>
                </a:moveTo>
                <a:lnTo>
                  <a:pt x="6390807" y="0"/>
                </a:lnTo>
                <a:lnTo>
                  <a:pt x="6390807" y="4942371"/>
                </a:lnTo>
                <a:lnTo>
                  <a:pt x="83294" y="4942371"/>
                </a:lnTo>
                <a:lnTo>
                  <a:pt x="47412" y="4741443"/>
                </a:lnTo>
                <a:cubicBezTo>
                  <a:pt x="16192" y="4537119"/>
                  <a:pt x="0" y="4327850"/>
                  <a:pt x="0" y="4114800"/>
                </a:cubicBezTo>
                <a:cubicBezTo>
                  <a:pt x="0" y="1842259"/>
                  <a:pt x="1842259" y="0"/>
                  <a:pt x="4114800" y="0"/>
                </a:cubicBezTo>
                <a:close/>
              </a:path>
            </a:pathLst>
          </a:custGeom>
          <a:gradFill flip="none" rotWithShape="1">
            <a:gsLst>
              <a:gs pos="100000">
                <a:schemeClr val="accent3"/>
              </a:gs>
              <a:gs pos="44000">
                <a:schemeClr val="accent1">
                  <a:alpha val="40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3AF6D74-02FD-4625-85A6-AE3A8E5A2791}"/>
              </a:ext>
            </a:extLst>
          </p:cNvPr>
          <p:cNvSpPr txBox="1"/>
          <p:nvPr userDrawn="1"/>
        </p:nvSpPr>
        <p:spPr>
          <a:xfrm>
            <a:off x="11210800" y="6337467"/>
            <a:ext cx="7062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60E2A6B-A809-4840-BF14-8648BC0BDF87}" type="slidenum">
              <a:rPr lang="id-ID" sz="1800" b="1">
                <a:solidFill>
                  <a:schemeClr val="bg1"/>
                </a:solidFill>
                <a:latin typeface="+mn-lt"/>
                <a:ea typeface="Open Sans" panose="020B0606030504020204" pitchFamily="34" charset="0"/>
                <a:cs typeface="Open Sans" panose="020B0606030504020204" pitchFamily="34" charset="0"/>
              </a:rPr>
              <a:pPr algn="ctr"/>
              <a:t>‹№›</a:t>
            </a:fld>
            <a:endParaRPr lang="id-ID" sz="1800" b="1" dirty="0">
              <a:solidFill>
                <a:schemeClr val="bg1"/>
              </a:solidFill>
              <a:latin typeface="+mn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7A5775F7-533D-4EDE-9F83-C782068AB5AC}"/>
              </a:ext>
            </a:extLst>
          </p:cNvPr>
          <p:cNvSpPr/>
          <p:nvPr userDrawn="1"/>
        </p:nvSpPr>
        <p:spPr>
          <a:xfrm>
            <a:off x="-1" y="0"/>
            <a:ext cx="5009858" cy="6863972"/>
          </a:xfrm>
          <a:custGeom>
            <a:avLst/>
            <a:gdLst>
              <a:gd name="connsiteX0" fmla="*/ 0 w 4469529"/>
              <a:gd name="connsiteY0" fmla="*/ 0 h 6858000"/>
              <a:gd name="connsiteX1" fmla="*/ 4469529 w 4469529"/>
              <a:gd name="connsiteY1" fmla="*/ 0 h 6858000"/>
              <a:gd name="connsiteX2" fmla="*/ 522225 w 4469529"/>
              <a:gd name="connsiteY2" fmla="*/ 6858000 h 6858000"/>
              <a:gd name="connsiteX3" fmla="*/ 0 w 4469529"/>
              <a:gd name="connsiteY3" fmla="*/ 6858000 h 6858000"/>
              <a:gd name="connsiteX4" fmla="*/ 0 w 4469529"/>
              <a:gd name="connsiteY4" fmla="*/ 0 h 6858000"/>
              <a:gd name="connsiteX0" fmla="*/ 0 w 4469529"/>
              <a:gd name="connsiteY0" fmla="*/ 0 h 6858000"/>
              <a:gd name="connsiteX1" fmla="*/ 4469529 w 4469529"/>
              <a:gd name="connsiteY1" fmla="*/ 0 h 6858000"/>
              <a:gd name="connsiteX2" fmla="*/ 888280 w 4469529"/>
              <a:gd name="connsiteY2" fmla="*/ 6834554 h 6858000"/>
              <a:gd name="connsiteX3" fmla="*/ 0 w 4469529"/>
              <a:gd name="connsiteY3" fmla="*/ 6858000 h 6858000"/>
              <a:gd name="connsiteX4" fmla="*/ 0 w 4469529"/>
              <a:gd name="connsiteY4" fmla="*/ 0 h 6858000"/>
              <a:gd name="connsiteX0" fmla="*/ 0 w 4469529"/>
              <a:gd name="connsiteY0" fmla="*/ 0 h 6869723"/>
              <a:gd name="connsiteX1" fmla="*/ 4469529 w 4469529"/>
              <a:gd name="connsiteY1" fmla="*/ 0 h 6869723"/>
              <a:gd name="connsiteX2" fmla="*/ 867363 w 4469529"/>
              <a:gd name="connsiteY2" fmla="*/ 6869723 h 6869723"/>
              <a:gd name="connsiteX3" fmla="*/ 0 w 4469529"/>
              <a:gd name="connsiteY3" fmla="*/ 6858000 h 6869723"/>
              <a:gd name="connsiteX4" fmla="*/ 0 w 4469529"/>
              <a:gd name="connsiteY4" fmla="*/ 0 h 6869723"/>
              <a:gd name="connsiteX0" fmla="*/ 0 w 4469529"/>
              <a:gd name="connsiteY0" fmla="*/ 0 h 6858000"/>
              <a:gd name="connsiteX1" fmla="*/ 4469529 w 4469529"/>
              <a:gd name="connsiteY1" fmla="*/ 0 h 6858000"/>
              <a:gd name="connsiteX2" fmla="*/ 1036676 w 4469529"/>
              <a:gd name="connsiteY2" fmla="*/ 6846720 h 6858000"/>
              <a:gd name="connsiteX3" fmla="*/ 0 w 4469529"/>
              <a:gd name="connsiteY3" fmla="*/ 6858000 h 6858000"/>
              <a:gd name="connsiteX4" fmla="*/ 0 w 4469529"/>
              <a:gd name="connsiteY4" fmla="*/ 0 h 6858000"/>
              <a:gd name="connsiteX0" fmla="*/ 0 w 4469529"/>
              <a:gd name="connsiteY0" fmla="*/ 0 h 6863972"/>
              <a:gd name="connsiteX1" fmla="*/ 4469529 w 4469529"/>
              <a:gd name="connsiteY1" fmla="*/ 0 h 6863972"/>
              <a:gd name="connsiteX2" fmla="*/ 1036676 w 4469529"/>
              <a:gd name="connsiteY2" fmla="*/ 6863972 h 6863972"/>
              <a:gd name="connsiteX3" fmla="*/ 0 w 4469529"/>
              <a:gd name="connsiteY3" fmla="*/ 6858000 h 6863972"/>
              <a:gd name="connsiteX4" fmla="*/ 0 w 4469529"/>
              <a:gd name="connsiteY4" fmla="*/ 0 h 6863972"/>
              <a:gd name="connsiteX0" fmla="*/ 0 w 4469529"/>
              <a:gd name="connsiteY0" fmla="*/ 0 h 6863972"/>
              <a:gd name="connsiteX1" fmla="*/ 4469529 w 4469529"/>
              <a:gd name="connsiteY1" fmla="*/ 0 h 6863972"/>
              <a:gd name="connsiteX2" fmla="*/ 1046937 w 4469529"/>
              <a:gd name="connsiteY2" fmla="*/ 6863972 h 6863972"/>
              <a:gd name="connsiteX3" fmla="*/ 0 w 4469529"/>
              <a:gd name="connsiteY3" fmla="*/ 6858000 h 6863972"/>
              <a:gd name="connsiteX4" fmla="*/ 0 w 4469529"/>
              <a:gd name="connsiteY4" fmla="*/ 0 h 6863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469529" h="6863972">
                <a:moveTo>
                  <a:pt x="0" y="0"/>
                </a:moveTo>
                <a:lnTo>
                  <a:pt x="4469529" y="0"/>
                </a:lnTo>
                <a:lnTo>
                  <a:pt x="1046937" y="6863972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1" name="Title 7">
            <a:extLst>
              <a:ext uri="{FF2B5EF4-FFF2-40B4-BE49-F238E27FC236}">
                <a16:creationId xmlns:a16="http://schemas.microsoft.com/office/drawing/2014/main" id="{238700B5-3357-4F53-929D-C6AC7E33978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60179" y="693116"/>
            <a:ext cx="11271643" cy="529397"/>
          </a:xfrm>
        </p:spPr>
        <p:txBody>
          <a:bodyPr>
            <a:noAutofit/>
          </a:bodyPr>
          <a:lstStyle>
            <a:lvl1pPr algn="ctr">
              <a:defRPr sz="3600"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9997028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FD7327F9-C7D6-4BE8-85B4-BB94AA1264B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55000">
                <a:schemeClr val="accent1"/>
              </a:gs>
              <a:gs pos="0">
                <a:schemeClr val="accent2"/>
              </a:gs>
              <a:gs pos="100000">
                <a:schemeClr val="accent1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00AEFC7A-1B4A-42B5-8928-8344EE424DF4}"/>
              </a:ext>
            </a:extLst>
          </p:cNvPr>
          <p:cNvSpPr/>
          <p:nvPr userDrawn="1"/>
        </p:nvSpPr>
        <p:spPr>
          <a:xfrm rot="5400000">
            <a:off x="-657226" y="1057274"/>
            <a:ext cx="6457951" cy="5143500"/>
          </a:xfrm>
          <a:custGeom>
            <a:avLst/>
            <a:gdLst>
              <a:gd name="connsiteX0" fmla="*/ 4114800 w 6390807"/>
              <a:gd name="connsiteY0" fmla="*/ 0 h 4942371"/>
              <a:gd name="connsiteX1" fmla="*/ 6390807 w 6390807"/>
              <a:gd name="connsiteY1" fmla="*/ 0 h 4942371"/>
              <a:gd name="connsiteX2" fmla="*/ 6390807 w 6390807"/>
              <a:gd name="connsiteY2" fmla="*/ 4942371 h 4942371"/>
              <a:gd name="connsiteX3" fmla="*/ 83294 w 6390807"/>
              <a:gd name="connsiteY3" fmla="*/ 4942371 h 4942371"/>
              <a:gd name="connsiteX4" fmla="*/ 47412 w 6390807"/>
              <a:gd name="connsiteY4" fmla="*/ 4741443 h 4942371"/>
              <a:gd name="connsiteX5" fmla="*/ 0 w 6390807"/>
              <a:gd name="connsiteY5" fmla="*/ 4114800 h 4942371"/>
              <a:gd name="connsiteX6" fmla="*/ 4114800 w 6390807"/>
              <a:gd name="connsiteY6" fmla="*/ 0 h 49423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390807" h="4942371">
                <a:moveTo>
                  <a:pt x="4114800" y="0"/>
                </a:moveTo>
                <a:lnTo>
                  <a:pt x="6390807" y="0"/>
                </a:lnTo>
                <a:lnTo>
                  <a:pt x="6390807" y="4942371"/>
                </a:lnTo>
                <a:lnTo>
                  <a:pt x="83294" y="4942371"/>
                </a:lnTo>
                <a:lnTo>
                  <a:pt x="47412" y="4741443"/>
                </a:lnTo>
                <a:cubicBezTo>
                  <a:pt x="16192" y="4537119"/>
                  <a:pt x="0" y="4327850"/>
                  <a:pt x="0" y="4114800"/>
                </a:cubicBezTo>
                <a:cubicBezTo>
                  <a:pt x="0" y="1842259"/>
                  <a:pt x="1842259" y="0"/>
                  <a:pt x="4114800" y="0"/>
                </a:cubicBezTo>
                <a:close/>
              </a:path>
            </a:pathLst>
          </a:custGeom>
          <a:gradFill flip="none" rotWithShape="1">
            <a:gsLst>
              <a:gs pos="100000">
                <a:schemeClr val="accent2"/>
              </a:gs>
              <a:gs pos="44000">
                <a:schemeClr val="accent1">
                  <a:alpha val="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632E05E9-2866-47FC-904B-5920AB994A09}"/>
              </a:ext>
            </a:extLst>
          </p:cNvPr>
          <p:cNvSpPr/>
          <p:nvPr userDrawn="1"/>
        </p:nvSpPr>
        <p:spPr>
          <a:xfrm>
            <a:off x="587752" y="5134480"/>
            <a:ext cx="2559727" cy="1202987"/>
          </a:xfrm>
          <a:custGeom>
            <a:avLst/>
            <a:gdLst>
              <a:gd name="connsiteX0" fmla="*/ 2457912 w 2559727"/>
              <a:gd name="connsiteY0" fmla="*/ 999356 h 1202987"/>
              <a:gd name="connsiteX1" fmla="*/ 2559727 w 2559727"/>
              <a:gd name="connsiteY1" fmla="*/ 1101172 h 1202987"/>
              <a:gd name="connsiteX2" fmla="*/ 2457912 w 2559727"/>
              <a:gd name="connsiteY2" fmla="*/ 1202987 h 1202987"/>
              <a:gd name="connsiteX3" fmla="*/ 2356096 w 2559727"/>
              <a:gd name="connsiteY3" fmla="*/ 1101172 h 1202987"/>
              <a:gd name="connsiteX4" fmla="*/ 2457912 w 2559727"/>
              <a:gd name="connsiteY4" fmla="*/ 999356 h 1202987"/>
              <a:gd name="connsiteX5" fmla="*/ 2123426 w 2559727"/>
              <a:gd name="connsiteY5" fmla="*/ 999356 h 1202987"/>
              <a:gd name="connsiteX6" fmla="*/ 2225241 w 2559727"/>
              <a:gd name="connsiteY6" fmla="*/ 1101172 h 1202987"/>
              <a:gd name="connsiteX7" fmla="*/ 2123426 w 2559727"/>
              <a:gd name="connsiteY7" fmla="*/ 1202987 h 1202987"/>
              <a:gd name="connsiteX8" fmla="*/ 2021610 w 2559727"/>
              <a:gd name="connsiteY8" fmla="*/ 1101172 h 1202987"/>
              <a:gd name="connsiteX9" fmla="*/ 2123426 w 2559727"/>
              <a:gd name="connsiteY9" fmla="*/ 999356 h 1202987"/>
              <a:gd name="connsiteX10" fmla="*/ 1788940 w 2559727"/>
              <a:gd name="connsiteY10" fmla="*/ 999356 h 1202987"/>
              <a:gd name="connsiteX11" fmla="*/ 1890755 w 2559727"/>
              <a:gd name="connsiteY11" fmla="*/ 1101172 h 1202987"/>
              <a:gd name="connsiteX12" fmla="*/ 1788940 w 2559727"/>
              <a:gd name="connsiteY12" fmla="*/ 1202987 h 1202987"/>
              <a:gd name="connsiteX13" fmla="*/ 1687124 w 2559727"/>
              <a:gd name="connsiteY13" fmla="*/ 1101172 h 1202987"/>
              <a:gd name="connsiteX14" fmla="*/ 1788940 w 2559727"/>
              <a:gd name="connsiteY14" fmla="*/ 999356 h 1202987"/>
              <a:gd name="connsiteX15" fmla="*/ 1454454 w 2559727"/>
              <a:gd name="connsiteY15" fmla="*/ 999356 h 1202987"/>
              <a:gd name="connsiteX16" fmla="*/ 1556269 w 2559727"/>
              <a:gd name="connsiteY16" fmla="*/ 1101172 h 1202987"/>
              <a:gd name="connsiteX17" fmla="*/ 1454454 w 2559727"/>
              <a:gd name="connsiteY17" fmla="*/ 1202987 h 1202987"/>
              <a:gd name="connsiteX18" fmla="*/ 1352638 w 2559727"/>
              <a:gd name="connsiteY18" fmla="*/ 1101172 h 1202987"/>
              <a:gd name="connsiteX19" fmla="*/ 1454454 w 2559727"/>
              <a:gd name="connsiteY19" fmla="*/ 999356 h 1202987"/>
              <a:gd name="connsiteX20" fmla="*/ 1105273 w 2559727"/>
              <a:gd name="connsiteY20" fmla="*/ 999356 h 1202987"/>
              <a:gd name="connsiteX21" fmla="*/ 1207089 w 2559727"/>
              <a:gd name="connsiteY21" fmla="*/ 1101172 h 1202987"/>
              <a:gd name="connsiteX22" fmla="*/ 1105273 w 2559727"/>
              <a:gd name="connsiteY22" fmla="*/ 1202987 h 1202987"/>
              <a:gd name="connsiteX23" fmla="*/ 1003458 w 2559727"/>
              <a:gd name="connsiteY23" fmla="*/ 1101172 h 1202987"/>
              <a:gd name="connsiteX24" fmla="*/ 1105273 w 2559727"/>
              <a:gd name="connsiteY24" fmla="*/ 999356 h 1202987"/>
              <a:gd name="connsiteX25" fmla="*/ 770787 w 2559727"/>
              <a:gd name="connsiteY25" fmla="*/ 999356 h 1202987"/>
              <a:gd name="connsiteX26" fmla="*/ 872603 w 2559727"/>
              <a:gd name="connsiteY26" fmla="*/ 1101172 h 1202987"/>
              <a:gd name="connsiteX27" fmla="*/ 770787 w 2559727"/>
              <a:gd name="connsiteY27" fmla="*/ 1202987 h 1202987"/>
              <a:gd name="connsiteX28" fmla="*/ 668972 w 2559727"/>
              <a:gd name="connsiteY28" fmla="*/ 1101172 h 1202987"/>
              <a:gd name="connsiteX29" fmla="*/ 770787 w 2559727"/>
              <a:gd name="connsiteY29" fmla="*/ 999356 h 1202987"/>
              <a:gd name="connsiteX30" fmla="*/ 436302 w 2559727"/>
              <a:gd name="connsiteY30" fmla="*/ 999356 h 1202987"/>
              <a:gd name="connsiteX31" fmla="*/ 538117 w 2559727"/>
              <a:gd name="connsiteY31" fmla="*/ 1101172 h 1202987"/>
              <a:gd name="connsiteX32" fmla="*/ 436302 w 2559727"/>
              <a:gd name="connsiteY32" fmla="*/ 1202987 h 1202987"/>
              <a:gd name="connsiteX33" fmla="*/ 334486 w 2559727"/>
              <a:gd name="connsiteY33" fmla="*/ 1101172 h 1202987"/>
              <a:gd name="connsiteX34" fmla="*/ 436302 w 2559727"/>
              <a:gd name="connsiteY34" fmla="*/ 999356 h 1202987"/>
              <a:gd name="connsiteX35" fmla="*/ 101816 w 2559727"/>
              <a:gd name="connsiteY35" fmla="*/ 999356 h 1202987"/>
              <a:gd name="connsiteX36" fmla="*/ 203631 w 2559727"/>
              <a:gd name="connsiteY36" fmla="*/ 1101172 h 1202987"/>
              <a:gd name="connsiteX37" fmla="*/ 101816 w 2559727"/>
              <a:gd name="connsiteY37" fmla="*/ 1202987 h 1202987"/>
              <a:gd name="connsiteX38" fmla="*/ 0 w 2559727"/>
              <a:gd name="connsiteY38" fmla="*/ 1101172 h 1202987"/>
              <a:gd name="connsiteX39" fmla="*/ 101816 w 2559727"/>
              <a:gd name="connsiteY39" fmla="*/ 999356 h 1202987"/>
              <a:gd name="connsiteX40" fmla="*/ 2457912 w 2559727"/>
              <a:gd name="connsiteY40" fmla="*/ 664870 h 1202987"/>
              <a:gd name="connsiteX41" fmla="*/ 2559727 w 2559727"/>
              <a:gd name="connsiteY41" fmla="*/ 766686 h 1202987"/>
              <a:gd name="connsiteX42" fmla="*/ 2457912 w 2559727"/>
              <a:gd name="connsiteY42" fmla="*/ 868501 h 1202987"/>
              <a:gd name="connsiteX43" fmla="*/ 2356096 w 2559727"/>
              <a:gd name="connsiteY43" fmla="*/ 766686 h 1202987"/>
              <a:gd name="connsiteX44" fmla="*/ 2457912 w 2559727"/>
              <a:gd name="connsiteY44" fmla="*/ 664870 h 1202987"/>
              <a:gd name="connsiteX45" fmla="*/ 2123426 w 2559727"/>
              <a:gd name="connsiteY45" fmla="*/ 664870 h 1202987"/>
              <a:gd name="connsiteX46" fmla="*/ 2225241 w 2559727"/>
              <a:gd name="connsiteY46" fmla="*/ 766686 h 1202987"/>
              <a:gd name="connsiteX47" fmla="*/ 2123426 w 2559727"/>
              <a:gd name="connsiteY47" fmla="*/ 868501 h 1202987"/>
              <a:gd name="connsiteX48" fmla="*/ 2021610 w 2559727"/>
              <a:gd name="connsiteY48" fmla="*/ 766686 h 1202987"/>
              <a:gd name="connsiteX49" fmla="*/ 2123426 w 2559727"/>
              <a:gd name="connsiteY49" fmla="*/ 664870 h 1202987"/>
              <a:gd name="connsiteX50" fmla="*/ 1788940 w 2559727"/>
              <a:gd name="connsiteY50" fmla="*/ 664870 h 1202987"/>
              <a:gd name="connsiteX51" fmla="*/ 1890755 w 2559727"/>
              <a:gd name="connsiteY51" fmla="*/ 766686 h 1202987"/>
              <a:gd name="connsiteX52" fmla="*/ 1788940 w 2559727"/>
              <a:gd name="connsiteY52" fmla="*/ 868501 h 1202987"/>
              <a:gd name="connsiteX53" fmla="*/ 1687124 w 2559727"/>
              <a:gd name="connsiteY53" fmla="*/ 766686 h 1202987"/>
              <a:gd name="connsiteX54" fmla="*/ 1788940 w 2559727"/>
              <a:gd name="connsiteY54" fmla="*/ 664870 h 1202987"/>
              <a:gd name="connsiteX55" fmla="*/ 1454454 w 2559727"/>
              <a:gd name="connsiteY55" fmla="*/ 664870 h 1202987"/>
              <a:gd name="connsiteX56" fmla="*/ 1556269 w 2559727"/>
              <a:gd name="connsiteY56" fmla="*/ 766686 h 1202987"/>
              <a:gd name="connsiteX57" fmla="*/ 1454454 w 2559727"/>
              <a:gd name="connsiteY57" fmla="*/ 868501 h 1202987"/>
              <a:gd name="connsiteX58" fmla="*/ 1352638 w 2559727"/>
              <a:gd name="connsiteY58" fmla="*/ 766686 h 1202987"/>
              <a:gd name="connsiteX59" fmla="*/ 1454454 w 2559727"/>
              <a:gd name="connsiteY59" fmla="*/ 664870 h 1202987"/>
              <a:gd name="connsiteX60" fmla="*/ 1105273 w 2559727"/>
              <a:gd name="connsiteY60" fmla="*/ 664870 h 1202987"/>
              <a:gd name="connsiteX61" fmla="*/ 1207089 w 2559727"/>
              <a:gd name="connsiteY61" fmla="*/ 766686 h 1202987"/>
              <a:gd name="connsiteX62" fmla="*/ 1105273 w 2559727"/>
              <a:gd name="connsiteY62" fmla="*/ 868501 h 1202987"/>
              <a:gd name="connsiteX63" fmla="*/ 1003458 w 2559727"/>
              <a:gd name="connsiteY63" fmla="*/ 766686 h 1202987"/>
              <a:gd name="connsiteX64" fmla="*/ 1105273 w 2559727"/>
              <a:gd name="connsiteY64" fmla="*/ 664870 h 1202987"/>
              <a:gd name="connsiteX65" fmla="*/ 770787 w 2559727"/>
              <a:gd name="connsiteY65" fmla="*/ 664870 h 1202987"/>
              <a:gd name="connsiteX66" fmla="*/ 872603 w 2559727"/>
              <a:gd name="connsiteY66" fmla="*/ 766686 h 1202987"/>
              <a:gd name="connsiteX67" fmla="*/ 770787 w 2559727"/>
              <a:gd name="connsiteY67" fmla="*/ 868501 h 1202987"/>
              <a:gd name="connsiteX68" fmla="*/ 668972 w 2559727"/>
              <a:gd name="connsiteY68" fmla="*/ 766686 h 1202987"/>
              <a:gd name="connsiteX69" fmla="*/ 770787 w 2559727"/>
              <a:gd name="connsiteY69" fmla="*/ 664870 h 1202987"/>
              <a:gd name="connsiteX70" fmla="*/ 436302 w 2559727"/>
              <a:gd name="connsiteY70" fmla="*/ 664870 h 1202987"/>
              <a:gd name="connsiteX71" fmla="*/ 538117 w 2559727"/>
              <a:gd name="connsiteY71" fmla="*/ 766686 h 1202987"/>
              <a:gd name="connsiteX72" fmla="*/ 436302 w 2559727"/>
              <a:gd name="connsiteY72" fmla="*/ 868501 h 1202987"/>
              <a:gd name="connsiteX73" fmla="*/ 334486 w 2559727"/>
              <a:gd name="connsiteY73" fmla="*/ 766686 h 1202987"/>
              <a:gd name="connsiteX74" fmla="*/ 436302 w 2559727"/>
              <a:gd name="connsiteY74" fmla="*/ 664870 h 1202987"/>
              <a:gd name="connsiteX75" fmla="*/ 101816 w 2559727"/>
              <a:gd name="connsiteY75" fmla="*/ 664870 h 1202987"/>
              <a:gd name="connsiteX76" fmla="*/ 203631 w 2559727"/>
              <a:gd name="connsiteY76" fmla="*/ 766686 h 1202987"/>
              <a:gd name="connsiteX77" fmla="*/ 101816 w 2559727"/>
              <a:gd name="connsiteY77" fmla="*/ 868501 h 1202987"/>
              <a:gd name="connsiteX78" fmla="*/ 0 w 2559727"/>
              <a:gd name="connsiteY78" fmla="*/ 766686 h 1202987"/>
              <a:gd name="connsiteX79" fmla="*/ 101816 w 2559727"/>
              <a:gd name="connsiteY79" fmla="*/ 664870 h 1202987"/>
              <a:gd name="connsiteX80" fmla="*/ 2457912 w 2559727"/>
              <a:gd name="connsiteY80" fmla="*/ 330384 h 1202987"/>
              <a:gd name="connsiteX81" fmla="*/ 2559727 w 2559727"/>
              <a:gd name="connsiteY81" fmla="*/ 432200 h 1202987"/>
              <a:gd name="connsiteX82" fmla="*/ 2457912 w 2559727"/>
              <a:gd name="connsiteY82" fmla="*/ 534015 h 1202987"/>
              <a:gd name="connsiteX83" fmla="*/ 2356096 w 2559727"/>
              <a:gd name="connsiteY83" fmla="*/ 432200 h 1202987"/>
              <a:gd name="connsiteX84" fmla="*/ 2457912 w 2559727"/>
              <a:gd name="connsiteY84" fmla="*/ 330384 h 1202987"/>
              <a:gd name="connsiteX85" fmla="*/ 2123426 w 2559727"/>
              <a:gd name="connsiteY85" fmla="*/ 330384 h 1202987"/>
              <a:gd name="connsiteX86" fmla="*/ 2225241 w 2559727"/>
              <a:gd name="connsiteY86" fmla="*/ 432200 h 1202987"/>
              <a:gd name="connsiteX87" fmla="*/ 2123426 w 2559727"/>
              <a:gd name="connsiteY87" fmla="*/ 534015 h 1202987"/>
              <a:gd name="connsiteX88" fmla="*/ 2021610 w 2559727"/>
              <a:gd name="connsiteY88" fmla="*/ 432200 h 1202987"/>
              <a:gd name="connsiteX89" fmla="*/ 2123426 w 2559727"/>
              <a:gd name="connsiteY89" fmla="*/ 330384 h 1202987"/>
              <a:gd name="connsiteX90" fmla="*/ 1788940 w 2559727"/>
              <a:gd name="connsiteY90" fmla="*/ 330384 h 1202987"/>
              <a:gd name="connsiteX91" fmla="*/ 1890755 w 2559727"/>
              <a:gd name="connsiteY91" fmla="*/ 432200 h 1202987"/>
              <a:gd name="connsiteX92" fmla="*/ 1788940 w 2559727"/>
              <a:gd name="connsiteY92" fmla="*/ 534015 h 1202987"/>
              <a:gd name="connsiteX93" fmla="*/ 1687124 w 2559727"/>
              <a:gd name="connsiteY93" fmla="*/ 432200 h 1202987"/>
              <a:gd name="connsiteX94" fmla="*/ 1788940 w 2559727"/>
              <a:gd name="connsiteY94" fmla="*/ 330384 h 1202987"/>
              <a:gd name="connsiteX95" fmla="*/ 1454454 w 2559727"/>
              <a:gd name="connsiteY95" fmla="*/ 330384 h 1202987"/>
              <a:gd name="connsiteX96" fmla="*/ 1556269 w 2559727"/>
              <a:gd name="connsiteY96" fmla="*/ 432200 h 1202987"/>
              <a:gd name="connsiteX97" fmla="*/ 1454454 w 2559727"/>
              <a:gd name="connsiteY97" fmla="*/ 534015 h 1202987"/>
              <a:gd name="connsiteX98" fmla="*/ 1352638 w 2559727"/>
              <a:gd name="connsiteY98" fmla="*/ 432200 h 1202987"/>
              <a:gd name="connsiteX99" fmla="*/ 1454454 w 2559727"/>
              <a:gd name="connsiteY99" fmla="*/ 330384 h 1202987"/>
              <a:gd name="connsiteX100" fmla="*/ 1105273 w 2559727"/>
              <a:gd name="connsiteY100" fmla="*/ 330384 h 1202987"/>
              <a:gd name="connsiteX101" fmla="*/ 1207089 w 2559727"/>
              <a:gd name="connsiteY101" fmla="*/ 432200 h 1202987"/>
              <a:gd name="connsiteX102" fmla="*/ 1105273 w 2559727"/>
              <a:gd name="connsiteY102" fmla="*/ 534015 h 1202987"/>
              <a:gd name="connsiteX103" fmla="*/ 1003458 w 2559727"/>
              <a:gd name="connsiteY103" fmla="*/ 432200 h 1202987"/>
              <a:gd name="connsiteX104" fmla="*/ 1105273 w 2559727"/>
              <a:gd name="connsiteY104" fmla="*/ 330384 h 1202987"/>
              <a:gd name="connsiteX105" fmla="*/ 770787 w 2559727"/>
              <a:gd name="connsiteY105" fmla="*/ 330384 h 1202987"/>
              <a:gd name="connsiteX106" fmla="*/ 872603 w 2559727"/>
              <a:gd name="connsiteY106" fmla="*/ 432200 h 1202987"/>
              <a:gd name="connsiteX107" fmla="*/ 770787 w 2559727"/>
              <a:gd name="connsiteY107" fmla="*/ 534015 h 1202987"/>
              <a:gd name="connsiteX108" fmla="*/ 668972 w 2559727"/>
              <a:gd name="connsiteY108" fmla="*/ 432200 h 1202987"/>
              <a:gd name="connsiteX109" fmla="*/ 770787 w 2559727"/>
              <a:gd name="connsiteY109" fmla="*/ 330384 h 1202987"/>
              <a:gd name="connsiteX110" fmla="*/ 436302 w 2559727"/>
              <a:gd name="connsiteY110" fmla="*/ 330384 h 1202987"/>
              <a:gd name="connsiteX111" fmla="*/ 538117 w 2559727"/>
              <a:gd name="connsiteY111" fmla="*/ 432200 h 1202987"/>
              <a:gd name="connsiteX112" fmla="*/ 436302 w 2559727"/>
              <a:gd name="connsiteY112" fmla="*/ 534015 h 1202987"/>
              <a:gd name="connsiteX113" fmla="*/ 334486 w 2559727"/>
              <a:gd name="connsiteY113" fmla="*/ 432200 h 1202987"/>
              <a:gd name="connsiteX114" fmla="*/ 436302 w 2559727"/>
              <a:gd name="connsiteY114" fmla="*/ 330384 h 1202987"/>
              <a:gd name="connsiteX115" fmla="*/ 101816 w 2559727"/>
              <a:gd name="connsiteY115" fmla="*/ 330384 h 1202987"/>
              <a:gd name="connsiteX116" fmla="*/ 203631 w 2559727"/>
              <a:gd name="connsiteY116" fmla="*/ 432200 h 1202987"/>
              <a:gd name="connsiteX117" fmla="*/ 101816 w 2559727"/>
              <a:gd name="connsiteY117" fmla="*/ 534015 h 1202987"/>
              <a:gd name="connsiteX118" fmla="*/ 0 w 2559727"/>
              <a:gd name="connsiteY118" fmla="*/ 432200 h 1202987"/>
              <a:gd name="connsiteX119" fmla="*/ 101816 w 2559727"/>
              <a:gd name="connsiteY119" fmla="*/ 330384 h 1202987"/>
              <a:gd name="connsiteX120" fmla="*/ 2457912 w 2559727"/>
              <a:gd name="connsiteY120" fmla="*/ 0 h 1202987"/>
              <a:gd name="connsiteX121" fmla="*/ 2559727 w 2559727"/>
              <a:gd name="connsiteY121" fmla="*/ 101816 h 1202987"/>
              <a:gd name="connsiteX122" fmla="*/ 2457912 w 2559727"/>
              <a:gd name="connsiteY122" fmla="*/ 203631 h 1202987"/>
              <a:gd name="connsiteX123" fmla="*/ 2356096 w 2559727"/>
              <a:gd name="connsiteY123" fmla="*/ 101816 h 1202987"/>
              <a:gd name="connsiteX124" fmla="*/ 2457912 w 2559727"/>
              <a:gd name="connsiteY124" fmla="*/ 0 h 1202987"/>
              <a:gd name="connsiteX125" fmla="*/ 2123426 w 2559727"/>
              <a:gd name="connsiteY125" fmla="*/ 0 h 1202987"/>
              <a:gd name="connsiteX126" fmla="*/ 2225241 w 2559727"/>
              <a:gd name="connsiteY126" fmla="*/ 101816 h 1202987"/>
              <a:gd name="connsiteX127" fmla="*/ 2123426 w 2559727"/>
              <a:gd name="connsiteY127" fmla="*/ 203631 h 1202987"/>
              <a:gd name="connsiteX128" fmla="*/ 2021610 w 2559727"/>
              <a:gd name="connsiteY128" fmla="*/ 101816 h 1202987"/>
              <a:gd name="connsiteX129" fmla="*/ 2123426 w 2559727"/>
              <a:gd name="connsiteY129" fmla="*/ 0 h 1202987"/>
              <a:gd name="connsiteX130" fmla="*/ 1788940 w 2559727"/>
              <a:gd name="connsiteY130" fmla="*/ 0 h 1202987"/>
              <a:gd name="connsiteX131" fmla="*/ 1890755 w 2559727"/>
              <a:gd name="connsiteY131" fmla="*/ 101816 h 1202987"/>
              <a:gd name="connsiteX132" fmla="*/ 1788940 w 2559727"/>
              <a:gd name="connsiteY132" fmla="*/ 203631 h 1202987"/>
              <a:gd name="connsiteX133" fmla="*/ 1687124 w 2559727"/>
              <a:gd name="connsiteY133" fmla="*/ 101816 h 1202987"/>
              <a:gd name="connsiteX134" fmla="*/ 1788940 w 2559727"/>
              <a:gd name="connsiteY134" fmla="*/ 0 h 1202987"/>
              <a:gd name="connsiteX135" fmla="*/ 1454454 w 2559727"/>
              <a:gd name="connsiteY135" fmla="*/ 0 h 1202987"/>
              <a:gd name="connsiteX136" fmla="*/ 1556269 w 2559727"/>
              <a:gd name="connsiteY136" fmla="*/ 101816 h 1202987"/>
              <a:gd name="connsiteX137" fmla="*/ 1454454 w 2559727"/>
              <a:gd name="connsiteY137" fmla="*/ 203631 h 1202987"/>
              <a:gd name="connsiteX138" fmla="*/ 1352638 w 2559727"/>
              <a:gd name="connsiteY138" fmla="*/ 101816 h 1202987"/>
              <a:gd name="connsiteX139" fmla="*/ 1454454 w 2559727"/>
              <a:gd name="connsiteY139" fmla="*/ 0 h 1202987"/>
              <a:gd name="connsiteX140" fmla="*/ 1105273 w 2559727"/>
              <a:gd name="connsiteY140" fmla="*/ 0 h 1202987"/>
              <a:gd name="connsiteX141" fmla="*/ 1207089 w 2559727"/>
              <a:gd name="connsiteY141" fmla="*/ 101816 h 1202987"/>
              <a:gd name="connsiteX142" fmla="*/ 1105273 w 2559727"/>
              <a:gd name="connsiteY142" fmla="*/ 203631 h 1202987"/>
              <a:gd name="connsiteX143" fmla="*/ 1003458 w 2559727"/>
              <a:gd name="connsiteY143" fmla="*/ 101816 h 1202987"/>
              <a:gd name="connsiteX144" fmla="*/ 1105273 w 2559727"/>
              <a:gd name="connsiteY144" fmla="*/ 0 h 1202987"/>
              <a:gd name="connsiteX145" fmla="*/ 770787 w 2559727"/>
              <a:gd name="connsiteY145" fmla="*/ 0 h 1202987"/>
              <a:gd name="connsiteX146" fmla="*/ 872603 w 2559727"/>
              <a:gd name="connsiteY146" fmla="*/ 101816 h 1202987"/>
              <a:gd name="connsiteX147" fmla="*/ 770787 w 2559727"/>
              <a:gd name="connsiteY147" fmla="*/ 203631 h 1202987"/>
              <a:gd name="connsiteX148" fmla="*/ 668972 w 2559727"/>
              <a:gd name="connsiteY148" fmla="*/ 101816 h 1202987"/>
              <a:gd name="connsiteX149" fmla="*/ 770787 w 2559727"/>
              <a:gd name="connsiteY149" fmla="*/ 0 h 1202987"/>
              <a:gd name="connsiteX150" fmla="*/ 436302 w 2559727"/>
              <a:gd name="connsiteY150" fmla="*/ 0 h 1202987"/>
              <a:gd name="connsiteX151" fmla="*/ 538117 w 2559727"/>
              <a:gd name="connsiteY151" fmla="*/ 101816 h 1202987"/>
              <a:gd name="connsiteX152" fmla="*/ 436302 w 2559727"/>
              <a:gd name="connsiteY152" fmla="*/ 203631 h 1202987"/>
              <a:gd name="connsiteX153" fmla="*/ 334486 w 2559727"/>
              <a:gd name="connsiteY153" fmla="*/ 101816 h 1202987"/>
              <a:gd name="connsiteX154" fmla="*/ 436302 w 2559727"/>
              <a:gd name="connsiteY154" fmla="*/ 0 h 1202987"/>
              <a:gd name="connsiteX155" fmla="*/ 101815 w 2559727"/>
              <a:gd name="connsiteY155" fmla="*/ 0 h 1202987"/>
              <a:gd name="connsiteX156" fmla="*/ 203631 w 2559727"/>
              <a:gd name="connsiteY156" fmla="*/ 101816 h 1202987"/>
              <a:gd name="connsiteX157" fmla="*/ 101815 w 2559727"/>
              <a:gd name="connsiteY157" fmla="*/ 203631 h 1202987"/>
              <a:gd name="connsiteX158" fmla="*/ 0 w 2559727"/>
              <a:gd name="connsiteY158" fmla="*/ 101816 h 1202987"/>
              <a:gd name="connsiteX159" fmla="*/ 101815 w 2559727"/>
              <a:gd name="connsiteY159" fmla="*/ 0 h 12029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</a:cxnLst>
            <a:rect l="l" t="t" r="r" b="b"/>
            <a:pathLst>
              <a:path w="2559727" h="1202987">
                <a:moveTo>
                  <a:pt x="2457912" y="999356"/>
                </a:moveTo>
                <a:cubicBezTo>
                  <a:pt x="2514143" y="999356"/>
                  <a:pt x="2559727" y="1044940"/>
                  <a:pt x="2559727" y="1101172"/>
                </a:cubicBezTo>
                <a:cubicBezTo>
                  <a:pt x="2559727" y="1157403"/>
                  <a:pt x="2514143" y="1202987"/>
                  <a:pt x="2457912" y="1202987"/>
                </a:cubicBezTo>
                <a:cubicBezTo>
                  <a:pt x="2401680" y="1202987"/>
                  <a:pt x="2356096" y="1157403"/>
                  <a:pt x="2356096" y="1101172"/>
                </a:cubicBezTo>
                <a:cubicBezTo>
                  <a:pt x="2356096" y="1044940"/>
                  <a:pt x="2401680" y="999356"/>
                  <a:pt x="2457912" y="999356"/>
                </a:cubicBezTo>
                <a:close/>
                <a:moveTo>
                  <a:pt x="2123426" y="999356"/>
                </a:moveTo>
                <a:cubicBezTo>
                  <a:pt x="2179657" y="999356"/>
                  <a:pt x="2225241" y="1044940"/>
                  <a:pt x="2225241" y="1101172"/>
                </a:cubicBezTo>
                <a:cubicBezTo>
                  <a:pt x="2225241" y="1157403"/>
                  <a:pt x="2179657" y="1202987"/>
                  <a:pt x="2123426" y="1202987"/>
                </a:cubicBezTo>
                <a:cubicBezTo>
                  <a:pt x="2067194" y="1202987"/>
                  <a:pt x="2021610" y="1157403"/>
                  <a:pt x="2021610" y="1101172"/>
                </a:cubicBezTo>
                <a:cubicBezTo>
                  <a:pt x="2021610" y="1044940"/>
                  <a:pt x="2067194" y="999356"/>
                  <a:pt x="2123426" y="999356"/>
                </a:cubicBezTo>
                <a:close/>
                <a:moveTo>
                  <a:pt x="1788940" y="999356"/>
                </a:moveTo>
                <a:cubicBezTo>
                  <a:pt x="1845171" y="999356"/>
                  <a:pt x="1890755" y="1044940"/>
                  <a:pt x="1890755" y="1101172"/>
                </a:cubicBezTo>
                <a:cubicBezTo>
                  <a:pt x="1890755" y="1157403"/>
                  <a:pt x="1845171" y="1202987"/>
                  <a:pt x="1788940" y="1202987"/>
                </a:cubicBezTo>
                <a:cubicBezTo>
                  <a:pt x="1732708" y="1202987"/>
                  <a:pt x="1687124" y="1157403"/>
                  <a:pt x="1687124" y="1101172"/>
                </a:cubicBezTo>
                <a:cubicBezTo>
                  <a:pt x="1687124" y="1044940"/>
                  <a:pt x="1732708" y="999356"/>
                  <a:pt x="1788940" y="999356"/>
                </a:cubicBezTo>
                <a:close/>
                <a:moveTo>
                  <a:pt x="1454454" y="999356"/>
                </a:moveTo>
                <a:cubicBezTo>
                  <a:pt x="1510685" y="999356"/>
                  <a:pt x="1556269" y="1044940"/>
                  <a:pt x="1556269" y="1101172"/>
                </a:cubicBezTo>
                <a:cubicBezTo>
                  <a:pt x="1556269" y="1157403"/>
                  <a:pt x="1510685" y="1202987"/>
                  <a:pt x="1454454" y="1202987"/>
                </a:cubicBezTo>
                <a:cubicBezTo>
                  <a:pt x="1398222" y="1202987"/>
                  <a:pt x="1352638" y="1157403"/>
                  <a:pt x="1352638" y="1101172"/>
                </a:cubicBezTo>
                <a:cubicBezTo>
                  <a:pt x="1352638" y="1044940"/>
                  <a:pt x="1398222" y="999356"/>
                  <a:pt x="1454454" y="999356"/>
                </a:cubicBezTo>
                <a:close/>
                <a:moveTo>
                  <a:pt x="1105273" y="999356"/>
                </a:moveTo>
                <a:cubicBezTo>
                  <a:pt x="1161505" y="999356"/>
                  <a:pt x="1207089" y="1044940"/>
                  <a:pt x="1207089" y="1101172"/>
                </a:cubicBezTo>
                <a:cubicBezTo>
                  <a:pt x="1207089" y="1157403"/>
                  <a:pt x="1161505" y="1202987"/>
                  <a:pt x="1105273" y="1202987"/>
                </a:cubicBezTo>
                <a:cubicBezTo>
                  <a:pt x="1049042" y="1202987"/>
                  <a:pt x="1003458" y="1157403"/>
                  <a:pt x="1003458" y="1101172"/>
                </a:cubicBezTo>
                <a:cubicBezTo>
                  <a:pt x="1003458" y="1044940"/>
                  <a:pt x="1049042" y="999356"/>
                  <a:pt x="1105273" y="999356"/>
                </a:cubicBezTo>
                <a:close/>
                <a:moveTo>
                  <a:pt x="770787" y="999356"/>
                </a:moveTo>
                <a:cubicBezTo>
                  <a:pt x="827019" y="999356"/>
                  <a:pt x="872603" y="1044940"/>
                  <a:pt x="872603" y="1101172"/>
                </a:cubicBezTo>
                <a:cubicBezTo>
                  <a:pt x="872603" y="1157403"/>
                  <a:pt x="827019" y="1202987"/>
                  <a:pt x="770787" y="1202987"/>
                </a:cubicBezTo>
                <a:cubicBezTo>
                  <a:pt x="714556" y="1202987"/>
                  <a:pt x="668972" y="1157403"/>
                  <a:pt x="668972" y="1101172"/>
                </a:cubicBezTo>
                <a:cubicBezTo>
                  <a:pt x="668972" y="1044940"/>
                  <a:pt x="714556" y="999356"/>
                  <a:pt x="770787" y="999356"/>
                </a:cubicBezTo>
                <a:close/>
                <a:moveTo>
                  <a:pt x="436302" y="999356"/>
                </a:moveTo>
                <a:cubicBezTo>
                  <a:pt x="492533" y="999356"/>
                  <a:pt x="538117" y="1044940"/>
                  <a:pt x="538117" y="1101172"/>
                </a:cubicBezTo>
                <a:cubicBezTo>
                  <a:pt x="538117" y="1157403"/>
                  <a:pt x="492533" y="1202987"/>
                  <a:pt x="436302" y="1202987"/>
                </a:cubicBezTo>
                <a:cubicBezTo>
                  <a:pt x="380070" y="1202987"/>
                  <a:pt x="334486" y="1157403"/>
                  <a:pt x="334486" y="1101172"/>
                </a:cubicBezTo>
                <a:cubicBezTo>
                  <a:pt x="334486" y="1044940"/>
                  <a:pt x="380070" y="999356"/>
                  <a:pt x="436302" y="999356"/>
                </a:cubicBezTo>
                <a:close/>
                <a:moveTo>
                  <a:pt x="101816" y="999356"/>
                </a:moveTo>
                <a:cubicBezTo>
                  <a:pt x="158047" y="999356"/>
                  <a:pt x="203631" y="1044940"/>
                  <a:pt x="203631" y="1101172"/>
                </a:cubicBezTo>
                <a:cubicBezTo>
                  <a:pt x="203631" y="1157403"/>
                  <a:pt x="158047" y="1202987"/>
                  <a:pt x="101816" y="1202987"/>
                </a:cubicBezTo>
                <a:cubicBezTo>
                  <a:pt x="45584" y="1202987"/>
                  <a:pt x="0" y="1157403"/>
                  <a:pt x="0" y="1101172"/>
                </a:cubicBezTo>
                <a:cubicBezTo>
                  <a:pt x="0" y="1044940"/>
                  <a:pt x="45584" y="999356"/>
                  <a:pt x="101816" y="999356"/>
                </a:cubicBezTo>
                <a:close/>
                <a:moveTo>
                  <a:pt x="2457912" y="664870"/>
                </a:moveTo>
                <a:cubicBezTo>
                  <a:pt x="2514143" y="664870"/>
                  <a:pt x="2559727" y="710454"/>
                  <a:pt x="2559727" y="766686"/>
                </a:cubicBezTo>
                <a:cubicBezTo>
                  <a:pt x="2559727" y="822917"/>
                  <a:pt x="2514143" y="868501"/>
                  <a:pt x="2457912" y="868501"/>
                </a:cubicBezTo>
                <a:cubicBezTo>
                  <a:pt x="2401680" y="868501"/>
                  <a:pt x="2356096" y="822917"/>
                  <a:pt x="2356096" y="766686"/>
                </a:cubicBezTo>
                <a:cubicBezTo>
                  <a:pt x="2356096" y="710454"/>
                  <a:pt x="2401680" y="664870"/>
                  <a:pt x="2457912" y="664870"/>
                </a:cubicBezTo>
                <a:close/>
                <a:moveTo>
                  <a:pt x="2123426" y="664870"/>
                </a:moveTo>
                <a:cubicBezTo>
                  <a:pt x="2179657" y="664870"/>
                  <a:pt x="2225241" y="710454"/>
                  <a:pt x="2225241" y="766686"/>
                </a:cubicBezTo>
                <a:cubicBezTo>
                  <a:pt x="2225241" y="822917"/>
                  <a:pt x="2179657" y="868501"/>
                  <a:pt x="2123426" y="868501"/>
                </a:cubicBezTo>
                <a:cubicBezTo>
                  <a:pt x="2067194" y="868501"/>
                  <a:pt x="2021610" y="822917"/>
                  <a:pt x="2021610" y="766686"/>
                </a:cubicBezTo>
                <a:cubicBezTo>
                  <a:pt x="2021610" y="710454"/>
                  <a:pt x="2067194" y="664870"/>
                  <a:pt x="2123426" y="664870"/>
                </a:cubicBezTo>
                <a:close/>
                <a:moveTo>
                  <a:pt x="1788940" y="664870"/>
                </a:moveTo>
                <a:cubicBezTo>
                  <a:pt x="1845171" y="664870"/>
                  <a:pt x="1890755" y="710454"/>
                  <a:pt x="1890755" y="766686"/>
                </a:cubicBezTo>
                <a:cubicBezTo>
                  <a:pt x="1890755" y="822917"/>
                  <a:pt x="1845171" y="868501"/>
                  <a:pt x="1788940" y="868501"/>
                </a:cubicBezTo>
                <a:cubicBezTo>
                  <a:pt x="1732708" y="868501"/>
                  <a:pt x="1687124" y="822917"/>
                  <a:pt x="1687124" y="766686"/>
                </a:cubicBezTo>
                <a:cubicBezTo>
                  <a:pt x="1687124" y="710454"/>
                  <a:pt x="1732708" y="664870"/>
                  <a:pt x="1788940" y="664870"/>
                </a:cubicBezTo>
                <a:close/>
                <a:moveTo>
                  <a:pt x="1454454" y="664870"/>
                </a:moveTo>
                <a:cubicBezTo>
                  <a:pt x="1510685" y="664870"/>
                  <a:pt x="1556269" y="710454"/>
                  <a:pt x="1556269" y="766686"/>
                </a:cubicBezTo>
                <a:cubicBezTo>
                  <a:pt x="1556269" y="822917"/>
                  <a:pt x="1510685" y="868501"/>
                  <a:pt x="1454454" y="868501"/>
                </a:cubicBezTo>
                <a:cubicBezTo>
                  <a:pt x="1398222" y="868501"/>
                  <a:pt x="1352638" y="822917"/>
                  <a:pt x="1352638" y="766686"/>
                </a:cubicBezTo>
                <a:cubicBezTo>
                  <a:pt x="1352638" y="710454"/>
                  <a:pt x="1398222" y="664870"/>
                  <a:pt x="1454454" y="664870"/>
                </a:cubicBezTo>
                <a:close/>
                <a:moveTo>
                  <a:pt x="1105273" y="664870"/>
                </a:moveTo>
                <a:cubicBezTo>
                  <a:pt x="1161505" y="664870"/>
                  <a:pt x="1207089" y="710454"/>
                  <a:pt x="1207089" y="766686"/>
                </a:cubicBezTo>
                <a:cubicBezTo>
                  <a:pt x="1207089" y="822917"/>
                  <a:pt x="1161505" y="868501"/>
                  <a:pt x="1105273" y="868501"/>
                </a:cubicBezTo>
                <a:cubicBezTo>
                  <a:pt x="1049042" y="868501"/>
                  <a:pt x="1003458" y="822917"/>
                  <a:pt x="1003458" y="766686"/>
                </a:cubicBezTo>
                <a:cubicBezTo>
                  <a:pt x="1003458" y="710454"/>
                  <a:pt x="1049042" y="664870"/>
                  <a:pt x="1105273" y="664870"/>
                </a:cubicBezTo>
                <a:close/>
                <a:moveTo>
                  <a:pt x="770787" y="664870"/>
                </a:moveTo>
                <a:cubicBezTo>
                  <a:pt x="827019" y="664870"/>
                  <a:pt x="872603" y="710454"/>
                  <a:pt x="872603" y="766686"/>
                </a:cubicBezTo>
                <a:cubicBezTo>
                  <a:pt x="872603" y="822917"/>
                  <a:pt x="827019" y="868501"/>
                  <a:pt x="770787" y="868501"/>
                </a:cubicBezTo>
                <a:cubicBezTo>
                  <a:pt x="714556" y="868501"/>
                  <a:pt x="668972" y="822917"/>
                  <a:pt x="668972" y="766686"/>
                </a:cubicBezTo>
                <a:cubicBezTo>
                  <a:pt x="668972" y="710454"/>
                  <a:pt x="714556" y="664870"/>
                  <a:pt x="770787" y="664870"/>
                </a:cubicBezTo>
                <a:close/>
                <a:moveTo>
                  <a:pt x="436302" y="664870"/>
                </a:moveTo>
                <a:cubicBezTo>
                  <a:pt x="492533" y="664870"/>
                  <a:pt x="538117" y="710454"/>
                  <a:pt x="538117" y="766686"/>
                </a:cubicBezTo>
                <a:cubicBezTo>
                  <a:pt x="538117" y="822917"/>
                  <a:pt x="492533" y="868501"/>
                  <a:pt x="436302" y="868501"/>
                </a:cubicBezTo>
                <a:cubicBezTo>
                  <a:pt x="380070" y="868501"/>
                  <a:pt x="334486" y="822917"/>
                  <a:pt x="334486" y="766686"/>
                </a:cubicBezTo>
                <a:cubicBezTo>
                  <a:pt x="334486" y="710454"/>
                  <a:pt x="380070" y="664870"/>
                  <a:pt x="436302" y="664870"/>
                </a:cubicBezTo>
                <a:close/>
                <a:moveTo>
                  <a:pt x="101816" y="664870"/>
                </a:moveTo>
                <a:cubicBezTo>
                  <a:pt x="158047" y="664870"/>
                  <a:pt x="203631" y="710454"/>
                  <a:pt x="203631" y="766686"/>
                </a:cubicBezTo>
                <a:cubicBezTo>
                  <a:pt x="203631" y="822917"/>
                  <a:pt x="158047" y="868501"/>
                  <a:pt x="101816" y="868501"/>
                </a:cubicBezTo>
                <a:cubicBezTo>
                  <a:pt x="45584" y="868501"/>
                  <a:pt x="0" y="822917"/>
                  <a:pt x="0" y="766686"/>
                </a:cubicBezTo>
                <a:cubicBezTo>
                  <a:pt x="0" y="710454"/>
                  <a:pt x="45584" y="664870"/>
                  <a:pt x="101816" y="664870"/>
                </a:cubicBezTo>
                <a:close/>
                <a:moveTo>
                  <a:pt x="2457912" y="330384"/>
                </a:moveTo>
                <a:cubicBezTo>
                  <a:pt x="2514143" y="330384"/>
                  <a:pt x="2559727" y="375968"/>
                  <a:pt x="2559727" y="432200"/>
                </a:cubicBezTo>
                <a:cubicBezTo>
                  <a:pt x="2559727" y="488431"/>
                  <a:pt x="2514143" y="534015"/>
                  <a:pt x="2457912" y="534015"/>
                </a:cubicBezTo>
                <a:cubicBezTo>
                  <a:pt x="2401680" y="534015"/>
                  <a:pt x="2356096" y="488431"/>
                  <a:pt x="2356096" y="432200"/>
                </a:cubicBezTo>
                <a:cubicBezTo>
                  <a:pt x="2356096" y="375968"/>
                  <a:pt x="2401680" y="330384"/>
                  <a:pt x="2457912" y="330384"/>
                </a:cubicBezTo>
                <a:close/>
                <a:moveTo>
                  <a:pt x="2123426" y="330384"/>
                </a:moveTo>
                <a:cubicBezTo>
                  <a:pt x="2179657" y="330384"/>
                  <a:pt x="2225241" y="375968"/>
                  <a:pt x="2225241" y="432200"/>
                </a:cubicBezTo>
                <a:cubicBezTo>
                  <a:pt x="2225241" y="488431"/>
                  <a:pt x="2179657" y="534015"/>
                  <a:pt x="2123426" y="534015"/>
                </a:cubicBezTo>
                <a:cubicBezTo>
                  <a:pt x="2067194" y="534015"/>
                  <a:pt x="2021610" y="488431"/>
                  <a:pt x="2021610" y="432200"/>
                </a:cubicBezTo>
                <a:cubicBezTo>
                  <a:pt x="2021610" y="375968"/>
                  <a:pt x="2067194" y="330384"/>
                  <a:pt x="2123426" y="330384"/>
                </a:cubicBezTo>
                <a:close/>
                <a:moveTo>
                  <a:pt x="1788940" y="330384"/>
                </a:moveTo>
                <a:cubicBezTo>
                  <a:pt x="1845171" y="330384"/>
                  <a:pt x="1890755" y="375968"/>
                  <a:pt x="1890755" y="432200"/>
                </a:cubicBezTo>
                <a:cubicBezTo>
                  <a:pt x="1890755" y="488431"/>
                  <a:pt x="1845171" y="534015"/>
                  <a:pt x="1788940" y="534015"/>
                </a:cubicBezTo>
                <a:cubicBezTo>
                  <a:pt x="1732708" y="534015"/>
                  <a:pt x="1687124" y="488431"/>
                  <a:pt x="1687124" y="432200"/>
                </a:cubicBezTo>
                <a:cubicBezTo>
                  <a:pt x="1687124" y="375968"/>
                  <a:pt x="1732708" y="330384"/>
                  <a:pt x="1788940" y="330384"/>
                </a:cubicBezTo>
                <a:close/>
                <a:moveTo>
                  <a:pt x="1454454" y="330384"/>
                </a:moveTo>
                <a:cubicBezTo>
                  <a:pt x="1510685" y="330384"/>
                  <a:pt x="1556269" y="375968"/>
                  <a:pt x="1556269" y="432200"/>
                </a:cubicBezTo>
                <a:cubicBezTo>
                  <a:pt x="1556269" y="488431"/>
                  <a:pt x="1510685" y="534015"/>
                  <a:pt x="1454454" y="534015"/>
                </a:cubicBezTo>
                <a:cubicBezTo>
                  <a:pt x="1398222" y="534015"/>
                  <a:pt x="1352638" y="488431"/>
                  <a:pt x="1352638" y="432200"/>
                </a:cubicBezTo>
                <a:cubicBezTo>
                  <a:pt x="1352638" y="375968"/>
                  <a:pt x="1398222" y="330384"/>
                  <a:pt x="1454454" y="330384"/>
                </a:cubicBezTo>
                <a:close/>
                <a:moveTo>
                  <a:pt x="1105273" y="330384"/>
                </a:moveTo>
                <a:cubicBezTo>
                  <a:pt x="1161505" y="330384"/>
                  <a:pt x="1207089" y="375968"/>
                  <a:pt x="1207089" y="432200"/>
                </a:cubicBezTo>
                <a:cubicBezTo>
                  <a:pt x="1207089" y="488431"/>
                  <a:pt x="1161505" y="534015"/>
                  <a:pt x="1105273" y="534015"/>
                </a:cubicBezTo>
                <a:cubicBezTo>
                  <a:pt x="1049042" y="534015"/>
                  <a:pt x="1003458" y="488431"/>
                  <a:pt x="1003458" y="432200"/>
                </a:cubicBezTo>
                <a:cubicBezTo>
                  <a:pt x="1003458" y="375968"/>
                  <a:pt x="1049042" y="330384"/>
                  <a:pt x="1105273" y="330384"/>
                </a:cubicBezTo>
                <a:close/>
                <a:moveTo>
                  <a:pt x="770787" y="330384"/>
                </a:moveTo>
                <a:cubicBezTo>
                  <a:pt x="827019" y="330384"/>
                  <a:pt x="872603" y="375968"/>
                  <a:pt x="872603" y="432200"/>
                </a:cubicBezTo>
                <a:cubicBezTo>
                  <a:pt x="872603" y="488431"/>
                  <a:pt x="827019" y="534015"/>
                  <a:pt x="770787" y="534015"/>
                </a:cubicBezTo>
                <a:cubicBezTo>
                  <a:pt x="714556" y="534015"/>
                  <a:pt x="668972" y="488431"/>
                  <a:pt x="668972" y="432200"/>
                </a:cubicBezTo>
                <a:cubicBezTo>
                  <a:pt x="668972" y="375968"/>
                  <a:pt x="714556" y="330384"/>
                  <a:pt x="770787" y="330384"/>
                </a:cubicBezTo>
                <a:close/>
                <a:moveTo>
                  <a:pt x="436302" y="330384"/>
                </a:moveTo>
                <a:cubicBezTo>
                  <a:pt x="492533" y="330384"/>
                  <a:pt x="538117" y="375968"/>
                  <a:pt x="538117" y="432200"/>
                </a:cubicBezTo>
                <a:cubicBezTo>
                  <a:pt x="538117" y="488431"/>
                  <a:pt x="492533" y="534015"/>
                  <a:pt x="436302" y="534015"/>
                </a:cubicBezTo>
                <a:cubicBezTo>
                  <a:pt x="380070" y="534015"/>
                  <a:pt x="334486" y="488431"/>
                  <a:pt x="334486" y="432200"/>
                </a:cubicBezTo>
                <a:cubicBezTo>
                  <a:pt x="334486" y="375968"/>
                  <a:pt x="380070" y="330384"/>
                  <a:pt x="436302" y="330384"/>
                </a:cubicBezTo>
                <a:close/>
                <a:moveTo>
                  <a:pt x="101816" y="330384"/>
                </a:moveTo>
                <a:cubicBezTo>
                  <a:pt x="158047" y="330384"/>
                  <a:pt x="203631" y="375968"/>
                  <a:pt x="203631" y="432200"/>
                </a:cubicBezTo>
                <a:cubicBezTo>
                  <a:pt x="203631" y="488431"/>
                  <a:pt x="158047" y="534015"/>
                  <a:pt x="101816" y="534015"/>
                </a:cubicBezTo>
                <a:cubicBezTo>
                  <a:pt x="45584" y="534015"/>
                  <a:pt x="0" y="488431"/>
                  <a:pt x="0" y="432200"/>
                </a:cubicBezTo>
                <a:cubicBezTo>
                  <a:pt x="0" y="375968"/>
                  <a:pt x="45584" y="330384"/>
                  <a:pt x="101816" y="330384"/>
                </a:cubicBezTo>
                <a:close/>
                <a:moveTo>
                  <a:pt x="2457912" y="0"/>
                </a:moveTo>
                <a:cubicBezTo>
                  <a:pt x="2514143" y="0"/>
                  <a:pt x="2559727" y="45584"/>
                  <a:pt x="2559727" y="101816"/>
                </a:cubicBezTo>
                <a:cubicBezTo>
                  <a:pt x="2559727" y="158047"/>
                  <a:pt x="2514143" y="203631"/>
                  <a:pt x="2457912" y="203631"/>
                </a:cubicBezTo>
                <a:cubicBezTo>
                  <a:pt x="2401680" y="203631"/>
                  <a:pt x="2356096" y="158047"/>
                  <a:pt x="2356096" y="101816"/>
                </a:cubicBezTo>
                <a:cubicBezTo>
                  <a:pt x="2356096" y="45584"/>
                  <a:pt x="2401680" y="0"/>
                  <a:pt x="2457912" y="0"/>
                </a:cubicBezTo>
                <a:close/>
                <a:moveTo>
                  <a:pt x="2123426" y="0"/>
                </a:moveTo>
                <a:cubicBezTo>
                  <a:pt x="2179657" y="0"/>
                  <a:pt x="2225241" y="45584"/>
                  <a:pt x="2225241" y="101816"/>
                </a:cubicBezTo>
                <a:cubicBezTo>
                  <a:pt x="2225241" y="158047"/>
                  <a:pt x="2179657" y="203631"/>
                  <a:pt x="2123426" y="203631"/>
                </a:cubicBezTo>
                <a:cubicBezTo>
                  <a:pt x="2067194" y="203631"/>
                  <a:pt x="2021610" y="158047"/>
                  <a:pt x="2021610" y="101816"/>
                </a:cubicBezTo>
                <a:cubicBezTo>
                  <a:pt x="2021610" y="45584"/>
                  <a:pt x="2067194" y="0"/>
                  <a:pt x="2123426" y="0"/>
                </a:cubicBezTo>
                <a:close/>
                <a:moveTo>
                  <a:pt x="1788940" y="0"/>
                </a:moveTo>
                <a:cubicBezTo>
                  <a:pt x="1845171" y="0"/>
                  <a:pt x="1890755" y="45584"/>
                  <a:pt x="1890755" y="101816"/>
                </a:cubicBezTo>
                <a:cubicBezTo>
                  <a:pt x="1890755" y="158047"/>
                  <a:pt x="1845171" y="203631"/>
                  <a:pt x="1788940" y="203631"/>
                </a:cubicBezTo>
                <a:cubicBezTo>
                  <a:pt x="1732708" y="203631"/>
                  <a:pt x="1687124" y="158047"/>
                  <a:pt x="1687124" y="101816"/>
                </a:cubicBezTo>
                <a:cubicBezTo>
                  <a:pt x="1687124" y="45584"/>
                  <a:pt x="1732708" y="0"/>
                  <a:pt x="1788940" y="0"/>
                </a:cubicBezTo>
                <a:close/>
                <a:moveTo>
                  <a:pt x="1454454" y="0"/>
                </a:moveTo>
                <a:cubicBezTo>
                  <a:pt x="1510685" y="0"/>
                  <a:pt x="1556269" y="45584"/>
                  <a:pt x="1556269" y="101816"/>
                </a:cubicBezTo>
                <a:cubicBezTo>
                  <a:pt x="1556269" y="158047"/>
                  <a:pt x="1510685" y="203631"/>
                  <a:pt x="1454454" y="203631"/>
                </a:cubicBezTo>
                <a:cubicBezTo>
                  <a:pt x="1398222" y="203631"/>
                  <a:pt x="1352638" y="158047"/>
                  <a:pt x="1352638" y="101816"/>
                </a:cubicBezTo>
                <a:cubicBezTo>
                  <a:pt x="1352638" y="45584"/>
                  <a:pt x="1398222" y="0"/>
                  <a:pt x="1454454" y="0"/>
                </a:cubicBezTo>
                <a:close/>
                <a:moveTo>
                  <a:pt x="1105273" y="0"/>
                </a:moveTo>
                <a:cubicBezTo>
                  <a:pt x="1161505" y="0"/>
                  <a:pt x="1207089" y="45584"/>
                  <a:pt x="1207089" y="101816"/>
                </a:cubicBezTo>
                <a:cubicBezTo>
                  <a:pt x="1207089" y="158047"/>
                  <a:pt x="1161505" y="203631"/>
                  <a:pt x="1105273" y="203631"/>
                </a:cubicBezTo>
                <a:cubicBezTo>
                  <a:pt x="1049042" y="203631"/>
                  <a:pt x="1003458" y="158047"/>
                  <a:pt x="1003458" y="101816"/>
                </a:cubicBezTo>
                <a:cubicBezTo>
                  <a:pt x="1003458" y="45584"/>
                  <a:pt x="1049042" y="0"/>
                  <a:pt x="1105273" y="0"/>
                </a:cubicBezTo>
                <a:close/>
                <a:moveTo>
                  <a:pt x="770787" y="0"/>
                </a:moveTo>
                <a:cubicBezTo>
                  <a:pt x="827019" y="0"/>
                  <a:pt x="872603" y="45584"/>
                  <a:pt x="872603" y="101816"/>
                </a:cubicBezTo>
                <a:cubicBezTo>
                  <a:pt x="872603" y="158047"/>
                  <a:pt x="827019" y="203631"/>
                  <a:pt x="770787" y="203631"/>
                </a:cubicBezTo>
                <a:cubicBezTo>
                  <a:pt x="714556" y="203631"/>
                  <a:pt x="668972" y="158047"/>
                  <a:pt x="668972" y="101816"/>
                </a:cubicBezTo>
                <a:cubicBezTo>
                  <a:pt x="668972" y="45584"/>
                  <a:pt x="714556" y="0"/>
                  <a:pt x="770787" y="0"/>
                </a:cubicBezTo>
                <a:close/>
                <a:moveTo>
                  <a:pt x="436302" y="0"/>
                </a:moveTo>
                <a:cubicBezTo>
                  <a:pt x="492533" y="0"/>
                  <a:pt x="538117" y="45584"/>
                  <a:pt x="538117" y="101816"/>
                </a:cubicBezTo>
                <a:cubicBezTo>
                  <a:pt x="538117" y="158047"/>
                  <a:pt x="492533" y="203631"/>
                  <a:pt x="436302" y="203631"/>
                </a:cubicBezTo>
                <a:cubicBezTo>
                  <a:pt x="380070" y="203631"/>
                  <a:pt x="334486" y="158047"/>
                  <a:pt x="334486" y="101816"/>
                </a:cubicBezTo>
                <a:cubicBezTo>
                  <a:pt x="334486" y="45584"/>
                  <a:pt x="380070" y="0"/>
                  <a:pt x="436302" y="0"/>
                </a:cubicBezTo>
                <a:close/>
                <a:moveTo>
                  <a:pt x="101815" y="0"/>
                </a:moveTo>
                <a:cubicBezTo>
                  <a:pt x="158047" y="0"/>
                  <a:pt x="203631" y="45584"/>
                  <a:pt x="203631" y="101816"/>
                </a:cubicBezTo>
                <a:cubicBezTo>
                  <a:pt x="203631" y="158047"/>
                  <a:pt x="158047" y="203631"/>
                  <a:pt x="101815" y="203631"/>
                </a:cubicBezTo>
                <a:cubicBezTo>
                  <a:pt x="45584" y="203631"/>
                  <a:pt x="0" y="158047"/>
                  <a:pt x="0" y="101816"/>
                </a:cubicBezTo>
                <a:cubicBezTo>
                  <a:pt x="0" y="45584"/>
                  <a:pt x="45584" y="0"/>
                  <a:pt x="101815" y="0"/>
                </a:cubicBezTo>
                <a:close/>
              </a:path>
            </a:pathLst>
          </a:custGeom>
          <a:solidFill>
            <a:schemeClr val="accent2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F6BA70D1-B492-4BA9-9123-273B0316F403}"/>
              </a:ext>
            </a:extLst>
          </p:cNvPr>
          <p:cNvSpPr/>
          <p:nvPr userDrawn="1"/>
        </p:nvSpPr>
        <p:spPr>
          <a:xfrm>
            <a:off x="0" y="0"/>
            <a:ext cx="6007384" cy="6858000"/>
          </a:xfrm>
          <a:custGeom>
            <a:avLst/>
            <a:gdLst>
              <a:gd name="connsiteX0" fmla="*/ 0 w 6007384"/>
              <a:gd name="connsiteY0" fmla="*/ 0 h 6869522"/>
              <a:gd name="connsiteX1" fmla="*/ 6007384 w 6007384"/>
              <a:gd name="connsiteY1" fmla="*/ 0 h 6869522"/>
              <a:gd name="connsiteX2" fmla="*/ 2060080 w 6007384"/>
              <a:gd name="connsiteY2" fmla="*/ 6869522 h 6869522"/>
              <a:gd name="connsiteX3" fmla="*/ 0 w 6007384"/>
              <a:gd name="connsiteY3" fmla="*/ 6869522 h 6869522"/>
              <a:gd name="connsiteX4" fmla="*/ 0 w 6007384"/>
              <a:gd name="connsiteY4" fmla="*/ 0 h 6869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07384" h="6869522">
                <a:moveTo>
                  <a:pt x="0" y="0"/>
                </a:moveTo>
                <a:lnTo>
                  <a:pt x="6007384" y="0"/>
                </a:lnTo>
                <a:lnTo>
                  <a:pt x="2060080" y="6869522"/>
                </a:lnTo>
                <a:lnTo>
                  <a:pt x="0" y="686952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B8DC80A3-D4D1-4567-96C9-86CEB7DC6087}"/>
              </a:ext>
            </a:extLst>
          </p:cNvPr>
          <p:cNvSpPr/>
          <p:nvPr userDrawn="1"/>
        </p:nvSpPr>
        <p:spPr>
          <a:xfrm>
            <a:off x="5734050" y="0"/>
            <a:ext cx="6457951" cy="6858000"/>
          </a:xfrm>
          <a:custGeom>
            <a:avLst/>
            <a:gdLst>
              <a:gd name="connsiteX0" fmla="*/ 4114800 w 6390807"/>
              <a:gd name="connsiteY0" fmla="*/ 0 h 4942371"/>
              <a:gd name="connsiteX1" fmla="*/ 6390807 w 6390807"/>
              <a:gd name="connsiteY1" fmla="*/ 0 h 4942371"/>
              <a:gd name="connsiteX2" fmla="*/ 6390807 w 6390807"/>
              <a:gd name="connsiteY2" fmla="*/ 4942371 h 4942371"/>
              <a:gd name="connsiteX3" fmla="*/ 83294 w 6390807"/>
              <a:gd name="connsiteY3" fmla="*/ 4942371 h 4942371"/>
              <a:gd name="connsiteX4" fmla="*/ 47412 w 6390807"/>
              <a:gd name="connsiteY4" fmla="*/ 4741443 h 4942371"/>
              <a:gd name="connsiteX5" fmla="*/ 0 w 6390807"/>
              <a:gd name="connsiteY5" fmla="*/ 4114800 h 4942371"/>
              <a:gd name="connsiteX6" fmla="*/ 4114800 w 6390807"/>
              <a:gd name="connsiteY6" fmla="*/ 0 h 49423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390807" h="4942371">
                <a:moveTo>
                  <a:pt x="4114800" y="0"/>
                </a:moveTo>
                <a:lnTo>
                  <a:pt x="6390807" y="0"/>
                </a:lnTo>
                <a:lnTo>
                  <a:pt x="6390807" y="4942371"/>
                </a:lnTo>
                <a:lnTo>
                  <a:pt x="83294" y="4942371"/>
                </a:lnTo>
                <a:lnTo>
                  <a:pt x="47412" y="4741443"/>
                </a:lnTo>
                <a:cubicBezTo>
                  <a:pt x="16192" y="4537119"/>
                  <a:pt x="0" y="4327850"/>
                  <a:pt x="0" y="4114800"/>
                </a:cubicBezTo>
                <a:cubicBezTo>
                  <a:pt x="0" y="1842259"/>
                  <a:pt x="1842259" y="0"/>
                  <a:pt x="4114800" y="0"/>
                </a:cubicBezTo>
                <a:close/>
              </a:path>
            </a:pathLst>
          </a:custGeom>
          <a:gradFill flip="none" rotWithShape="1">
            <a:gsLst>
              <a:gs pos="100000">
                <a:schemeClr val="accent3"/>
              </a:gs>
              <a:gs pos="44000">
                <a:schemeClr val="accent1">
                  <a:alpha val="40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3AF6D74-02FD-4625-85A6-AE3A8E5A2791}"/>
              </a:ext>
            </a:extLst>
          </p:cNvPr>
          <p:cNvSpPr txBox="1"/>
          <p:nvPr userDrawn="1"/>
        </p:nvSpPr>
        <p:spPr>
          <a:xfrm>
            <a:off x="11210800" y="6337467"/>
            <a:ext cx="7062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60E2A6B-A809-4840-BF14-8648BC0BDF87}" type="slidenum">
              <a:rPr lang="id-ID" sz="1800" b="1">
                <a:solidFill>
                  <a:schemeClr val="bg1"/>
                </a:solidFill>
                <a:latin typeface="+mn-lt"/>
                <a:ea typeface="Open Sans" panose="020B0606030504020204" pitchFamily="34" charset="0"/>
                <a:cs typeface="Open Sans" panose="020B0606030504020204" pitchFamily="34" charset="0"/>
              </a:rPr>
              <a:pPr algn="ctr"/>
              <a:t>‹№›</a:t>
            </a:fld>
            <a:endParaRPr lang="id-ID" sz="1800" b="1" dirty="0">
              <a:solidFill>
                <a:schemeClr val="bg1"/>
              </a:solidFill>
              <a:latin typeface="+mn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7092E03A-A099-4B2E-B9AA-C949ADDE647B}"/>
              </a:ext>
            </a:extLst>
          </p:cNvPr>
          <p:cNvSpPr/>
          <p:nvPr userDrawn="1"/>
        </p:nvSpPr>
        <p:spPr>
          <a:xfrm>
            <a:off x="-1" y="0"/>
            <a:ext cx="5009858" cy="6863972"/>
          </a:xfrm>
          <a:custGeom>
            <a:avLst/>
            <a:gdLst>
              <a:gd name="connsiteX0" fmla="*/ 0 w 4469529"/>
              <a:gd name="connsiteY0" fmla="*/ 0 h 6858000"/>
              <a:gd name="connsiteX1" fmla="*/ 4469529 w 4469529"/>
              <a:gd name="connsiteY1" fmla="*/ 0 h 6858000"/>
              <a:gd name="connsiteX2" fmla="*/ 522225 w 4469529"/>
              <a:gd name="connsiteY2" fmla="*/ 6858000 h 6858000"/>
              <a:gd name="connsiteX3" fmla="*/ 0 w 4469529"/>
              <a:gd name="connsiteY3" fmla="*/ 6858000 h 6858000"/>
              <a:gd name="connsiteX4" fmla="*/ 0 w 4469529"/>
              <a:gd name="connsiteY4" fmla="*/ 0 h 6858000"/>
              <a:gd name="connsiteX0" fmla="*/ 0 w 4469529"/>
              <a:gd name="connsiteY0" fmla="*/ 0 h 6858000"/>
              <a:gd name="connsiteX1" fmla="*/ 4469529 w 4469529"/>
              <a:gd name="connsiteY1" fmla="*/ 0 h 6858000"/>
              <a:gd name="connsiteX2" fmla="*/ 888280 w 4469529"/>
              <a:gd name="connsiteY2" fmla="*/ 6834554 h 6858000"/>
              <a:gd name="connsiteX3" fmla="*/ 0 w 4469529"/>
              <a:gd name="connsiteY3" fmla="*/ 6858000 h 6858000"/>
              <a:gd name="connsiteX4" fmla="*/ 0 w 4469529"/>
              <a:gd name="connsiteY4" fmla="*/ 0 h 6858000"/>
              <a:gd name="connsiteX0" fmla="*/ 0 w 4469529"/>
              <a:gd name="connsiteY0" fmla="*/ 0 h 6869723"/>
              <a:gd name="connsiteX1" fmla="*/ 4469529 w 4469529"/>
              <a:gd name="connsiteY1" fmla="*/ 0 h 6869723"/>
              <a:gd name="connsiteX2" fmla="*/ 867363 w 4469529"/>
              <a:gd name="connsiteY2" fmla="*/ 6869723 h 6869723"/>
              <a:gd name="connsiteX3" fmla="*/ 0 w 4469529"/>
              <a:gd name="connsiteY3" fmla="*/ 6858000 h 6869723"/>
              <a:gd name="connsiteX4" fmla="*/ 0 w 4469529"/>
              <a:gd name="connsiteY4" fmla="*/ 0 h 6869723"/>
              <a:gd name="connsiteX0" fmla="*/ 0 w 4469529"/>
              <a:gd name="connsiteY0" fmla="*/ 0 h 6858000"/>
              <a:gd name="connsiteX1" fmla="*/ 4469529 w 4469529"/>
              <a:gd name="connsiteY1" fmla="*/ 0 h 6858000"/>
              <a:gd name="connsiteX2" fmla="*/ 1036676 w 4469529"/>
              <a:gd name="connsiteY2" fmla="*/ 6846720 h 6858000"/>
              <a:gd name="connsiteX3" fmla="*/ 0 w 4469529"/>
              <a:gd name="connsiteY3" fmla="*/ 6858000 h 6858000"/>
              <a:gd name="connsiteX4" fmla="*/ 0 w 4469529"/>
              <a:gd name="connsiteY4" fmla="*/ 0 h 6858000"/>
              <a:gd name="connsiteX0" fmla="*/ 0 w 4469529"/>
              <a:gd name="connsiteY0" fmla="*/ 0 h 6863972"/>
              <a:gd name="connsiteX1" fmla="*/ 4469529 w 4469529"/>
              <a:gd name="connsiteY1" fmla="*/ 0 h 6863972"/>
              <a:gd name="connsiteX2" fmla="*/ 1036676 w 4469529"/>
              <a:gd name="connsiteY2" fmla="*/ 6863972 h 6863972"/>
              <a:gd name="connsiteX3" fmla="*/ 0 w 4469529"/>
              <a:gd name="connsiteY3" fmla="*/ 6858000 h 6863972"/>
              <a:gd name="connsiteX4" fmla="*/ 0 w 4469529"/>
              <a:gd name="connsiteY4" fmla="*/ 0 h 6863972"/>
              <a:gd name="connsiteX0" fmla="*/ 0 w 4469529"/>
              <a:gd name="connsiteY0" fmla="*/ 0 h 6863972"/>
              <a:gd name="connsiteX1" fmla="*/ 4469529 w 4469529"/>
              <a:gd name="connsiteY1" fmla="*/ 0 h 6863972"/>
              <a:gd name="connsiteX2" fmla="*/ 1046937 w 4469529"/>
              <a:gd name="connsiteY2" fmla="*/ 6863972 h 6863972"/>
              <a:gd name="connsiteX3" fmla="*/ 0 w 4469529"/>
              <a:gd name="connsiteY3" fmla="*/ 6858000 h 6863972"/>
              <a:gd name="connsiteX4" fmla="*/ 0 w 4469529"/>
              <a:gd name="connsiteY4" fmla="*/ 0 h 6863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469529" h="6863972">
                <a:moveTo>
                  <a:pt x="0" y="0"/>
                </a:moveTo>
                <a:lnTo>
                  <a:pt x="4469529" y="0"/>
                </a:lnTo>
                <a:lnTo>
                  <a:pt x="1046937" y="6863972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1" name="Title 7">
            <a:extLst>
              <a:ext uri="{FF2B5EF4-FFF2-40B4-BE49-F238E27FC236}">
                <a16:creationId xmlns:a16="http://schemas.microsoft.com/office/drawing/2014/main" id="{238700B5-3357-4F53-929D-C6AC7E33978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902432" y="4462869"/>
            <a:ext cx="4387132" cy="529397"/>
          </a:xfrm>
        </p:spPr>
        <p:txBody>
          <a:bodyPr>
            <a:noAutofit/>
          </a:bodyPr>
          <a:lstStyle>
            <a:lvl1pPr algn="ctr">
              <a:defRPr sz="3600"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A490654A-7A0D-4D92-8740-2385C164C53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-2" y="-736"/>
            <a:ext cx="12192000" cy="3943071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73225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25F5B-DDB3-44A0-A925-C9D540EC4E1D}" type="datetimeFigureOut">
              <a:rPr lang="en-GB" smtClean="0"/>
              <a:t>03/10/2021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27237-AC69-416F-9D8D-54F10F4664BB}" type="slidenum">
              <a:rPr lang="en-GB" smtClean="0"/>
              <a:t>‹№›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41380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153600" y="158744"/>
            <a:ext cx="11886461" cy="439200"/>
          </a:xfrm>
        </p:spPr>
        <p:txBody>
          <a:bodyPr>
            <a:noAutofit/>
          </a:bodyPr>
          <a:lstStyle>
            <a:lvl1pPr>
              <a:defRPr sz="26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151939" y="583128"/>
            <a:ext cx="11886461" cy="583200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962674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EC3571-D06B-45BC-BA94-4E8DCA86159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C2CE488-5F5D-4269-A46C-C4E28E143C8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A1F35F-18B6-437B-A822-9961A4947A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700C0-8DC3-46F5-AF3C-F540EB2A322C}" type="datetimeFigureOut">
              <a:rPr lang="en-US" smtClean="0"/>
              <a:t>10/3/2021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0614E0-48BE-4292-8726-70B6F898E8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C45AFD-816E-4ABC-9D1F-1983F69332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EEB17-CBAE-4A51-B478-6706DDEFDDFC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0800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11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2.xml"/><Relationship Id="rId9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23008F1-22DF-47A2-A4E8-C3DD401DF9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261DF19-B51F-45F5-BC15-8FFF7EE0E96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207E6B-8D7D-45CB-BFDD-C2FCA572204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98DB1A-92AE-483F-9991-3AB3DD452D0F}" type="datetimeFigureOut">
              <a:rPr lang="en-US" smtClean="0"/>
              <a:t>10/3/2021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EAC05A3-A6F2-4D93-BAD8-268CDF67328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922A11-59AC-41D3-B878-D01AC141AFA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037698-CC21-471F-83A1-4E782A5755AE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66812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60" r:id="rId6"/>
    <p:sldLayoutId id="2147483673" r:id="rId7"/>
    <p:sldLayoutId id="2147483674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Arial Black" panose="020B0A0402010202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1801565-DCAF-40B6-993A-D8EEC49293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A955DB-2C14-4B82-8E67-E190CBF377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050DCB-A855-49F9-B3A4-D17B3EDF3C7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3700C0-8DC3-46F5-AF3C-F540EB2A322C}" type="datetimeFigureOut">
              <a:rPr lang="en-US" smtClean="0"/>
              <a:t>10/3/2021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D34C1-3C40-4B27-9100-398FB0D7B31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2C8E4B-5CE0-476B-9C0A-4FFEBD465E8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6EEB17-CBAE-4A51-B478-6706DDEFDDFC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22407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creativecommons.org/licenses/by/4.0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doi.org/10.5281/zenodo.1147025" TargetMode="External"/><Relationship Id="rId5" Type="http://schemas.openxmlformats.org/officeDocument/2006/relationships/hyperlink" Target="https://101innovations.wordpress.com/" TargetMode="Externa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6">
            <a:extLst>
              <a:ext uri="{FF2B5EF4-FFF2-40B4-BE49-F238E27FC236}">
                <a16:creationId xmlns:a16="http://schemas.microsoft.com/office/drawing/2014/main" id="{514FD6CE-A62D-4C2D-A8FB-B0ABBC4D7285}"/>
              </a:ext>
            </a:extLst>
          </p:cNvPr>
          <p:cNvSpPr/>
          <p:nvPr/>
        </p:nvSpPr>
        <p:spPr>
          <a:xfrm>
            <a:off x="6606587" y="3429000"/>
            <a:ext cx="4275168" cy="3083169"/>
          </a:xfrm>
          <a:prstGeom prst="ellipse">
            <a:avLst/>
          </a:prstGeom>
          <a:gradFill flip="none" rotWithShape="1">
            <a:gsLst>
              <a:gs pos="100000">
                <a:schemeClr val="tx1"/>
              </a:gs>
              <a:gs pos="44000">
                <a:schemeClr val="tx1">
                  <a:alpha val="0"/>
                </a:schemeClr>
              </a:gs>
            </a:gsLst>
            <a:lin ang="5400000" scaled="1"/>
            <a:tileRect/>
          </a:gradFill>
          <a:ln>
            <a:noFill/>
          </a:ln>
          <a:effectLst>
            <a:softEdge rad="6223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E03E153-9A17-4066-AE57-C0C666D1D179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310714" y="886265"/>
            <a:ext cx="5929167" cy="2201243"/>
          </a:xfrm>
        </p:spPr>
        <p:txBody>
          <a:bodyPr anchor="b">
            <a:noAutofit/>
          </a:bodyPr>
          <a:lstStyle/>
          <a:p>
            <a:pPr algn="ctr">
              <a:lnSpc>
                <a:spcPct val="150000"/>
              </a:lnSpc>
              <a:spcAft>
                <a:spcPts val="800"/>
              </a:spcAft>
            </a:pPr>
            <a:r>
              <a:rPr lang="uk-UA" sz="3200" b="1" dirty="0">
                <a:solidFill>
                  <a:schemeClr val="bg2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РОЛЬ БІБЛІОТЕКИ У СПРИЯННІ ІННОВАЦІЯМ В НАУКОВІЙ КОМУНІКАЦІЇ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A9C50CD2-8AD6-4573-89D3-2EB81DEF72D1}"/>
              </a:ext>
            </a:extLst>
          </p:cNvPr>
          <p:cNvGrpSpPr/>
          <p:nvPr/>
        </p:nvGrpSpPr>
        <p:grpSpPr>
          <a:xfrm>
            <a:off x="6530366" y="1601417"/>
            <a:ext cx="4258391" cy="3772511"/>
            <a:chOff x="1518728" y="1601417"/>
            <a:chExt cx="4258391" cy="3772511"/>
          </a:xfrm>
        </p:grpSpPr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2C704CB4-8F9A-44B6-B124-0EFB1106B74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358442" y="4379973"/>
              <a:ext cx="732473" cy="343191"/>
            </a:xfrm>
            <a:prstGeom prst="line">
              <a:avLst/>
            </a:prstGeom>
            <a:noFill/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5DF9B108-86A6-474F-AC5B-F9E1732E6D22}"/>
                </a:ext>
              </a:extLst>
            </p:cNvPr>
            <p:cNvSpPr/>
            <p:nvPr/>
          </p:nvSpPr>
          <p:spPr>
            <a:xfrm>
              <a:off x="1843387" y="1607743"/>
              <a:ext cx="567973" cy="793873"/>
            </a:xfrm>
            <a:custGeom>
              <a:avLst/>
              <a:gdLst>
                <a:gd name="connsiteX0" fmla="*/ 0 w 653365"/>
                <a:gd name="connsiteY0" fmla="*/ 441765 h 913228"/>
                <a:gd name="connsiteX1" fmla="*/ 541997 w 653365"/>
                <a:gd name="connsiteY1" fmla="*/ 913228 h 913228"/>
                <a:gd name="connsiteX2" fmla="*/ 653366 w 653365"/>
                <a:gd name="connsiteY2" fmla="*/ 0 h 9132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53365" h="913228">
                  <a:moveTo>
                    <a:pt x="0" y="441765"/>
                  </a:moveTo>
                  <a:lnTo>
                    <a:pt x="541997" y="913228"/>
                  </a:lnTo>
                  <a:lnTo>
                    <a:pt x="653366" y="0"/>
                  </a:lnTo>
                  <a:close/>
                </a:path>
              </a:pathLst>
            </a:custGeom>
            <a:solidFill>
              <a:schemeClr val="accent3"/>
            </a:solidFill>
            <a:ln w="3175" cap="flat">
              <a:solidFill>
                <a:sysClr val="window" lastClr="FFFFFF"/>
              </a:solidFill>
              <a:prstDash val="solid"/>
              <a:miter/>
            </a:ln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D" sz="1800" b="0" i="0" u="none" strike="noStrike" kern="0" cap="none" spc="0" normalizeH="0" baseline="0" noProof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Open Sans"/>
              </a:endParaRPr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697BE922-1BCA-40C7-8A88-7EDB79F3E218}"/>
                </a:ext>
              </a:extLst>
            </p:cNvPr>
            <p:cNvSpPr/>
            <p:nvPr/>
          </p:nvSpPr>
          <p:spPr>
            <a:xfrm>
              <a:off x="1794821" y="3529298"/>
              <a:ext cx="338848" cy="277532"/>
            </a:xfrm>
            <a:custGeom>
              <a:avLst/>
              <a:gdLst>
                <a:gd name="connsiteX0" fmla="*/ 0 w 389792"/>
                <a:gd name="connsiteY0" fmla="*/ 259862 h 319258"/>
                <a:gd name="connsiteX1" fmla="*/ 389792 w 389792"/>
                <a:gd name="connsiteY1" fmla="*/ 0 h 319258"/>
                <a:gd name="connsiteX2" fmla="*/ 248725 w 389792"/>
                <a:gd name="connsiteY2" fmla="*/ 319259 h 3192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89792" h="319258">
                  <a:moveTo>
                    <a:pt x="0" y="259862"/>
                  </a:moveTo>
                  <a:lnTo>
                    <a:pt x="389792" y="0"/>
                  </a:lnTo>
                  <a:lnTo>
                    <a:pt x="248725" y="319259"/>
                  </a:lnTo>
                  <a:close/>
                </a:path>
              </a:pathLst>
            </a:custGeom>
            <a:noFill/>
            <a:ln w="3175" cap="flat">
              <a:solidFill>
                <a:sysClr val="window" lastClr="FFFFFF"/>
              </a:solidFill>
              <a:prstDash val="solid"/>
              <a:miter/>
            </a:ln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D" sz="1800" b="0" i="0" u="none" strike="noStrike" kern="0" cap="none" spc="0" normalizeH="0" baseline="0" noProof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Open Sans"/>
              </a:endParaRPr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2E0AE192-5C23-4DD6-B865-52FEC6645A63}"/>
                </a:ext>
              </a:extLst>
            </p:cNvPr>
            <p:cNvSpPr/>
            <p:nvPr/>
          </p:nvSpPr>
          <p:spPr>
            <a:xfrm>
              <a:off x="2552168" y="4187957"/>
              <a:ext cx="1158537" cy="422754"/>
            </a:xfrm>
            <a:custGeom>
              <a:avLst/>
              <a:gdLst>
                <a:gd name="connsiteX0" fmla="*/ 0 w 1332717"/>
                <a:gd name="connsiteY0" fmla="*/ 59397 h 486312"/>
                <a:gd name="connsiteX1" fmla="*/ 675640 w 1332717"/>
                <a:gd name="connsiteY1" fmla="*/ 0 h 486312"/>
                <a:gd name="connsiteX2" fmla="*/ 1317869 w 1332717"/>
                <a:gd name="connsiteY2" fmla="*/ 475176 h 486312"/>
                <a:gd name="connsiteX3" fmla="*/ 601394 w 1332717"/>
                <a:gd name="connsiteY3" fmla="*/ 211602 h 486312"/>
                <a:gd name="connsiteX4" fmla="*/ 0 w 1332717"/>
                <a:gd name="connsiteY4" fmla="*/ 59397 h 486312"/>
                <a:gd name="connsiteX5" fmla="*/ 0 w 1332717"/>
                <a:gd name="connsiteY5" fmla="*/ 59397 h 486312"/>
                <a:gd name="connsiteX6" fmla="*/ 1332718 w 1332717"/>
                <a:gd name="connsiteY6" fmla="*/ 486312 h 486312"/>
                <a:gd name="connsiteX7" fmla="*/ 1332718 w 1332717"/>
                <a:gd name="connsiteY7" fmla="*/ 486312 h 486312"/>
                <a:gd name="connsiteX8" fmla="*/ 1332718 w 1332717"/>
                <a:gd name="connsiteY8" fmla="*/ 486312 h 486312"/>
                <a:gd name="connsiteX9" fmla="*/ 1332718 w 1332717"/>
                <a:gd name="connsiteY9" fmla="*/ 486312 h 4863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332717" h="486312">
                  <a:moveTo>
                    <a:pt x="0" y="59397"/>
                  </a:moveTo>
                  <a:lnTo>
                    <a:pt x="675640" y="0"/>
                  </a:lnTo>
                  <a:lnTo>
                    <a:pt x="1317869" y="475176"/>
                  </a:lnTo>
                  <a:lnTo>
                    <a:pt x="601394" y="211602"/>
                  </a:lnTo>
                  <a:lnTo>
                    <a:pt x="0" y="59397"/>
                  </a:lnTo>
                  <a:lnTo>
                    <a:pt x="0" y="59397"/>
                  </a:lnTo>
                  <a:close/>
                  <a:moveTo>
                    <a:pt x="1332718" y="486312"/>
                  </a:moveTo>
                  <a:lnTo>
                    <a:pt x="1332718" y="486312"/>
                  </a:lnTo>
                  <a:lnTo>
                    <a:pt x="1332718" y="486312"/>
                  </a:lnTo>
                  <a:lnTo>
                    <a:pt x="1332718" y="486312"/>
                  </a:lnTo>
                  <a:close/>
                </a:path>
              </a:pathLst>
            </a:custGeom>
            <a:solidFill>
              <a:schemeClr val="accent3"/>
            </a:solidFill>
            <a:ln w="3175" cap="flat">
              <a:solidFill>
                <a:sysClr val="window" lastClr="FFFFFF"/>
              </a:solidFill>
              <a:prstDash val="solid"/>
              <a:miter/>
            </a:ln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D" sz="1800" b="0" i="0" u="none" strike="noStrike" kern="0" cap="none" spc="0" normalizeH="0" baseline="0" noProof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Open Sans"/>
              </a:endParaRPr>
            </a:p>
          </p:txBody>
        </p:sp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5380F78F-FA20-4C94-84D2-CF7FFF336BB4}"/>
                </a:ext>
              </a:extLst>
            </p:cNvPr>
            <p:cNvGrpSpPr/>
            <p:nvPr/>
          </p:nvGrpSpPr>
          <p:grpSpPr>
            <a:xfrm>
              <a:off x="1518728" y="1601417"/>
              <a:ext cx="3311028" cy="1642606"/>
              <a:chOff x="3966537" y="2186329"/>
              <a:chExt cx="3311028" cy="1642606"/>
            </a:xfrm>
            <a:noFill/>
          </p:grpSpPr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87A8EEE3-3BE3-4CEA-A2EB-B5A850A6383D}"/>
                  </a:ext>
                </a:extLst>
              </p:cNvPr>
              <p:cNvSpPr/>
              <p:nvPr/>
            </p:nvSpPr>
            <p:spPr>
              <a:xfrm>
                <a:off x="4831405" y="2370274"/>
                <a:ext cx="342075" cy="797100"/>
              </a:xfrm>
              <a:custGeom>
                <a:avLst/>
                <a:gdLst>
                  <a:gd name="connsiteX0" fmla="*/ 393505 w 393504"/>
                  <a:gd name="connsiteY0" fmla="*/ 556846 h 916940"/>
                  <a:gd name="connsiteX1" fmla="*/ 0 w 393504"/>
                  <a:gd name="connsiteY1" fmla="*/ 916940 h 916940"/>
                  <a:gd name="connsiteX2" fmla="*/ 111369 w 393504"/>
                  <a:gd name="connsiteY2" fmla="*/ 3712 h 916940"/>
                  <a:gd name="connsiteX3" fmla="*/ 122506 w 393504"/>
                  <a:gd name="connsiteY3" fmla="*/ 0 h 9169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93504" h="916940">
                    <a:moveTo>
                      <a:pt x="393505" y="556846"/>
                    </a:moveTo>
                    <a:lnTo>
                      <a:pt x="0" y="916940"/>
                    </a:lnTo>
                    <a:lnTo>
                      <a:pt x="111369" y="3712"/>
                    </a:lnTo>
                    <a:lnTo>
                      <a:pt x="122506" y="0"/>
                    </a:lnTo>
                    <a:close/>
                  </a:path>
                </a:pathLst>
              </a:custGeom>
              <a:grpFill/>
              <a:ln w="3175" cap="flat">
                <a:solidFill>
                  <a:sysClr val="window" lastClr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D" sz="1800" b="0" i="0" u="none" strike="noStrike" kern="0" cap="none" spc="0" normalizeH="0" baseline="0" noProof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Open Sans"/>
                </a:endParaRPr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34A5A5E4-940A-4631-A6F7-E1824D02100B}"/>
                  </a:ext>
                </a:extLst>
              </p:cNvPr>
              <p:cNvSpPr/>
              <p:nvPr/>
            </p:nvSpPr>
            <p:spPr>
              <a:xfrm>
                <a:off x="4937901" y="2228282"/>
                <a:ext cx="480841" cy="626062"/>
              </a:xfrm>
              <a:custGeom>
                <a:avLst/>
                <a:gdLst>
                  <a:gd name="connsiteX0" fmla="*/ 0 w 553133"/>
                  <a:gd name="connsiteY0" fmla="*/ 163342 h 720188"/>
                  <a:gd name="connsiteX1" fmla="*/ 270998 w 553133"/>
                  <a:gd name="connsiteY1" fmla="*/ 720188 h 720188"/>
                  <a:gd name="connsiteX2" fmla="*/ 553134 w 553133"/>
                  <a:gd name="connsiteY2" fmla="*/ 0 h 7201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53133" h="720188">
                    <a:moveTo>
                      <a:pt x="0" y="163342"/>
                    </a:moveTo>
                    <a:lnTo>
                      <a:pt x="270998" y="720188"/>
                    </a:lnTo>
                    <a:lnTo>
                      <a:pt x="553134" y="0"/>
                    </a:lnTo>
                    <a:close/>
                  </a:path>
                </a:pathLst>
              </a:custGeom>
              <a:grpFill/>
              <a:ln w="3175" cap="flat">
                <a:solidFill>
                  <a:sysClr val="window" lastClr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D" sz="1800" b="0" i="0" u="none" strike="noStrike" kern="0" cap="none" spc="0" normalizeH="0" baseline="0" noProof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Open Sans"/>
                </a:endParaRPr>
              </a:p>
            </p:txBody>
          </p:sp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9FCC7AC8-DFD3-4ED3-AC7D-9962ED52AC39}"/>
                  </a:ext>
                </a:extLst>
              </p:cNvPr>
              <p:cNvSpPr/>
              <p:nvPr/>
            </p:nvSpPr>
            <p:spPr>
              <a:xfrm>
                <a:off x="5173480" y="2186329"/>
                <a:ext cx="981045" cy="668015"/>
              </a:xfrm>
              <a:custGeom>
                <a:avLst/>
                <a:gdLst>
                  <a:gd name="connsiteX0" fmla="*/ 282135 w 1128541"/>
                  <a:gd name="connsiteY0" fmla="*/ 48260 h 768448"/>
                  <a:gd name="connsiteX1" fmla="*/ 0 w 1128541"/>
                  <a:gd name="connsiteY1" fmla="*/ 768448 h 768448"/>
                  <a:gd name="connsiteX2" fmla="*/ 1128541 w 1128541"/>
                  <a:gd name="connsiteY2" fmla="*/ 341532 h 768448"/>
                  <a:gd name="connsiteX3" fmla="*/ 742461 w 1128541"/>
                  <a:gd name="connsiteY3" fmla="*/ 0 h 7684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28541" h="768448">
                    <a:moveTo>
                      <a:pt x="282135" y="48260"/>
                    </a:moveTo>
                    <a:lnTo>
                      <a:pt x="0" y="768448"/>
                    </a:lnTo>
                    <a:lnTo>
                      <a:pt x="1128541" y="341532"/>
                    </a:lnTo>
                    <a:lnTo>
                      <a:pt x="742461" y="0"/>
                    </a:lnTo>
                    <a:close/>
                  </a:path>
                </a:pathLst>
              </a:custGeom>
              <a:grpFill/>
              <a:ln w="3175" cap="flat">
                <a:solidFill>
                  <a:sysClr val="window" lastClr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D" sz="1800" b="0" i="0" u="none" strike="noStrike" kern="0" cap="none" spc="0" normalizeH="0" baseline="0" noProof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Open Sans"/>
                </a:endParaRPr>
              </a:p>
            </p:txBody>
          </p:sp>
          <p:sp>
            <p:nvSpPr>
              <p:cNvPr id="23" name="Freeform: Shape 22">
                <a:extLst>
                  <a:ext uri="{FF2B5EF4-FFF2-40B4-BE49-F238E27FC236}">
                    <a16:creationId xmlns:a16="http://schemas.microsoft.com/office/drawing/2014/main" id="{99F6AAC9-18C8-4B21-8374-01A89FC3DA94}"/>
                  </a:ext>
                </a:extLst>
              </p:cNvPr>
              <p:cNvSpPr/>
              <p:nvPr/>
            </p:nvSpPr>
            <p:spPr>
              <a:xfrm>
                <a:off x="5818905" y="2186329"/>
                <a:ext cx="361437" cy="296895"/>
              </a:xfrm>
              <a:custGeom>
                <a:avLst/>
                <a:gdLst>
                  <a:gd name="connsiteX0" fmla="*/ 0 w 415778"/>
                  <a:gd name="connsiteY0" fmla="*/ 0 h 341532"/>
                  <a:gd name="connsiteX1" fmla="*/ 386080 w 415778"/>
                  <a:gd name="connsiteY1" fmla="*/ 341532 h 341532"/>
                  <a:gd name="connsiteX2" fmla="*/ 415778 w 415778"/>
                  <a:gd name="connsiteY2" fmla="*/ 14849 h 341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15778" h="341532">
                    <a:moveTo>
                      <a:pt x="0" y="0"/>
                    </a:moveTo>
                    <a:lnTo>
                      <a:pt x="386080" y="341532"/>
                    </a:lnTo>
                    <a:lnTo>
                      <a:pt x="415778" y="14849"/>
                    </a:lnTo>
                    <a:close/>
                  </a:path>
                </a:pathLst>
              </a:custGeom>
              <a:grpFill/>
              <a:ln w="3175" cap="flat">
                <a:solidFill>
                  <a:sysClr val="window" lastClr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D" sz="1800" b="0" i="0" u="none" strike="noStrike" kern="0" cap="none" spc="0" normalizeH="0" baseline="0" noProof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Open Sans"/>
                </a:endParaRPr>
              </a:p>
            </p:txBody>
          </p:sp>
          <p:sp>
            <p:nvSpPr>
              <p:cNvPr id="24" name="Freeform: Shape 23">
                <a:extLst>
                  <a:ext uri="{FF2B5EF4-FFF2-40B4-BE49-F238E27FC236}">
                    <a16:creationId xmlns:a16="http://schemas.microsoft.com/office/drawing/2014/main" id="{E6865E14-FDB0-4CB2-8F15-67FAA08EB7F4}"/>
                  </a:ext>
                </a:extLst>
              </p:cNvPr>
              <p:cNvSpPr/>
              <p:nvPr/>
            </p:nvSpPr>
            <p:spPr>
              <a:xfrm>
                <a:off x="6154526" y="2199237"/>
                <a:ext cx="609926" cy="332393"/>
              </a:xfrm>
              <a:custGeom>
                <a:avLst/>
                <a:gdLst>
                  <a:gd name="connsiteX0" fmla="*/ 29698 w 701625"/>
                  <a:gd name="connsiteY0" fmla="*/ 0 h 382367"/>
                  <a:gd name="connsiteX1" fmla="*/ 0 w 701625"/>
                  <a:gd name="connsiteY1" fmla="*/ 326683 h 382367"/>
                  <a:gd name="connsiteX2" fmla="*/ 701626 w 701625"/>
                  <a:gd name="connsiteY2" fmla="*/ 382368 h 382367"/>
                  <a:gd name="connsiteX3" fmla="*/ 386080 w 701625"/>
                  <a:gd name="connsiteY3" fmla="*/ 59397 h 3823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01625" h="382367">
                    <a:moveTo>
                      <a:pt x="29698" y="0"/>
                    </a:moveTo>
                    <a:lnTo>
                      <a:pt x="0" y="326683"/>
                    </a:lnTo>
                    <a:lnTo>
                      <a:pt x="701626" y="382368"/>
                    </a:lnTo>
                    <a:lnTo>
                      <a:pt x="386080" y="59397"/>
                    </a:lnTo>
                    <a:close/>
                  </a:path>
                </a:pathLst>
              </a:custGeom>
              <a:grpFill/>
              <a:ln w="3175" cap="flat">
                <a:solidFill>
                  <a:sysClr val="window" lastClr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D" sz="1800" b="0" i="0" u="none" strike="noStrike" kern="0" cap="none" spc="0" normalizeH="0" baseline="0" noProof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Open Sans"/>
                </a:endParaRPr>
              </a:p>
            </p:txBody>
          </p:sp>
          <p:sp>
            <p:nvSpPr>
              <p:cNvPr id="25" name="Freeform: Shape 24">
                <a:extLst>
                  <a:ext uri="{FF2B5EF4-FFF2-40B4-BE49-F238E27FC236}">
                    <a16:creationId xmlns:a16="http://schemas.microsoft.com/office/drawing/2014/main" id="{F42D14BD-AAA7-466B-B38F-D9F0D85D60A5}"/>
                  </a:ext>
                </a:extLst>
              </p:cNvPr>
              <p:cNvSpPr/>
              <p:nvPr/>
            </p:nvSpPr>
            <p:spPr>
              <a:xfrm>
                <a:off x="6490147" y="2250871"/>
                <a:ext cx="309803" cy="280759"/>
              </a:xfrm>
              <a:custGeom>
                <a:avLst/>
                <a:gdLst>
                  <a:gd name="connsiteX0" fmla="*/ 0 w 356381"/>
                  <a:gd name="connsiteY0" fmla="*/ 0 h 322970"/>
                  <a:gd name="connsiteX1" fmla="*/ 311834 w 356381"/>
                  <a:gd name="connsiteY1" fmla="*/ 322971 h 322970"/>
                  <a:gd name="connsiteX2" fmla="*/ 356382 w 356381"/>
                  <a:gd name="connsiteY2" fmla="*/ 96520 h 322970"/>
                  <a:gd name="connsiteX3" fmla="*/ 0 w 356381"/>
                  <a:gd name="connsiteY3" fmla="*/ 0 h 3229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56381" h="322970">
                    <a:moveTo>
                      <a:pt x="0" y="0"/>
                    </a:moveTo>
                    <a:lnTo>
                      <a:pt x="311834" y="322971"/>
                    </a:lnTo>
                    <a:lnTo>
                      <a:pt x="356382" y="96520"/>
                    </a:lnTo>
                    <a:cubicBezTo>
                      <a:pt x="241300" y="59397"/>
                      <a:pt x="122506" y="25986"/>
                      <a:pt x="0" y="0"/>
                    </a:cubicBezTo>
                    <a:close/>
                  </a:path>
                </a:pathLst>
              </a:custGeom>
              <a:grpFill/>
              <a:ln w="3175" cap="flat">
                <a:solidFill>
                  <a:sysClr val="window" lastClr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D" sz="1800" b="0" i="0" u="none" strike="noStrike" kern="0" cap="none" spc="0" normalizeH="0" baseline="0" noProof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Open Sans"/>
                </a:endParaRPr>
              </a:p>
            </p:txBody>
          </p:sp>
          <p:sp>
            <p:nvSpPr>
              <p:cNvPr id="26" name="Freeform: Shape 25">
                <a:extLst>
                  <a:ext uri="{FF2B5EF4-FFF2-40B4-BE49-F238E27FC236}">
                    <a16:creationId xmlns:a16="http://schemas.microsoft.com/office/drawing/2014/main" id="{A9E1E96E-7EF6-4490-B831-D37D78E65489}"/>
                  </a:ext>
                </a:extLst>
              </p:cNvPr>
              <p:cNvSpPr/>
              <p:nvPr/>
            </p:nvSpPr>
            <p:spPr>
              <a:xfrm>
                <a:off x="4189208" y="2757530"/>
                <a:ext cx="642197" cy="868097"/>
              </a:xfrm>
              <a:custGeom>
                <a:avLst/>
                <a:gdLst>
                  <a:gd name="connsiteX0" fmla="*/ 0 w 738748"/>
                  <a:gd name="connsiteY0" fmla="*/ 998611 h 998611"/>
                  <a:gd name="connsiteX1" fmla="*/ 738749 w 738748"/>
                  <a:gd name="connsiteY1" fmla="*/ 471463 h 998611"/>
                  <a:gd name="connsiteX2" fmla="*/ 196752 w 738748"/>
                  <a:gd name="connsiteY2" fmla="*/ 0 h 998611"/>
                  <a:gd name="connsiteX3" fmla="*/ 40835 w 738748"/>
                  <a:gd name="connsiteY3" fmla="*/ 189328 h 9986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38748" h="998611">
                    <a:moveTo>
                      <a:pt x="0" y="998611"/>
                    </a:moveTo>
                    <a:lnTo>
                      <a:pt x="738749" y="471463"/>
                    </a:lnTo>
                    <a:lnTo>
                      <a:pt x="196752" y="0"/>
                    </a:lnTo>
                    <a:lnTo>
                      <a:pt x="40835" y="189328"/>
                    </a:lnTo>
                    <a:close/>
                  </a:path>
                </a:pathLst>
              </a:custGeom>
              <a:grpFill/>
              <a:ln w="3175" cap="flat">
                <a:solidFill>
                  <a:sysClr val="window" lastClr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D" sz="1800" b="0" i="0" u="none" strike="noStrike" kern="0" cap="none" spc="0" normalizeH="0" baseline="0" noProof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Open Sans"/>
                </a:endParaRPr>
              </a:p>
            </p:txBody>
          </p:sp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id="{B7EC8289-2C4F-44DE-B872-EA6FE7ABC27B}"/>
                  </a:ext>
                </a:extLst>
              </p:cNvPr>
              <p:cNvSpPr/>
              <p:nvPr/>
            </p:nvSpPr>
            <p:spPr>
              <a:xfrm>
                <a:off x="3966537" y="2922113"/>
                <a:ext cx="258170" cy="703514"/>
              </a:xfrm>
              <a:custGeom>
                <a:avLst/>
                <a:gdLst>
                  <a:gd name="connsiteX0" fmla="*/ 296985 w 296984"/>
                  <a:gd name="connsiteY0" fmla="*/ 0 h 809283"/>
                  <a:gd name="connsiteX1" fmla="*/ 256149 w 296984"/>
                  <a:gd name="connsiteY1" fmla="*/ 809283 h 809283"/>
                  <a:gd name="connsiteX2" fmla="*/ 0 w 296984"/>
                  <a:gd name="connsiteY2" fmla="*/ 567983 h 809283"/>
                  <a:gd name="connsiteX3" fmla="*/ 285848 w 296984"/>
                  <a:gd name="connsiteY3" fmla="*/ 18562 h 809283"/>
                  <a:gd name="connsiteX4" fmla="*/ 296985 w 296984"/>
                  <a:gd name="connsiteY4" fmla="*/ 0 h 8092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96984" h="809283">
                    <a:moveTo>
                      <a:pt x="296985" y="0"/>
                    </a:moveTo>
                    <a:lnTo>
                      <a:pt x="256149" y="809283"/>
                    </a:lnTo>
                    <a:lnTo>
                      <a:pt x="0" y="567983"/>
                    </a:lnTo>
                    <a:lnTo>
                      <a:pt x="285848" y="18562"/>
                    </a:lnTo>
                    <a:cubicBezTo>
                      <a:pt x="289560" y="11137"/>
                      <a:pt x="293272" y="3712"/>
                      <a:pt x="296985" y="0"/>
                    </a:cubicBezTo>
                    <a:close/>
                  </a:path>
                </a:pathLst>
              </a:custGeom>
              <a:grpFill/>
              <a:ln w="3175" cap="flat">
                <a:solidFill>
                  <a:sysClr val="window" lastClr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D" sz="1800" b="0" i="0" u="none" strike="noStrike" kern="0" cap="none" spc="0" normalizeH="0" baseline="0" noProof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Open Sans"/>
                </a:endParaRPr>
              </a:p>
            </p:txBody>
          </p:sp>
          <p:sp>
            <p:nvSpPr>
              <p:cNvPr id="28" name="Freeform: Shape 27">
                <a:extLst>
                  <a:ext uri="{FF2B5EF4-FFF2-40B4-BE49-F238E27FC236}">
                    <a16:creationId xmlns:a16="http://schemas.microsoft.com/office/drawing/2014/main" id="{EB042932-5163-451A-BDE0-CC20F19654B5}"/>
                  </a:ext>
                </a:extLst>
              </p:cNvPr>
              <p:cNvSpPr/>
              <p:nvPr/>
            </p:nvSpPr>
            <p:spPr>
              <a:xfrm>
                <a:off x="3966537" y="3415864"/>
                <a:ext cx="222671" cy="413071"/>
              </a:xfrm>
              <a:custGeom>
                <a:avLst/>
                <a:gdLst>
                  <a:gd name="connsiteX0" fmla="*/ 22274 w 256149"/>
                  <a:gd name="connsiteY0" fmla="*/ 475176 h 475175"/>
                  <a:gd name="connsiteX1" fmla="*/ 256149 w 256149"/>
                  <a:gd name="connsiteY1" fmla="*/ 241300 h 475175"/>
                  <a:gd name="connsiteX2" fmla="*/ 0 w 256149"/>
                  <a:gd name="connsiteY2" fmla="*/ 0 h 4751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56149" h="475175">
                    <a:moveTo>
                      <a:pt x="22274" y="475176"/>
                    </a:moveTo>
                    <a:lnTo>
                      <a:pt x="256149" y="24130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3175" cap="flat">
                <a:solidFill>
                  <a:sysClr val="window" lastClr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D" sz="1800" b="0" i="0" u="none" strike="noStrike" kern="0" cap="none" spc="0" normalizeH="0" baseline="0" noProof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Open Sans"/>
                </a:endParaRPr>
              </a:p>
            </p:txBody>
          </p:sp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id="{08FA36FD-D6F4-4033-B407-C6D0D8FC421C}"/>
                  </a:ext>
                </a:extLst>
              </p:cNvPr>
              <p:cNvSpPr/>
              <p:nvPr/>
            </p:nvSpPr>
            <p:spPr>
              <a:xfrm>
                <a:off x="6764453" y="2334777"/>
                <a:ext cx="513112" cy="206536"/>
              </a:xfrm>
              <a:custGeom>
                <a:avLst/>
                <a:gdLst>
                  <a:gd name="connsiteX0" fmla="*/ 44548 w 590256"/>
                  <a:gd name="connsiteY0" fmla="*/ 0 h 237587"/>
                  <a:gd name="connsiteX1" fmla="*/ 0 w 590256"/>
                  <a:gd name="connsiteY1" fmla="*/ 226451 h 237587"/>
                  <a:gd name="connsiteX2" fmla="*/ 590257 w 590256"/>
                  <a:gd name="connsiteY2" fmla="*/ 237588 h 2375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90256" h="237587">
                    <a:moveTo>
                      <a:pt x="44548" y="0"/>
                    </a:moveTo>
                    <a:lnTo>
                      <a:pt x="0" y="226451"/>
                    </a:lnTo>
                    <a:lnTo>
                      <a:pt x="590257" y="237588"/>
                    </a:lnTo>
                    <a:close/>
                  </a:path>
                </a:pathLst>
              </a:custGeom>
              <a:grpFill/>
              <a:ln w="3175" cap="flat">
                <a:solidFill>
                  <a:sysClr val="window" lastClr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D" sz="1800" b="0" i="0" u="none" strike="noStrike" kern="0" cap="none" spc="0" normalizeH="0" baseline="0" noProof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Open Sans"/>
                </a:endParaRPr>
              </a:p>
            </p:txBody>
          </p:sp>
        </p:grpSp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47C0417D-6372-46F0-9528-2AD0021A5F2A}"/>
                </a:ext>
              </a:extLst>
            </p:cNvPr>
            <p:cNvGrpSpPr/>
            <p:nvPr/>
          </p:nvGrpSpPr>
          <p:grpSpPr>
            <a:xfrm>
              <a:off x="1538090" y="1898312"/>
              <a:ext cx="3772507" cy="1723285"/>
              <a:chOff x="3985899" y="2483224"/>
              <a:chExt cx="3772507" cy="1723285"/>
            </a:xfrm>
            <a:noFill/>
          </p:grpSpPr>
          <p:sp>
            <p:nvSpPr>
              <p:cNvPr id="31" name="Freeform: Shape 30">
                <a:extLst>
                  <a:ext uri="{FF2B5EF4-FFF2-40B4-BE49-F238E27FC236}">
                    <a16:creationId xmlns:a16="http://schemas.microsoft.com/office/drawing/2014/main" id="{06B5AC93-E13C-4840-8C45-BF482F2A3A4F}"/>
                  </a:ext>
                </a:extLst>
              </p:cNvPr>
              <p:cNvSpPr/>
              <p:nvPr/>
            </p:nvSpPr>
            <p:spPr>
              <a:xfrm>
                <a:off x="3985899" y="3625627"/>
                <a:ext cx="700285" cy="580882"/>
              </a:xfrm>
              <a:custGeom>
                <a:avLst/>
                <a:gdLst>
                  <a:gd name="connsiteX0" fmla="*/ 0 w 805570"/>
                  <a:gd name="connsiteY0" fmla="*/ 233876 h 668215"/>
                  <a:gd name="connsiteX1" fmla="*/ 233875 w 805570"/>
                  <a:gd name="connsiteY1" fmla="*/ 0 h 668215"/>
                  <a:gd name="connsiteX2" fmla="*/ 805570 w 805570"/>
                  <a:gd name="connsiteY2" fmla="*/ 408354 h 668215"/>
                  <a:gd name="connsiteX3" fmla="*/ 415778 w 805570"/>
                  <a:gd name="connsiteY3" fmla="*/ 668216 h 6682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05570" h="668215">
                    <a:moveTo>
                      <a:pt x="0" y="233876"/>
                    </a:moveTo>
                    <a:lnTo>
                      <a:pt x="233875" y="0"/>
                    </a:lnTo>
                    <a:lnTo>
                      <a:pt x="805570" y="408354"/>
                    </a:lnTo>
                    <a:lnTo>
                      <a:pt x="415778" y="668216"/>
                    </a:lnTo>
                    <a:close/>
                  </a:path>
                </a:pathLst>
              </a:custGeom>
              <a:grpFill/>
              <a:ln w="3175" cap="flat">
                <a:solidFill>
                  <a:sysClr val="window" lastClr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D" sz="1800" b="0" i="0" u="none" strike="noStrike" kern="0" cap="none" spc="0" normalizeH="0" baseline="0" noProof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Open Sans"/>
                </a:endParaRPr>
              </a:p>
            </p:txBody>
          </p:sp>
          <p:sp>
            <p:nvSpPr>
              <p:cNvPr id="32" name="Freeform: Shape 31">
                <a:extLst>
                  <a:ext uri="{FF2B5EF4-FFF2-40B4-BE49-F238E27FC236}">
                    <a16:creationId xmlns:a16="http://schemas.microsoft.com/office/drawing/2014/main" id="{E9668F93-DE84-4CD4-BA7A-CE35E4B63810}"/>
                  </a:ext>
                </a:extLst>
              </p:cNvPr>
              <p:cNvSpPr/>
              <p:nvPr/>
            </p:nvSpPr>
            <p:spPr>
              <a:xfrm>
                <a:off x="4189208" y="3167376"/>
                <a:ext cx="642197" cy="813236"/>
              </a:xfrm>
              <a:custGeom>
                <a:avLst/>
                <a:gdLst>
                  <a:gd name="connsiteX0" fmla="*/ 0 w 738748"/>
                  <a:gd name="connsiteY0" fmla="*/ 527148 h 935501"/>
                  <a:gd name="connsiteX1" fmla="*/ 738749 w 738748"/>
                  <a:gd name="connsiteY1" fmla="*/ 0 h 935501"/>
                  <a:gd name="connsiteX2" fmla="*/ 571695 w 738748"/>
                  <a:gd name="connsiteY2" fmla="*/ 935502 h 9355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38748" h="935501">
                    <a:moveTo>
                      <a:pt x="0" y="527148"/>
                    </a:moveTo>
                    <a:lnTo>
                      <a:pt x="738749" y="0"/>
                    </a:lnTo>
                    <a:lnTo>
                      <a:pt x="571695" y="935502"/>
                    </a:lnTo>
                    <a:close/>
                  </a:path>
                </a:pathLst>
              </a:custGeom>
              <a:grpFill/>
              <a:ln w="3175" cap="flat">
                <a:solidFill>
                  <a:sysClr val="window" lastClr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D" sz="1800" b="0" i="0" u="none" strike="noStrike" kern="0" cap="none" spc="0" normalizeH="0" baseline="0" noProof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Open Sans"/>
                </a:endParaRPr>
              </a:p>
            </p:txBody>
          </p:sp>
          <p:sp>
            <p:nvSpPr>
              <p:cNvPr id="33" name="Freeform: Shape 32">
                <a:extLst>
                  <a:ext uri="{FF2B5EF4-FFF2-40B4-BE49-F238E27FC236}">
                    <a16:creationId xmlns:a16="http://schemas.microsoft.com/office/drawing/2014/main" id="{E902112C-08CA-498E-8A88-256AEA2F4A86}"/>
                  </a:ext>
                </a:extLst>
              </p:cNvPr>
              <p:cNvSpPr/>
              <p:nvPr/>
            </p:nvSpPr>
            <p:spPr>
              <a:xfrm>
                <a:off x="4686185" y="3167376"/>
                <a:ext cx="706740" cy="813236"/>
              </a:xfrm>
              <a:custGeom>
                <a:avLst/>
                <a:gdLst>
                  <a:gd name="connsiteX0" fmla="*/ 0 w 812995"/>
                  <a:gd name="connsiteY0" fmla="*/ 935502 h 935501"/>
                  <a:gd name="connsiteX1" fmla="*/ 167054 w 812995"/>
                  <a:gd name="connsiteY1" fmla="*/ 0 h 935501"/>
                  <a:gd name="connsiteX2" fmla="*/ 812995 w 812995"/>
                  <a:gd name="connsiteY2" fmla="*/ 449189 h 9355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812995" h="935501">
                    <a:moveTo>
                      <a:pt x="0" y="935502"/>
                    </a:moveTo>
                    <a:lnTo>
                      <a:pt x="167054" y="0"/>
                    </a:lnTo>
                    <a:lnTo>
                      <a:pt x="812995" y="449189"/>
                    </a:lnTo>
                    <a:close/>
                  </a:path>
                </a:pathLst>
              </a:custGeom>
              <a:grpFill/>
              <a:ln w="3175" cap="flat">
                <a:solidFill>
                  <a:sysClr val="window" lastClr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D" sz="1800" b="0" i="0" u="none" strike="noStrike" kern="0" cap="none" spc="0" normalizeH="0" baseline="0" noProof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Open Sans"/>
                </a:endParaRPr>
              </a:p>
            </p:txBody>
          </p:sp>
          <p:sp>
            <p:nvSpPr>
              <p:cNvPr id="34" name="Freeform: Shape 33">
                <a:extLst>
                  <a:ext uri="{FF2B5EF4-FFF2-40B4-BE49-F238E27FC236}">
                    <a16:creationId xmlns:a16="http://schemas.microsoft.com/office/drawing/2014/main" id="{80F50143-C3B1-47E9-98F2-CCCAD7EAC733}"/>
                  </a:ext>
                </a:extLst>
              </p:cNvPr>
              <p:cNvSpPr/>
              <p:nvPr/>
            </p:nvSpPr>
            <p:spPr>
              <a:xfrm>
                <a:off x="4831405" y="2854344"/>
                <a:ext cx="561519" cy="703514"/>
              </a:xfrm>
              <a:custGeom>
                <a:avLst/>
                <a:gdLst>
                  <a:gd name="connsiteX0" fmla="*/ 0 w 645941"/>
                  <a:gd name="connsiteY0" fmla="*/ 360094 h 809283"/>
                  <a:gd name="connsiteX1" fmla="*/ 393505 w 645941"/>
                  <a:gd name="connsiteY1" fmla="*/ 0 h 809283"/>
                  <a:gd name="connsiteX2" fmla="*/ 645941 w 645941"/>
                  <a:gd name="connsiteY2" fmla="*/ 809283 h 8092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645941" h="809283">
                    <a:moveTo>
                      <a:pt x="0" y="360094"/>
                    </a:moveTo>
                    <a:lnTo>
                      <a:pt x="393505" y="0"/>
                    </a:lnTo>
                    <a:lnTo>
                      <a:pt x="645941" y="809283"/>
                    </a:lnTo>
                    <a:close/>
                  </a:path>
                </a:pathLst>
              </a:custGeom>
              <a:grpFill/>
              <a:ln w="3175" cap="flat">
                <a:solidFill>
                  <a:sysClr val="window" lastClr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D" sz="1800" b="0" i="0" u="none" strike="noStrike" kern="0" cap="none" spc="0" normalizeH="0" baseline="0" noProof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Open Sans"/>
                </a:endParaRPr>
              </a:p>
            </p:txBody>
          </p:sp>
          <p:sp>
            <p:nvSpPr>
              <p:cNvPr id="35" name="Freeform: Shape 34">
                <a:extLst>
                  <a:ext uri="{FF2B5EF4-FFF2-40B4-BE49-F238E27FC236}">
                    <a16:creationId xmlns:a16="http://schemas.microsoft.com/office/drawing/2014/main" id="{234384D7-7678-4AAA-B97A-3231FE19054F}"/>
                  </a:ext>
                </a:extLst>
              </p:cNvPr>
              <p:cNvSpPr/>
              <p:nvPr/>
            </p:nvSpPr>
            <p:spPr>
              <a:xfrm>
                <a:off x="5173480" y="2854344"/>
                <a:ext cx="758373" cy="703514"/>
              </a:xfrm>
              <a:custGeom>
                <a:avLst/>
                <a:gdLst>
                  <a:gd name="connsiteX0" fmla="*/ 0 w 872391"/>
                  <a:gd name="connsiteY0" fmla="*/ 0 h 809283"/>
                  <a:gd name="connsiteX1" fmla="*/ 252437 w 872391"/>
                  <a:gd name="connsiteY1" fmla="*/ 809283 h 809283"/>
                  <a:gd name="connsiteX2" fmla="*/ 872392 w 872391"/>
                  <a:gd name="connsiteY2" fmla="*/ 226451 h 8092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872391" h="809283">
                    <a:moveTo>
                      <a:pt x="0" y="0"/>
                    </a:moveTo>
                    <a:lnTo>
                      <a:pt x="252437" y="809283"/>
                    </a:lnTo>
                    <a:lnTo>
                      <a:pt x="872392" y="226451"/>
                    </a:lnTo>
                    <a:close/>
                  </a:path>
                </a:pathLst>
              </a:custGeom>
              <a:grpFill/>
              <a:ln w="3175" cap="flat">
                <a:solidFill>
                  <a:sysClr val="window" lastClr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D" sz="1800" b="0" i="0" u="none" strike="noStrike" kern="0" cap="none" spc="0" normalizeH="0" baseline="0" noProof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Open Sans"/>
                </a:endParaRPr>
              </a:p>
            </p:txBody>
          </p:sp>
          <p:sp>
            <p:nvSpPr>
              <p:cNvPr id="36" name="Freeform: Shape 35">
                <a:extLst>
                  <a:ext uri="{FF2B5EF4-FFF2-40B4-BE49-F238E27FC236}">
                    <a16:creationId xmlns:a16="http://schemas.microsoft.com/office/drawing/2014/main" id="{8F2AF6B3-AB49-428F-8714-ED530B8C60E4}"/>
                  </a:ext>
                </a:extLst>
              </p:cNvPr>
              <p:cNvSpPr/>
              <p:nvPr/>
            </p:nvSpPr>
            <p:spPr>
              <a:xfrm>
                <a:off x="5173480" y="2483224"/>
                <a:ext cx="981045" cy="567974"/>
              </a:xfrm>
              <a:custGeom>
                <a:avLst/>
                <a:gdLst>
                  <a:gd name="connsiteX0" fmla="*/ 0 w 1128541"/>
                  <a:gd name="connsiteY0" fmla="*/ 426916 h 653366"/>
                  <a:gd name="connsiteX1" fmla="*/ 872392 w 1128541"/>
                  <a:gd name="connsiteY1" fmla="*/ 653366 h 653366"/>
                  <a:gd name="connsiteX2" fmla="*/ 1128541 w 1128541"/>
                  <a:gd name="connsiteY2" fmla="*/ 0 h 653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28541" h="653366">
                    <a:moveTo>
                      <a:pt x="0" y="426916"/>
                    </a:moveTo>
                    <a:lnTo>
                      <a:pt x="872392" y="653366"/>
                    </a:lnTo>
                    <a:lnTo>
                      <a:pt x="1128541" y="0"/>
                    </a:lnTo>
                    <a:close/>
                  </a:path>
                </a:pathLst>
              </a:custGeom>
              <a:grpFill/>
              <a:ln w="3175" cap="flat">
                <a:solidFill>
                  <a:sysClr val="window" lastClr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D" sz="1800" b="0" i="0" u="none" strike="noStrike" kern="0" cap="none" spc="0" normalizeH="0" baseline="0" noProof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Open Sans"/>
                </a:endParaRPr>
              </a:p>
            </p:txBody>
          </p:sp>
          <p:sp>
            <p:nvSpPr>
              <p:cNvPr id="37" name="Freeform: Shape 36">
                <a:extLst>
                  <a:ext uri="{FF2B5EF4-FFF2-40B4-BE49-F238E27FC236}">
                    <a16:creationId xmlns:a16="http://schemas.microsoft.com/office/drawing/2014/main" id="{02DF83E1-B36C-4C77-8337-86B9E1C767F5}"/>
                  </a:ext>
                </a:extLst>
              </p:cNvPr>
              <p:cNvSpPr/>
              <p:nvPr/>
            </p:nvSpPr>
            <p:spPr>
              <a:xfrm>
                <a:off x="5931855" y="2483224"/>
                <a:ext cx="222671" cy="787418"/>
              </a:xfrm>
              <a:custGeom>
                <a:avLst/>
                <a:gdLst>
                  <a:gd name="connsiteX0" fmla="*/ 0 w 256149"/>
                  <a:gd name="connsiteY0" fmla="*/ 653366 h 905803"/>
                  <a:gd name="connsiteX1" fmla="*/ 144780 w 256149"/>
                  <a:gd name="connsiteY1" fmla="*/ 905803 h 905803"/>
                  <a:gd name="connsiteX2" fmla="*/ 256149 w 256149"/>
                  <a:gd name="connsiteY2" fmla="*/ 0 h 9058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56149" h="905803">
                    <a:moveTo>
                      <a:pt x="0" y="653366"/>
                    </a:moveTo>
                    <a:lnTo>
                      <a:pt x="144780" y="905803"/>
                    </a:lnTo>
                    <a:lnTo>
                      <a:pt x="256149" y="0"/>
                    </a:lnTo>
                    <a:close/>
                  </a:path>
                </a:pathLst>
              </a:custGeom>
              <a:grpFill/>
              <a:ln w="3175" cap="flat">
                <a:solidFill>
                  <a:sysClr val="window" lastClr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D" sz="1800" b="0" i="0" u="none" strike="noStrike" kern="0" cap="none" spc="0" normalizeH="0" baseline="0" noProof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Open Sans"/>
                </a:endParaRPr>
              </a:p>
            </p:txBody>
          </p:sp>
          <p:sp>
            <p:nvSpPr>
              <p:cNvPr id="38" name="Freeform: Shape 37">
                <a:extLst>
                  <a:ext uri="{FF2B5EF4-FFF2-40B4-BE49-F238E27FC236}">
                    <a16:creationId xmlns:a16="http://schemas.microsoft.com/office/drawing/2014/main" id="{2DA10C08-9941-48BA-BAB8-AF3DB1FFE716}"/>
                  </a:ext>
                </a:extLst>
              </p:cNvPr>
              <p:cNvSpPr/>
              <p:nvPr/>
            </p:nvSpPr>
            <p:spPr>
              <a:xfrm>
                <a:off x="6057713" y="2483224"/>
                <a:ext cx="706740" cy="787418"/>
              </a:xfrm>
              <a:custGeom>
                <a:avLst/>
                <a:gdLst>
                  <a:gd name="connsiteX0" fmla="*/ 111369 w 812994"/>
                  <a:gd name="connsiteY0" fmla="*/ 0 h 905803"/>
                  <a:gd name="connsiteX1" fmla="*/ 0 w 812994"/>
                  <a:gd name="connsiteY1" fmla="*/ 905803 h 905803"/>
                  <a:gd name="connsiteX2" fmla="*/ 812995 w 812994"/>
                  <a:gd name="connsiteY2" fmla="*/ 55685 h 9058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812994" h="905803">
                    <a:moveTo>
                      <a:pt x="111369" y="0"/>
                    </a:moveTo>
                    <a:lnTo>
                      <a:pt x="0" y="905803"/>
                    </a:lnTo>
                    <a:lnTo>
                      <a:pt x="812995" y="55685"/>
                    </a:lnTo>
                    <a:close/>
                  </a:path>
                </a:pathLst>
              </a:custGeom>
              <a:grpFill/>
              <a:ln w="3175" cap="flat">
                <a:solidFill>
                  <a:sysClr val="window" lastClr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D" sz="1800" b="0" i="0" u="none" strike="noStrike" kern="0" cap="none" spc="0" normalizeH="0" baseline="0" noProof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Open Sans"/>
                </a:endParaRPr>
              </a:p>
            </p:txBody>
          </p:sp>
          <p:sp>
            <p:nvSpPr>
              <p:cNvPr id="39" name="Freeform: Shape 38">
                <a:extLst>
                  <a:ext uri="{FF2B5EF4-FFF2-40B4-BE49-F238E27FC236}">
                    <a16:creationId xmlns:a16="http://schemas.microsoft.com/office/drawing/2014/main" id="{FD93AD0A-9A45-447B-BD71-DAEE93287891}"/>
                  </a:ext>
                </a:extLst>
              </p:cNvPr>
              <p:cNvSpPr/>
              <p:nvPr/>
            </p:nvSpPr>
            <p:spPr>
              <a:xfrm>
                <a:off x="6764453" y="2531631"/>
                <a:ext cx="651879" cy="732557"/>
              </a:xfrm>
              <a:custGeom>
                <a:avLst/>
                <a:gdLst>
                  <a:gd name="connsiteX0" fmla="*/ 0 w 749885"/>
                  <a:gd name="connsiteY0" fmla="*/ 0 h 842694"/>
                  <a:gd name="connsiteX1" fmla="*/ 590257 w 749885"/>
                  <a:gd name="connsiteY1" fmla="*/ 11137 h 842694"/>
                  <a:gd name="connsiteX2" fmla="*/ 749886 w 749885"/>
                  <a:gd name="connsiteY2" fmla="*/ 107657 h 842694"/>
                  <a:gd name="connsiteX3" fmla="*/ 226451 w 749885"/>
                  <a:gd name="connsiteY3" fmla="*/ 842694 h 842694"/>
                  <a:gd name="connsiteX4" fmla="*/ 0 w 749885"/>
                  <a:gd name="connsiteY4" fmla="*/ 0 h 8426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49885" h="842694">
                    <a:moveTo>
                      <a:pt x="0" y="0"/>
                    </a:moveTo>
                    <a:lnTo>
                      <a:pt x="590257" y="11137"/>
                    </a:lnTo>
                    <a:cubicBezTo>
                      <a:pt x="645941" y="40835"/>
                      <a:pt x="697914" y="74246"/>
                      <a:pt x="749886" y="107657"/>
                    </a:cubicBezTo>
                    <a:lnTo>
                      <a:pt x="226451" y="84269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3175" cap="flat">
                <a:solidFill>
                  <a:sysClr val="window" lastClr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D" sz="1800" b="0" i="0" u="none" strike="noStrike" kern="0" cap="none" spc="0" normalizeH="0" baseline="0" noProof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Open Sans"/>
                </a:endParaRPr>
              </a:p>
            </p:txBody>
          </p:sp>
          <p:sp>
            <p:nvSpPr>
              <p:cNvPr id="40" name="Freeform: Shape 39">
                <a:extLst>
                  <a:ext uri="{FF2B5EF4-FFF2-40B4-BE49-F238E27FC236}">
                    <a16:creationId xmlns:a16="http://schemas.microsoft.com/office/drawing/2014/main" id="{2B8FAD74-6592-4FB2-830F-B6B12790B436}"/>
                  </a:ext>
                </a:extLst>
              </p:cNvPr>
              <p:cNvSpPr/>
              <p:nvPr/>
            </p:nvSpPr>
            <p:spPr>
              <a:xfrm>
                <a:off x="6057713" y="2531631"/>
                <a:ext cx="903594" cy="739011"/>
              </a:xfrm>
              <a:custGeom>
                <a:avLst/>
                <a:gdLst>
                  <a:gd name="connsiteX0" fmla="*/ 812995 w 1039445"/>
                  <a:gd name="connsiteY0" fmla="*/ 0 h 850118"/>
                  <a:gd name="connsiteX1" fmla="*/ 1039446 w 1039445"/>
                  <a:gd name="connsiteY1" fmla="*/ 842694 h 850118"/>
                  <a:gd name="connsiteX2" fmla="*/ 0 w 1039445"/>
                  <a:gd name="connsiteY2" fmla="*/ 850119 h 85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039445" h="850118">
                    <a:moveTo>
                      <a:pt x="812995" y="0"/>
                    </a:moveTo>
                    <a:lnTo>
                      <a:pt x="1039446" y="842694"/>
                    </a:lnTo>
                    <a:lnTo>
                      <a:pt x="0" y="850119"/>
                    </a:lnTo>
                    <a:close/>
                  </a:path>
                </a:pathLst>
              </a:custGeom>
              <a:grpFill/>
              <a:ln w="3175" cap="flat">
                <a:solidFill>
                  <a:sysClr val="window" lastClr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D" sz="1800" b="0" i="0" u="none" strike="noStrike" kern="0" cap="none" spc="0" normalizeH="0" baseline="0" noProof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Open Sans"/>
                </a:endParaRPr>
              </a:p>
            </p:txBody>
          </p:sp>
          <p:sp>
            <p:nvSpPr>
              <p:cNvPr id="41" name="Freeform: Shape 40">
                <a:extLst>
                  <a:ext uri="{FF2B5EF4-FFF2-40B4-BE49-F238E27FC236}">
                    <a16:creationId xmlns:a16="http://schemas.microsoft.com/office/drawing/2014/main" id="{49C6EEF7-0C5C-4DA3-8608-C90FF01999EB}"/>
                  </a:ext>
                </a:extLst>
              </p:cNvPr>
              <p:cNvSpPr/>
              <p:nvPr/>
            </p:nvSpPr>
            <p:spPr>
              <a:xfrm>
                <a:off x="6961307" y="2625218"/>
                <a:ext cx="797099" cy="658334"/>
              </a:xfrm>
              <a:custGeom>
                <a:avLst/>
                <a:gdLst>
                  <a:gd name="connsiteX0" fmla="*/ 916940 w 916939"/>
                  <a:gd name="connsiteY0" fmla="*/ 757311 h 757311"/>
                  <a:gd name="connsiteX1" fmla="*/ 0 w 916939"/>
                  <a:gd name="connsiteY1" fmla="*/ 735037 h 757311"/>
                  <a:gd name="connsiteX2" fmla="*/ 527147 w 916939"/>
                  <a:gd name="connsiteY2" fmla="*/ 0 h 757311"/>
                  <a:gd name="connsiteX3" fmla="*/ 660790 w 916939"/>
                  <a:gd name="connsiteY3" fmla="*/ 89095 h 757311"/>
                  <a:gd name="connsiteX4" fmla="*/ 916940 w 916939"/>
                  <a:gd name="connsiteY4" fmla="*/ 757311 h 7573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16939" h="757311">
                    <a:moveTo>
                      <a:pt x="916940" y="757311"/>
                    </a:moveTo>
                    <a:lnTo>
                      <a:pt x="0" y="735037"/>
                    </a:lnTo>
                    <a:lnTo>
                      <a:pt x="527147" y="0"/>
                    </a:lnTo>
                    <a:cubicBezTo>
                      <a:pt x="571695" y="29698"/>
                      <a:pt x="616243" y="59397"/>
                      <a:pt x="660790" y="89095"/>
                    </a:cubicBezTo>
                    <a:lnTo>
                      <a:pt x="916940" y="757311"/>
                    </a:lnTo>
                    <a:close/>
                  </a:path>
                </a:pathLst>
              </a:custGeom>
              <a:grpFill/>
              <a:ln w="3175" cap="flat">
                <a:solidFill>
                  <a:sysClr val="window" lastClr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D" sz="1800" b="0" i="0" u="none" strike="noStrike" kern="0" cap="none" spc="0" normalizeH="0" baseline="0" noProof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Open Sans"/>
                </a:endParaRPr>
              </a:p>
            </p:txBody>
          </p:sp>
        </p:grp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8548AE2B-C9BE-4CBA-BF2E-1F046CCC08B4}"/>
                </a:ext>
              </a:extLst>
            </p:cNvPr>
            <p:cNvSpPr/>
            <p:nvPr/>
          </p:nvSpPr>
          <p:spPr>
            <a:xfrm>
              <a:off x="5100182" y="2014978"/>
              <a:ext cx="348529" cy="580882"/>
            </a:xfrm>
            <a:custGeom>
              <a:avLst/>
              <a:gdLst>
                <a:gd name="connsiteX0" fmla="*/ 0 w 400929"/>
                <a:gd name="connsiteY0" fmla="*/ 0 h 668215"/>
                <a:gd name="connsiteX1" fmla="*/ 256149 w 400929"/>
                <a:gd name="connsiteY1" fmla="*/ 668216 h 668215"/>
                <a:gd name="connsiteX2" fmla="*/ 400929 w 400929"/>
                <a:gd name="connsiteY2" fmla="*/ 363806 h 6682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00929" h="668215">
                  <a:moveTo>
                    <a:pt x="0" y="0"/>
                  </a:moveTo>
                  <a:lnTo>
                    <a:pt x="256149" y="668216"/>
                  </a:lnTo>
                  <a:lnTo>
                    <a:pt x="400929" y="363806"/>
                  </a:lnTo>
                  <a:close/>
                </a:path>
              </a:pathLst>
            </a:custGeom>
            <a:solidFill>
              <a:schemeClr val="accent3"/>
            </a:solidFill>
            <a:ln w="3175" cap="flat">
              <a:solidFill>
                <a:sysClr val="window" lastClr="FFFFFF"/>
              </a:solidFill>
              <a:prstDash val="solid"/>
              <a:miter/>
            </a:ln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D" sz="1800" b="0" i="0" u="none" strike="noStrike" kern="0" cap="none" spc="0" normalizeH="0" baseline="0" noProof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Open Sans"/>
              </a:endParaRPr>
            </a:p>
          </p:txBody>
        </p:sp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65532A2E-2F51-4F9A-9E59-3BD619251FC1}"/>
                </a:ext>
              </a:extLst>
            </p:cNvPr>
            <p:cNvGrpSpPr/>
            <p:nvPr/>
          </p:nvGrpSpPr>
          <p:grpSpPr>
            <a:xfrm>
              <a:off x="2115746" y="2466287"/>
              <a:ext cx="3194852" cy="1413481"/>
              <a:chOff x="4563555" y="3051199"/>
              <a:chExt cx="3194852" cy="1413481"/>
            </a:xfrm>
            <a:noFill/>
          </p:grpSpPr>
          <p:sp>
            <p:nvSpPr>
              <p:cNvPr id="44" name="Freeform: Shape 43">
                <a:extLst>
                  <a:ext uri="{FF2B5EF4-FFF2-40B4-BE49-F238E27FC236}">
                    <a16:creationId xmlns:a16="http://schemas.microsoft.com/office/drawing/2014/main" id="{6D00DB23-29A2-4E56-8BC0-665B5E85BB06}"/>
                  </a:ext>
                </a:extLst>
              </p:cNvPr>
              <p:cNvSpPr/>
              <p:nvPr/>
            </p:nvSpPr>
            <p:spPr>
              <a:xfrm>
                <a:off x="4563555" y="3980611"/>
                <a:ext cx="600244" cy="484069"/>
              </a:xfrm>
              <a:custGeom>
                <a:avLst/>
                <a:gdLst>
                  <a:gd name="connsiteX0" fmla="*/ 0 w 690488"/>
                  <a:gd name="connsiteY0" fmla="*/ 319259 h 556846"/>
                  <a:gd name="connsiteX1" fmla="*/ 141068 w 690488"/>
                  <a:gd name="connsiteY1" fmla="*/ 0 h 556846"/>
                  <a:gd name="connsiteX2" fmla="*/ 690489 w 690488"/>
                  <a:gd name="connsiteY2" fmla="*/ 393505 h 556846"/>
                  <a:gd name="connsiteX3" fmla="*/ 389792 w 690488"/>
                  <a:gd name="connsiteY3" fmla="*/ 556846 h 556846"/>
                  <a:gd name="connsiteX4" fmla="*/ 360094 w 690488"/>
                  <a:gd name="connsiteY4" fmla="*/ 245013 h 5568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90488" h="556846">
                    <a:moveTo>
                      <a:pt x="0" y="319259"/>
                    </a:moveTo>
                    <a:lnTo>
                      <a:pt x="141068" y="0"/>
                    </a:lnTo>
                    <a:lnTo>
                      <a:pt x="690489" y="393505"/>
                    </a:lnTo>
                    <a:lnTo>
                      <a:pt x="389792" y="556846"/>
                    </a:lnTo>
                    <a:lnTo>
                      <a:pt x="360094" y="245013"/>
                    </a:lnTo>
                    <a:close/>
                  </a:path>
                </a:pathLst>
              </a:custGeom>
              <a:grpFill/>
              <a:ln w="3175" cap="flat">
                <a:solidFill>
                  <a:sysClr val="window" lastClr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D" sz="1800" b="0" i="0" u="none" strike="noStrike" kern="0" cap="none" spc="0" normalizeH="0" baseline="0" noProof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Open Sans"/>
                </a:endParaRPr>
              </a:p>
            </p:txBody>
          </p:sp>
          <p:sp>
            <p:nvSpPr>
              <p:cNvPr id="45" name="Freeform: Shape 44">
                <a:extLst>
                  <a:ext uri="{FF2B5EF4-FFF2-40B4-BE49-F238E27FC236}">
                    <a16:creationId xmlns:a16="http://schemas.microsoft.com/office/drawing/2014/main" id="{F34EF5BC-F4EF-4359-9EEE-61A260767044}"/>
                  </a:ext>
                </a:extLst>
              </p:cNvPr>
              <p:cNvSpPr/>
              <p:nvPr/>
            </p:nvSpPr>
            <p:spPr>
              <a:xfrm>
                <a:off x="5163799" y="3557858"/>
                <a:ext cx="797099" cy="764829"/>
              </a:xfrm>
              <a:custGeom>
                <a:avLst/>
                <a:gdLst>
                  <a:gd name="connsiteX0" fmla="*/ 916940 w 916939"/>
                  <a:gd name="connsiteY0" fmla="*/ 601394 h 879817"/>
                  <a:gd name="connsiteX1" fmla="*/ 0 w 916939"/>
                  <a:gd name="connsiteY1" fmla="*/ 879817 h 879817"/>
                  <a:gd name="connsiteX2" fmla="*/ 263574 w 916939"/>
                  <a:gd name="connsiteY2" fmla="*/ 0 h 8798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916939" h="879817">
                    <a:moveTo>
                      <a:pt x="916940" y="601394"/>
                    </a:moveTo>
                    <a:lnTo>
                      <a:pt x="0" y="879817"/>
                    </a:lnTo>
                    <a:lnTo>
                      <a:pt x="263574" y="0"/>
                    </a:lnTo>
                    <a:close/>
                  </a:path>
                </a:pathLst>
              </a:custGeom>
              <a:grpFill/>
              <a:ln w="3175" cap="flat">
                <a:solidFill>
                  <a:sysClr val="window" lastClr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D" sz="1800" b="0" i="0" u="none" strike="noStrike" kern="0" cap="none" spc="0" normalizeH="0" baseline="0" noProof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Open Sans"/>
                </a:endParaRPr>
              </a:p>
            </p:txBody>
          </p:sp>
          <p:sp>
            <p:nvSpPr>
              <p:cNvPr id="46" name="Freeform: Shape 45">
                <a:extLst>
                  <a:ext uri="{FF2B5EF4-FFF2-40B4-BE49-F238E27FC236}">
                    <a16:creationId xmlns:a16="http://schemas.microsoft.com/office/drawing/2014/main" id="{42FC6116-CB32-451F-8B98-12E35F3F7F45}"/>
                  </a:ext>
                </a:extLst>
              </p:cNvPr>
              <p:cNvSpPr/>
              <p:nvPr/>
            </p:nvSpPr>
            <p:spPr>
              <a:xfrm>
                <a:off x="4686185" y="3557858"/>
                <a:ext cx="706740" cy="764829"/>
              </a:xfrm>
              <a:custGeom>
                <a:avLst/>
                <a:gdLst>
                  <a:gd name="connsiteX0" fmla="*/ 549421 w 812995"/>
                  <a:gd name="connsiteY0" fmla="*/ 879817 h 879817"/>
                  <a:gd name="connsiteX1" fmla="*/ 812995 w 812995"/>
                  <a:gd name="connsiteY1" fmla="*/ 0 h 879817"/>
                  <a:gd name="connsiteX2" fmla="*/ 0 w 812995"/>
                  <a:gd name="connsiteY2" fmla="*/ 486312 h 8798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812995" h="879817">
                    <a:moveTo>
                      <a:pt x="549421" y="879817"/>
                    </a:moveTo>
                    <a:lnTo>
                      <a:pt x="812995" y="0"/>
                    </a:lnTo>
                    <a:lnTo>
                      <a:pt x="0" y="486312"/>
                    </a:lnTo>
                    <a:close/>
                  </a:path>
                </a:pathLst>
              </a:custGeom>
              <a:grpFill/>
              <a:ln w="3175" cap="flat">
                <a:solidFill>
                  <a:sysClr val="window" lastClr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D" sz="1800" b="0" i="0" u="none" strike="noStrike" kern="0" cap="none" spc="0" normalizeH="0" baseline="0" noProof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Open Sans"/>
                </a:endParaRPr>
              </a:p>
            </p:txBody>
          </p:sp>
          <p:sp>
            <p:nvSpPr>
              <p:cNvPr id="47" name="Freeform: Shape 46">
                <a:extLst>
                  <a:ext uri="{FF2B5EF4-FFF2-40B4-BE49-F238E27FC236}">
                    <a16:creationId xmlns:a16="http://schemas.microsoft.com/office/drawing/2014/main" id="{9CBD0E0B-A6D4-43F5-AA9D-9EF1B99C2D67}"/>
                  </a:ext>
                </a:extLst>
              </p:cNvPr>
              <p:cNvSpPr/>
              <p:nvPr/>
            </p:nvSpPr>
            <p:spPr>
              <a:xfrm>
                <a:off x="5392925" y="3051199"/>
                <a:ext cx="664788" cy="506658"/>
              </a:xfrm>
              <a:custGeom>
                <a:avLst/>
                <a:gdLst>
                  <a:gd name="connsiteX0" fmla="*/ 0 w 764735"/>
                  <a:gd name="connsiteY0" fmla="*/ 582833 h 582832"/>
                  <a:gd name="connsiteX1" fmla="*/ 619955 w 764735"/>
                  <a:gd name="connsiteY1" fmla="*/ 0 h 582832"/>
                  <a:gd name="connsiteX2" fmla="*/ 764735 w 764735"/>
                  <a:gd name="connsiteY2" fmla="*/ 252437 h 5828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64735" h="582832">
                    <a:moveTo>
                      <a:pt x="0" y="582833"/>
                    </a:moveTo>
                    <a:lnTo>
                      <a:pt x="619955" y="0"/>
                    </a:lnTo>
                    <a:lnTo>
                      <a:pt x="764735" y="252437"/>
                    </a:lnTo>
                    <a:close/>
                  </a:path>
                </a:pathLst>
              </a:custGeom>
              <a:grpFill/>
              <a:ln w="3175" cap="flat">
                <a:solidFill>
                  <a:sysClr val="window" lastClr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D" sz="1800" b="0" i="0" u="none" strike="noStrike" kern="0" cap="none" spc="0" normalizeH="0" baseline="0" noProof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Open Sans"/>
                </a:endParaRPr>
              </a:p>
            </p:txBody>
          </p:sp>
          <p:sp>
            <p:nvSpPr>
              <p:cNvPr id="48" name="Freeform: Shape 47">
                <a:extLst>
                  <a:ext uri="{FF2B5EF4-FFF2-40B4-BE49-F238E27FC236}">
                    <a16:creationId xmlns:a16="http://schemas.microsoft.com/office/drawing/2014/main" id="{66EE0584-AB61-4D1D-A057-C08A42E82656}"/>
                  </a:ext>
                </a:extLst>
              </p:cNvPr>
              <p:cNvSpPr/>
              <p:nvPr/>
            </p:nvSpPr>
            <p:spPr>
              <a:xfrm>
                <a:off x="5392925" y="3270643"/>
                <a:ext cx="664788" cy="810009"/>
              </a:xfrm>
              <a:custGeom>
                <a:avLst/>
                <a:gdLst>
                  <a:gd name="connsiteX0" fmla="*/ 0 w 764735"/>
                  <a:gd name="connsiteY0" fmla="*/ 330396 h 931789"/>
                  <a:gd name="connsiteX1" fmla="*/ 764735 w 764735"/>
                  <a:gd name="connsiteY1" fmla="*/ 0 h 931789"/>
                  <a:gd name="connsiteX2" fmla="*/ 653366 w 764735"/>
                  <a:gd name="connsiteY2" fmla="*/ 931790 h 9317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64735" h="931789">
                    <a:moveTo>
                      <a:pt x="0" y="330396"/>
                    </a:moveTo>
                    <a:lnTo>
                      <a:pt x="764735" y="0"/>
                    </a:lnTo>
                    <a:lnTo>
                      <a:pt x="653366" y="931790"/>
                    </a:lnTo>
                    <a:close/>
                  </a:path>
                </a:pathLst>
              </a:custGeom>
              <a:grpFill/>
              <a:ln w="3175" cap="flat">
                <a:solidFill>
                  <a:sysClr val="window" lastClr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D" sz="1800" b="0" i="0" u="none" strike="noStrike" kern="0" cap="none" spc="0" normalizeH="0" baseline="0" noProof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Open Sans"/>
                </a:endParaRPr>
              </a:p>
            </p:txBody>
          </p:sp>
          <p:sp>
            <p:nvSpPr>
              <p:cNvPr id="49" name="Freeform: Shape 48">
                <a:extLst>
                  <a:ext uri="{FF2B5EF4-FFF2-40B4-BE49-F238E27FC236}">
                    <a16:creationId xmlns:a16="http://schemas.microsoft.com/office/drawing/2014/main" id="{D4D23414-38C0-422F-BEA9-492CBE4A621A}"/>
                  </a:ext>
                </a:extLst>
              </p:cNvPr>
              <p:cNvSpPr/>
              <p:nvPr/>
            </p:nvSpPr>
            <p:spPr>
              <a:xfrm>
                <a:off x="5960900" y="3270643"/>
                <a:ext cx="535701" cy="810009"/>
              </a:xfrm>
              <a:custGeom>
                <a:avLst/>
                <a:gdLst>
                  <a:gd name="connsiteX0" fmla="*/ 0 w 616242"/>
                  <a:gd name="connsiteY0" fmla="*/ 931790 h 931789"/>
                  <a:gd name="connsiteX1" fmla="*/ 111369 w 616242"/>
                  <a:gd name="connsiteY1" fmla="*/ 0 h 931789"/>
                  <a:gd name="connsiteX2" fmla="*/ 616243 w 616242"/>
                  <a:gd name="connsiteY2" fmla="*/ 412066 h 9317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616242" h="931789">
                    <a:moveTo>
                      <a:pt x="0" y="931790"/>
                    </a:moveTo>
                    <a:lnTo>
                      <a:pt x="111369" y="0"/>
                    </a:lnTo>
                    <a:lnTo>
                      <a:pt x="616243" y="412066"/>
                    </a:lnTo>
                    <a:close/>
                  </a:path>
                </a:pathLst>
              </a:custGeom>
              <a:grpFill/>
              <a:ln w="3175" cap="flat">
                <a:solidFill>
                  <a:sysClr val="window" lastClr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D" sz="1800" b="0" i="0" u="none" strike="noStrike" kern="0" cap="none" spc="0" normalizeH="0" baseline="0" noProof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Open Sans"/>
                </a:endParaRPr>
              </a:p>
            </p:txBody>
          </p:sp>
          <p:sp>
            <p:nvSpPr>
              <p:cNvPr id="50" name="Freeform: Shape 49">
                <a:extLst>
                  <a:ext uri="{FF2B5EF4-FFF2-40B4-BE49-F238E27FC236}">
                    <a16:creationId xmlns:a16="http://schemas.microsoft.com/office/drawing/2014/main" id="{FD720626-9807-4EAD-A6A3-EBAB6A86C341}"/>
                  </a:ext>
                </a:extLst>
              </p:cNvPr>
              <p:cNvSpPr/>
              <p:nvPr/>
            </p:nvSpPr>
            <p:spPr>
              <a:xfrm>
                <a:off x="6057713" y="3264189"/>
                <a:ext cx="903594" cy="364664"/>
              </a:xfrm>
              <a:custGeom>
                <a:avLst/>
                <a:gdLst>
                  <a:gd name="connsiteX0" fmla="*/ 0 w 1039445"/>
                  <a:gd name="connsiteY0" fmla="*/ 7425 h 419490"/>
                  <a:gd name="connsiteX1" fmla="*/ 504874 w 1039445"/>
                  <a:gd name="connsiteY1" fmla="*/ 419491 h 419490"/>
                  <a:gd name="connsiteX2" fmla="*/ 1039446 w 1039445"/>
                  <a:gd name="connsiteY2" fmla="*/ 0 h 4194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039445" h="419490">
                    <a:moveTo>
                      <a:pt x="0" y="7425"/>
                    </a:moveTo>
                    <a:lnTo>
                      <a:pt x="504874" y="419491"/>
                    </a:lnTo>
                    <a:lnTo>
                      <a:pt x="1039446" y="0"/>
                    </a:lnTo>
                    <a:close/>
                  </a:path>
                </a:pathLst>
              </a:custGeom>
              <a:grpFill/>
              <a:ln w="3175" cap="flat">
                <a:solidFill>
                  <a:sysClr val="window" lastClr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D" sz="1800" b="0" i="0" u="none" strike="noStrike" kern="0" cap="none" spc="0" normalizeH="0" baseline="0" noProof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Open Sans"/>
                </a:endParaRPr>
              </a:p>
            </p:txBody>
          </p:sp>
          <p:sp>
            <p:nvSpPr>
              <p:cNvPr id="51" name="Freeform: Shape 50">
                <a:extLst>
                  <a:ext uri="{FF2B5EF4-FFF2-40B4-BE49-F238E27FC236}">
                    <a16:creationId xmlns:a16="http://schemas.microsoft.com/office/drawing/2014/main" id="{B19AE511-7276-4F57-80B9-763DD7A2CC83}"/>
                  </a:ext>
                </a:extLst>
              </p:cNvPr>
              <p:cNvSpPr/>
              <p:nvPr/>
            </p:nvSpPr>
            <p:spPr>
              <a:xfrm>
                <a:off x="5960900" y="3264189"/>
                <a:ext cx="1000409" cy="816463"/>
              </a:xfrm>
              <a:custGeom>
                <a:avLst/>
                <a:gdLst>
                  <a:gd name="connsiteX0" fmla="*/ 0 w 1150815"/>
                  <a:gd name="connsiteY0" fmla="*/ 939214 h 939214"/>
                  <a:gd name="connsiteX1" fmla="*/ 616243 w 1150815"/>
                  <a:gd name="connsiteY1" fmla="*/ 419491 h 939214"/>
                  <a:gd name="connsiteX2" fmla="*/ 1150815 w 1150815"/>
                  <a:gd name="connsiteY2" fmla="*/ 0 h 939214"/>
                  <a:gd name="connsiteX3" fmla="*/ 1043158 w 1150815"/>
                  <a:gd name="connsiteY3" fmla="*/ 675640 h 939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50815" h="939214">
                    <a:moveTo>
                      <a:pt x="0" y="939214"/>
                    </a:moveTo>
                    <a:lnTo>
                      <a:pt x="616243" y="419491"/>
                    </a:lnTo>
                    <a:lnTo>
                      <a:pt x="1150815" y="0"/>
                    </a:lnTo>
                    <a:lnTo>
                      <a:pt x="1043158" y="675640"/>
                    </a:lnTo>
                    <a:close/>
                  </a:path>
                </a:pathLst>
              </a:custGeom>
              <a:grpFill/>
              <a:ln w="3175" cap="flat">
                <a:solidFill>
                  <a:sysClr val="window" lastClr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D" sz="1800" b="0" i="0" u="none" strike="noStrike" kern="0" cap="none" spc="0" normalizeH="0" baseline="0" noProof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Open Sans"/>
                </a:endParaRPr>
              </a:p>
            </p:txBody>
          </p:sp>
          <p:sp>
            <p:nvSpPr>
              <p:cNvPr id="52" name="Freeform: Shape 51">
                <a:extLst>
                  <a:ext uri="{FF2B5EF4-FFF2-40B4-BE49-F238E27FC236}">
                    <a16:creationId xmlns:a16="http://schemas.microsoft.com/office/drawing/2014/main" id="{6D4AF12D-79C1-483A-BDF3-9C3D1DED9F69}"/>
                  </a:ext>
                </a:extLst>
              </p:cNvPr>
              <p:cNvSpPr/>
              <p:nvPr/>
            </p:nvSpPr>
            <p:spPr>
              <a:xfrm>
                <a:off x="6867721" y="3264189"/>
                <a:ext cx="890686" cy="587337"/>
              </a:xfrm>
              <a:custGeom>
                <a:avLst/>
                <a:gdLst>
                  <a:gd name="connsiteX0" fmla="*/ 107657 w 1024596"/>
                  <a:gd name="connsiteY0" fmla="*/ 0 h 675640"/>
                  <a:gd name="connsiteX1" fmla="*/ 0 w 1024596"/>
                  <a:gd name="connsiteY1" fmla="*/ 675640 h 675640"/>
                  <a:gd name="connsiteX2" fmla="*/ 1024596 w 1024596"/>
                  <a:gd name="connsiteY2" fmla="*/ 22274 h 675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024596" h="675640">
                    <a:moveTo>
                      <a:pt x="107657" y="0"/>
                    </a:moveTo>
                    <a:lnTo>
                      <a:pt x="0" y="675640"/>
                    </a:lnTo>
                    <a:lnTo>
                      <a:pt x="1024596" y="22274"/>
                    </a:lnTo>
                    <a:close/>
                  </a:path>
                </a:pathLst>
              </a:custGeom>
              <a:grpFill/>
              <a:ln w="3175" cap="flat">
                <a:solidFill>
                  <a:sysClr val="window" lastClr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D" sz="1800" b="0" i="0" u="none" strike="noStrike" kern="0" cap="none" spc="0" normalizeH="0" baseline="0" noProof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Open Sans"/>
                </a:endParaRPr>
              </a:p>
            </p:txBody>
          </p:sp>
        </p:grpSp>
        <p:grpSp>
          <p:nvGrpSpPr>
            <p:cNvPr id="53" name="Group 52">
              <a:extLst>
                <a:ext uri="{FF2B5EF4-FFF2-40B4-BE49-F238E27FC236}">
                  <a16:creationId xmlns:a16="http://schemas.microsoft.com/office/drawing/2014/main" id="{1642218D-0357-48AD-BFD8-353D72A2767E}"/>
                </a:ext>
              </a:extLst>
            </p:cNvPr>
            <p:cNvGrpSpPr/>
            <p:nvPr/>
          </p:nvGrpSpPr>
          <p:grpSpPr>
            <a:xfrm>
              <a:off x="2454593" y="2442203"/>
              <a:ext cx="3322526" cy="2053946"/>
              <a:chOff x="4902402" y="3027115"/>
              <a:chExt cx="3322526" cy="2053946"/>
            </a:xfrm>
            <a:noFill/>
          </p:grpSpPr>
          <p:sp>
            <p:nvSpPr>
              <p:cNvPr id="54" name="Freeform: Shape 53">
                <a:extLst>
                  <a:ext uri="{FF2B5EF4-FFF2-40B4-BE49-F238E27FC236}">
                    <a16:creationId xmlns:a16="http://schemas.microsoft.com/office/drawing/2014/main" id="{C102468A-C0D3-4895-8250-54459EAD282B}"/>
                  </a:ext>
                </a:extLst>
              </p:cNvPr>
              <p:cNvSpPr/>
              <p:nvPr/>
            </p:nvSpPr>
            <p:spPr>
              <a:xfrm>
                <a:off x="4902402" y="4322686"/>
                <a:ext cx="735783" cy="387255"/>
              </a:xfrm>
              <a:custGeom>
                <a:avLst/>
                <a:gdLst>
                  <a:gd name="connsiteX0" fmla="*/ 0 w 846405"/>
                  <a:gd name="connsiteY0" fmla="*/ 163342 h 445477"/>
                  <a:gd name="connsiteX1" fmla="*/ 300697 w 846405"/>
                  <a:gd name="connsiteY1" fmla="*/ 0 h 445477"/>
                  <a:gd name="connsiteX2" fmla="*/ 846406 w 846405"/>
                  <a:gd name="connsiteY2" fmla="*/ 389793 h 445477"/>
                  <a:gd name="connsiteX3" fmla="*/ 170766 w 846405"/>
                  <a:gd name="connsiteY3" fmla="*/ 445477 h 4454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46405" h="445477">
                    <a:moveTo>
                      <a:pt x="0" y="163342"/>
                    </a:moveTo>
                    <a:lnTo>
                      <a:pt x="300697" y="0"/>
                    </a:lnTo>
                    <a:lnTo>
                      <a:pt x="846406" y="389793"/>
                    </a:lnTo>
                    <a:lnTo>
                      <a:pt x="170766" y="445477"/>
                    </a:lnTo>
                    <a:close/>
                  </a:path>
                </a:pathLst>
              </a:custGeom>
              <a:grpFill/>
              <a:ln w="3175" cap="flat">
                <a:solidFill>
                  <a:sysClr val="window" lastClr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D" sz="1800" b="0" i="0" u="none" strike="noStrike" kern="0" cap="none" spc="0" normalizeH="0" baseline="0" noProof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Open Sans"/>
                </a:endParaRPr>
              </a:p>
            </p:txBody>
          </p:sp>
          <p:sp>
            <p:nvSpPr>
              <p:cNvPr id="55" name="Freeform: Shape 54">
                <a:extLst>
                  <a:ext uri="{FF2B5EF4-FFF2-40B4-BE49-F238E27FC236}">
                    <a16:creationId xmlns:a16="http://schemas.microsoft.com/office/drawing/2014/main" id="{D0B1E419-458D-4ECF-91CB-38921808C9C4}"/>
                  </a:ext>
                </a:extLst>
              </p:cNvPr>
              <p:cNvSpPr/>
              <p:nvPr/>
            </p:nvSpPr>
            <p:spPr>
              <a:xfrm>
                <a:off x="5638187" y="4564721"/>
                <a:ext cx="571201" cy="516340"/>
              </a:xfrm>
              <a:custGeom>
                <a:avLst/>
                <a:gdLst>
                  <a:gd name="connsiteX0" fmla="*/ 657078 w 657078"/>
                  <a:gd name="connsiteY0" fmla="*/ 593970 h 593969"/>
                  <a:gd name="connsiteX1" fmla="*/ 586544 w 657078"/>
                  <a:gd name="connsiteY1" fmla="*/ 0 h 593969"/>
                  <a:gd name="connsiteX2" fmla="*/ 0 w 657078"/>
                  <a:gd name="connsiteY2" fmla="*/ 111369 h 593969"/>
                  <a:gd name="connsiteX3" fmla="*/ 642229 w 657078"/>
                  <a:gd name="connsiteY3" fmla="*/ 586545 h 593969"/>
                  <a:gd name="connsiteX4" fmla="*/ 642229 w 657078"/>
                  <a:gd name="connsiteY4" fmla="*/ 586545 h 593969"/>
                  <a:gd name="connsiteX5" fmla="*/ 657078 w 657078"/>
                  <a:gd name="connsiteY5" fmla="*/ 593970 h 593969"/>
                  <a:gd name="connsiteX6" fmla="*/ 657078 w 657078"/>
                  <a:gd name="connsiteY6" fmla="*/ 593970 h 5939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57078" h="593969">
                    <a:moveTo>
                      <a:pt x="657078" y="593970"/>
                    </a:moveTo>
                    <a:lnTo>
                      <a:pt x="586544" y="0"/>
                    </a:lnTo>
                    <a:lnTo>
                      <a:pt x="0" y="111369"/>
                    </a:lnTo>
                    <a:lnTo>
                      <a:pt x="642229" y="586545"/>
                    </a:lnTo>
                    <a:lnTo>
                      <a:pt x="642229" y="586545"/>
                    </a:lnTo>
                    <a:cubicBezTo>
                      <a:pt x="649654" y="586545"/>
                      <a:pt x="653366" y="590257"/>
                      <a:pt x="657078" y="593970"/>
                    </a:cubicBezTo>
                    <a:lnTo>
                      <a:pt x="657078" y="593970"/>
                    </a:lnTo>
                    <a:close/>
                  </a:path>
                </a:pathLst>
              </a:custGeom>
              <a:grpFill/>
              <a:ln w="3175" cap="flat">
                <a:solidFill>
                  <a:sysClr val="window" lastClr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D" sz="1800" b="0" i="0" u="none" strike="noStrike" kern="0" cap="none" spc="0" normalizeH="0" baseline="0" noProof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Open Sans"/>
                </a:endParaRPr>
              </a:p>
            </p:txBody>
          </p:sp>
          <p:sp>
            <p:nvSpPr>
              <p:cNvPr id="56" name="Freeform: Shape 55">
                <a:extLst>
                  <a:ext uri="{FF2B5EF4-FFF2-40B4-BE49-F238E27FC236}">
                    <a16:creationId xmlns:a16="http://schemas.microsoft.com/office/drawing/2014/main" id="{FC145BA5-5B75-400B-ADAD-00166CF0077C}"/>
                  </a:ext>
                </a:extLst>
              </p:cNvPr>
              <p:cNvSpPr/>
              <p:nvPr/>
            </p:nvSpPr>
            <p:spPr>
              <a:xfrm>
                <a:off x="5638187" y="4080652"/>
                <a:ext cx="509885" cy="580882"/>
              </a:xfrm>
              <a:custGeom>
                <a:avLst/>
                <a:gdLst>
                  <a:gd name="connsiteX0" fmla="*/ 586544 w 586544"/>
                  <a:gd name="connsiteY0" fmla="*/ 556846 h 668215"/>
                  <a:gd name="connsiteX1" fmla="*/ 0 w 586544"/>
                  <a:gd name="connsiteY1" fmla="*/ 668216 h 668215"/>
                  <a:gd name="connsiteX2" fmla="*/ 371231 w 586544"/>
                  <a:gd name="connsiteY2" fmla="*/ 0 h 6682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86544" h="668215">
                    <a:moveTo>
                      <a:pt x="586544" y="556846"/>
                    </a:moveTo>
                    <a:lnTo>
                      <a:pt x="0" y="668216"/>
                    </a:lnTo>
                    <a:lnTo>
                      <a:pt x="371231" y="0"/>
                    </a:lnTo>
                    <a:close/>
                  </a:path>
                </a:pathLst>
              </a:custGeom>
              <a:grpFill/>
              <a:ln w="3175" cap="flat">
                <a:solidFill>
                  <a:sysClr val="window" lastClr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D" sz="1800" b="0" i="0" u="none" strike="noStrike" kern="0" cap="none" spc="0" normalizeH="0" baseline="0" noProof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Open Sans"/>
                </a:endParaRPr>
              </a:p>
            </p:txBody>
          </p:sp>
          <p:sp>
            <p:nvSpPr>
              <p:cNvPr id="57" name="Freeform: Shape 56">
                <a:extLst>
                  <a:ext uri="{FF2B5EF4-FFF2-40B4-BE49-F238E27FC236}">
                    <a16:creationId xmlns:a16="http://schemas.microsoft.com/office/drawing/2014/main" id="{6CB3EDA1-40AB-4702-B3BA-271AC785B582}"/>
                  </a:ext>
                </a:extLst>
              </p:cNvPr>
              <p:cNvSpPr/>
              <p:nvPr/>
            </p:nvSpPr>
            <p:spPr>
              <a:xfrm>
                <a:off x="5163799" y="4080652"/>
                <a:ext cx="797099" cy="580882"/>
              </a:xfrm>
              <a:custGeom>
                <a:avLst/>
                <a:gdLst>
                  <a:gd name="connsiteX0" fmla="*/ 545709 w 916939"/>
                  <a:gd name="connsiteY0" fmla="*/ 668216 h 668215"/>
                  <a:gd name="connsiteX1" fmla="*/ 916940 w 916939"/>
                  <a:gd name="connsiteY1" fmla="*/ 0 h 668215"/>
                  <a:gd name="connsiteX2" fmla="*/ 0 w 916939"/>
                  <a:gd name="connsiteY2" fmla="*/ 278423 h 6682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916939" h="668215">
                    <a:moveTo>
                      <a:pt x="545709" y="668216"/>
                    </a:moveTo>
                    <a:lnTo>
                      <a:pt x="916940" y="0"/>
                    </a:lnTo>
                    <a:lnTo>
                      <a:pt x="0" y="278423"/>
                    </a:lnTo>
                    <a:close/>
                  </a:path>
                </a:pathLst>
              </a:custGeom>
              <a:grpFill/>
              <a:ln w="3175" cap="flat">
                <a:solidFill>
                  <a:sysClr val="window" lastClr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D" sz="1800" b="0" i="0" u="none" strike="noStrike" kern="0" cap="none" spc="0" normalizeH="0" baseline="0" noProof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Open Sans"/>
                </a:endParaRPr>
              </a:p>
            </p:txBody>
          </p:sp>
          <p:sp>
            <p:nvSpPr>
              <p:cNvPr id="58" name="Freeform: Shape 57">
                <a:extLst>
                  <a:ext uri="{FF2B5EF4-FFF2-40B4-BE49-F238E27FC236}">
                    <a16:creationId xmlns:a16="http://schemas.microsoft.com/office/drawing/2014/main" id="{382F4BE3-D95F-48FA-84BA-9B0A1B073D00}"/>
                  </a:ext>
                </a:extLst>
              </p:cNvPr>
              <p:cNvSpPr/>
              <p:nvPr/>
            </p:nvSpPr>
            <p:spPr>
              <a:xfrm>
                <a:off x="5960900" y="3851526"/>
                <a:ext cx="906822" cy="713195"/>
              </a:xfrm>
              <a:custGeom>
                <a:avLst/>
                <a:gdLst>
                  <a:gd name="connsiteX0" fmla="*/ 0 w 1043158"/>
                  <a:gd name="connsiteY0" fmla="*/ 263574 h 820420"/>
                  <a:gd name="connsiteX1" fmla="*/ 1043158 w 1043158"/>
                  <a:gd name="connsiteY1" fmla="*/ 0 h 820420"/>
                  <a:gd name="connsiteX2" fmla="*/ 215314 w 1043158"/>
                  <a:gd name="connsiteY2" fmla="*/ 820420 h 820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043158" h="820420">
                    <a:moveTo>
                      <a:pt x="0" y="263574"/>
                    </a:moveTo>
                    <a:lnTo>
                      <a:pt x="1043158" y="0"/>
                    </a:lnTo>
                    <a:lnTo>
                      <a:pt x="215314" y="820420"/>
                    </a:lnTo>
                    <a:close/>
                  </a:path>
                </a:pathLst>
              </a:custGeom>
              <a:grpFill/>
              <a:ln w="3175" cap="flat">
                <a:solidFill>
                  <a:sysClr val="window" lastClr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D" sz="1800" b="0" i="0" u="none" strike="noStrike" kern="0" cap="none" spc="0" normalizeH="0" baseline="0" noProof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Open Sans"/>
                </a:endParaRPr>
              </a:p>
            </p:txBody>
          </p:sp>
          <p:sp>
            <p:nvSpPr>
              <p:cNvPr id="59" name="Freeform: Shape 58">
                <a:extLst>
                  <a:ext uri="{FF2B5EF4-FFF2-40B4-BE49-F238E27FC236}">
                    <a16:creationId xmlns:a16="http://schemas.microsoft.com/office/drawing/2014/main" id="{10E547C3-88F0-42F2-A652-9CD8FC7210FD}"/>
                  </a:ext>
                </a:extLst>
              </p:cNvPr>
              <p:cNvSpPr/>
              <p:nvPr/>
            </p:nvSpPr>
            <p:spPr>
              <a:xfrm>
                <a:off x="6148072" y="3851526"/>
                <a:ext cx="719648" cy="793873"/>
              </a:xfrm>
              <a:custGeom>
                <a:avLst/>
                <a:gdLst>
                  <a:gd name="connsiteX0" fmla="*/ 0 w 827844"/>
                  <a:gd name="connsiteY0" fmla="*/ 820420 h 913228"/>
                  <a:gd name="connsiteX1" fmla="*/ 827844 w 827844"/>
                  <a:gd name="connsiteY1" fmla="*/ 0 h 913228"/>
                  <a:gd name="connsiteX2" fmla="*/ 731324 w 827844"/>
                  <a:gd name="connsiteY2" fmla="*/ 913228 h 913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827844" h="913228">
                    <a:moveTo>
                      <a:pt x="0" y="820420"/>
                    </a:moveTo>
                    <a:lnTo>
                      <a:pt x="827844" y="0"/>
                    </a:lnTo>
                    <a:lnTo>
                      <a:pt x="731324" y="913228"/>
                    </a:lnTo>
                    <a:close/>
                  </a:path>
                </a:pathLst>
              </a:custGeom>
              <a:grpFill/>
              <a:ln w="3175" cap="flat">
                <a:solidFill>
                  <a:sysClr val="window" lastClr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D" sz="1800" b="0" i="0" u="none" strike="noStrike" kern="0" cap="none" spc="0" normalizeH="0" baseline="0" noProof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Open Sans"/>
                </a:endParaRPr>
              </a:p>
            </p:txBody>
          </p:sp>
          <p:sp>
            <p:nvSpPr>
              <p:cNvPr id="60" name="Freeform: Shape 59">
                <a:extLst>
                  <a:ext uri="{FF2B5EF4-FFF2-40B4-BE49-F238E27FC236}">
                    <a16:creationId xmlns:a16="http://schemas.microsoft.com/office/drawing/2014/main" id="{00FD4FF5-DE2C-4DF8-A9B7-3FA67E7412AE}"/>
                  </a:ext>
                </a:extLst>
              </p:cNvPr>
              <p:cNvSpPr/>
              <p:nvPr/>
            </p:nvSpPr>
            <p:spPr>
              <a:xfrm>
                <a:off x="6783816" y="3851526"/>
                <a:ext cx="558292" cy="793873"/>
              </a:xfrm>
              <a:custGeom>
                <a:avLst/>
                <a:gdLst>
                  <a:gd name="connsiteX0" fmla="*/ 0 w 642228"/>
                  <a:gd name="connsiteY0" fmla="*/ 913228 h 913228"/>
                  <a:gd name="connsiteX1" fmla="*/ 642229 w 642228"/>
                  <a:gd name="connsiteY1" fmla="*/ 449190 h 913228"/>
                  <a:gd name="connsiteX2" fmla="*/ 96520 w 642228"/>
                  <a:gd name="connsiteY2" fmla="*/ 0 h 913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642228" h="913228">
                    <a:moveTo>
                      <a:pt x="0" y="913228"/>
                    </a:moveTo>
                    <a:lnTo>
                      <a:pt x="642229" y="449190"/>
                    </a:lnTo>
                    <a:lnTo>
                      <a:pt x="96520" y="0"/>
                    </a:lnTo>
                    <a:close/>
                  </a:path>
                </a:pathLst>
              </a:custGeom>
              <a:grpFill/>
              <a:ln w="3175" cap="flat">
                <a:solidFill>
                  <a:sysClr val="window" lastClr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D" sz="1800" b="0" i="0" u="none" strike="noStrike" kern="0" cap="none" spc="0" normalizeH="0" baseline="0" noProof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Open Sans"/>
                </a:endParaRPr>
              </a:p>
            </p:txBody>
          </p:sp>
          <p:sp>
            <p:nvSpPr>
              <p:cNvPr id="61" name="Freeform: Shape 60">
                <a:extLst>
                  <a:ext uri="{FF2B5EF4-FFF2-40B4-BE49-F238E27FC236}">
                    <a16:creationId xmlns:a16="http://schemas.microsoft.com/office/drawing/2014/main" id="{41FBF7BF-A782-4C92-9F92-EFB63E2BD575}"/>
                  </a:ext>
                </a:extLst>
              </p:cNvPr>
              <p:cNvSpPr/>
              <p:nvPr/>
            </p:nvSpPr>
            <p:spPr>
              <a:xfrm>
                <a:off x="6783816" y="4242009"/>
                <a:ext cx="558292" cy="722876"/>
              </a:xfrm>
              <a:custGeom>
                <a:avLst/>
                <a:gdLst>
                  <a:gd name="connsiteX0" fmla="*/ 0 w 642228"/>
                  <a:gd name="connsiteY0" fmla="*/ 464039 h 831557"/>
                  <a:gd name="connsiteX1" fmla="*/ 642229 w 642228"/>
                  <a:gd name="connsiteY1" fmla="*/ 0 h 831557"/>
                  <a:gd name="connsiteX2" fmla="*/ 567983 w 642228"/>
                  <a:gd name="connsiteY2" fmla="*/ 831557 h 8315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642228" h="831557">
                    <a:moveTo>
                      <a:pt x="0" y="464039"/>
                    </a:moveTo>
                    <a:lnTo>
                      <a:pt x="642229" y="0"/>
                    </a:lnTo>
                    <a:lnTo>
                      <a:pt x="567983" y="831557"/>
                    </a:lnTo>
                    <a:close/>
                  </a:path>
                </a:pathLst>
              </a:custGeom>
              <a:grpFill/>
              <a:ln w="3175" cap="flat">
                <a:solidFill>
                  <a:sysClr val="window" lastClr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D" sz="1800" b="0" i="0" u="none" strike="noStrike" kern="0" cap="none" spc="0" normalizeH="0" baseline="0" noProof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Open Sans"/>
                </a:endParaRPr>
              </a:p>
            </p:txBody>
          </p:sp>
          <p:sp>
            <p:nvSpPr>
              <p:cNvPr id="62" name="Freeform: Shape 61">
                <a:extLst>
                  <a:ext uri="{FF2B5EF4-FFF2-40B4-BE49-F238E27FC236}">
                    <a16:creationId xmlns:a16="http://schemas.microsoft.com/office/drawing/2014/main" id="{8F67EBD1-79FF-4DBC-A2CF-97F7984EA6CD}"/>
                  </a:ext>
                </a:extLst>
              </p:cNvPr>
              <p:cNvSpPr/>
              <p:nvPr/>
            </p:nvSpPr>
            <p:spPr>
              <a:xfrm>
                <a:off x="6867721" y="3283552"/>
                <a:ext cx="890686" cy="958456"/>
              </a:xfrm>
              <a:custGeom>
                <a:avLst/>
                <a:gdLst>
                  <a:gd name="connsiteX0" fmla="*/ 545709 w 1024596"/>
                  <a:gd name="connsiteY0" fmla="*/ 1102556 h 1102555"/>
                  <a:gd name="connsiteX1" fmla="*/ 1024596 w 1024596"/>
                  <a:gd name="connsiteY1" fmla="*/ 0 h 1102555"/>
                  <a:gd name="connsiteX2" fmla="*/ 0 w 1024596"/>
                  <a:gd name="connsiteY2" fmla="*/ 653366 h 11025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024596" h="1102555">
                    <a:moveTo>
                      <a:pt x="545709" y="1102556"/>
                    </a:moveTo>
                    <a:lnTo>
                      <a:pt x="1024596" y="0"/>
                    </a:lnTo>
                    <a:lnTo>
                      <a:pt x="0" y="653366"/>
                    </a:lnTo>
                    <a:close/>
                  </a:path>
                </a:pathLst>
              </a:custGeom>
              <a:grpFill/>
              <a:ln w="3175" cap="flat">
                <a:solidFill>
                  <a:sysClr val="window" lastClr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D" sz="1800" b="0" i="0" u="none" strike="noStrike" kern="0" cap="none" spc="0" normalizeH="0" baseline="0" noProof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Open Sans"/>
                </a:endParaRPr>
              </a:p>
            </p:txBody>
          </p:sp>
          <p:sp>
            <p:nvSpPr>
              <p:cNvPr id="63" name="Freeform: Shape 62">
                <a:extLst>
                  <a:ext uri="{FF2B5EF4-FFF2-40B4-BE49-F238E27FC236}">
                    <a16:creationId xmlns:a16="http://schemas.microsoft.com/office/drawing/2014/main" id="{FEAE5FCF-D360-44BF-9C27-F0F203FE0AA9}"/>
                  </a:ext>
                </a:extLst>
              </p:cNvPr>
              <p:cNvSpPr/>
              <p:nvPr/>
            </p:nvSpPr>
            <p:spPr>
              <a:xfrm>
                <a:off x="7342108" y="3283552"/>
                <a:ext cx="416298" cy="958456"/>
              </a:xfrm>
              <a:custGeom>
                <a:avLst/>
                <a:gdLst>
                  <a:gd name="connsiteX0" fmla="*/ 0 w 478887"/>
                  <a:gd name="connsiteY0" fmla="*/ 1102556 h 1102555"/>
                  <a:gd name="connsiteX1" fmla="*/ 478888 w 478887"/>
                  <a:gd name="connsiteY1" fmla="*/ 0 h 1102555"/>
                  <a:gd name="connsiteX2" fmla="*/ 478888 w 478887"/>
                  <a:gd name="connsiteY2" fmla="*/ 972625 h 11025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78887" h="1102555">
                    <a:moveTo>
                      <a:pt x="0" y="1102556"/>
                    </a:moveTo>
                    <a:lnTo>
                      <a:pt x="478888" y="0"/>
                    </a:lnTo>
                    <a:lnTo>
                      <a:pt x="478888" y="972625"/>
                    </a:lnTo>
                    <a:close/>
                  </a:path>
                </a:pathLst>
              </a:custGeom>
              <a:grpFill/>
              <a:ln w="3175" cap="flat">
                <a:solidFill>
                  <a:sysClr val="window" lastClr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D" sz="1800" b="0" i="0" u="none" strike="noStrike" kern="0" cap="none" spc="0" normalizeH="0" baseline="0" noProof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Open Sans"/>
                </a:endParaRPr>
              </a:p>
            </p:txBody>
          </p:sp>
          <p:sp>
            <p:nvSpPr>
              <p:cNvPr id="64" name="Freeform: Shape 63">
                <a:extLst>
                  <a:ext uri="{FF2B5EF4-FFF2-40B4-BE49-F238E27FC236}">
                    <a16:creationId xmlns:a16="http://schemas.microsoft.com/office/drawing/2014/main" id="{8F372B07-8420-4614-8CC8-4FECE377E0A5}"/>
                  </a:ext>
                </a:extLst>
              </p:cNvPr>
              <p:cNvSpPr/>
              <p:nvPr/>
            </p:nvSpPr>
            <p:spPr>
              <a:xfrm>
                <a:off x="7758407" y="3283552"/>
                <a:ext cx="461478" cy="845507"/>
              </a:xfrm>
              <a:custGeom>
                <a:avLst/>
                <a:gdLst>
                  <a:gd name="connsiteX0" fmla="*/ 0 w 530859"/>
                  <a:gd name="connsiteY0" fmla="*/ 0 h 972625"/>
                  <a:gd name="connsiteX1" fmla="*/ 530860 w 530859"/>
                  <a:gd name="connsiteY1" fmla="*/ 601394 h 972625"/>
                  <a:gd name="connsiteX2" fmla="*/ 530860 w 530859"/>
                  <a:gd name="connsiteY2" fmla="*/ 601394 h 972625"/>
                  <a:gd name="connsiteX3" fmla="*/ 0 w 530859"/>
                  <a:gd name="connsiteY3" fmla="*/ 972625 h 972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30859" h="972625">
                    <a:moveTo>
                      <a:pt x="0" y="0"/>
                    </a:moveTo>
                    <a:lnTo>
                      <a:pt x="530860" y="601394"/>
                    </a:lnTo>
                    <a:lnTo>
                      <a:pt x="530860" y="601394"/>
                    </a:lnTo>
                    <a:lnTo>
                      <a:pt x="0" y="972625"/>
                    </a:lnTo>
                    <a:close/>
                  </a:path>
                </a:pathLst>
              </a:custGeom>
              <a:grpFill/>
              <a:ln w="3175" cap="flat">
                <a:solidFill>
                  <a:sysClr val="window" lastClr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D" sz="1800" b="0" i="0" u="none" strike="noStrike" kern="0" cap="none" spc="0" normalizeH="0" baseline="0" noProof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Open Sans"/>
                </a:endParaRPr>
              </a:p>
            </p:txBody>
          </p:sp>
          <p:sp>
            <p:nvSpPr>
              <p:cNvPr id="65" name="Freeform: Shape 64">
                <a:extLst>
                  <a:ext uri="{FF2B5EF4-FFF2-40B4-BE49-F238E27FC236}">
                    <a16:creationId xmlns:a16="http://schemas.microsoft.com/office/drawing/2014/main" id="{C6C59D18-1AA1-447B-AA9F-6BBB90F852ED}"/>
                  </a:ext>
                </a:extLst>
              </p:cNvPr>
              <p:cNvSpPr/>
              <p:nvPr/>
            </p:nvSpPr>
            <p:spPr>
              <a:xfrm>
                <a:off x="7763450" y="3027115"/>
                <a:ext cx="461478" cy="787418"/>
              </a:xfrm>
              <a:custGeom>
                <a:avLst/>
                <a:gdLst>
                  <a:gd name="connsiteX0" fmla="*/ 530860 w 530859"/>
                  <a:gd name="connsiteY0" fmla="*/ 905804 h 905803"/>
                  <a:gd name="connsiteX1" fmla="*/ 0 w 530859"/>
                  <a:gd name="connsiteY1" fmla="*/ 304409 h 905803"/>
                  <a:gd name="connsiteX2" fmla="*/ 144780 w 530859"/>
                  <a:gd name="connsiteY2" fmla="*/ 0 h 9058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30859" h="905803">
                    <a:moveTo>
                      <a:pt x="530860" y="905804"/>
                    </a:moveTo>
                    <a:lnTo>
                      <a:pt x="0" y="304409"/>
                    </a:lnTo>
                    <a:lnTo>
                      <a:pt x="144780" y="0"/>
                    </a:lnTo>
                    <a:close/>
                  </a:path>
                </a:pathLst>
              </a:custGeom>
              <a:grpFill/>
              <a:ln w="3175" cap="flat">
                <a:solidFill>
                  <a:sysClr val="window" lastClr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D" sz="1800" b="0" i="0" u="none" strike="noStrike" kern="0" cap="none" spc="0" normalizeH="0" baseline="0" noProof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Open Sans"/>
                </a:endParaRPr>
              </a:p>
            </p:txBody>
          </p:sp>
        </p:grpSp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8A6FE57F-F1C9-42A2-8CD6-7BF74247EF04}"/>
                </a:ext>
              </a:extLst>
            </p:cNvPr>
            <p:cNvGrpSpPr/>
            <p:nvPr/>
          </p:nvGrpSpPr>
          <p:grpSpPr>
            <a:xfrm>
              <a:off x="3700263" y="3221434"/>
              <a:ext cx="2072619" cy="2152494"/>
              <a:chOff x="6148072" y="3806346"/>
              <a:chExt cx="2072619" cy="2152494"/>
            </a:xfrm>
            <a:noFill/>
          </p:grpSpPr>
          <p:sp>
            <p:nvSpPr>
              <p:cNvPr id="67" name="Freeform: Shape 66">
                <a:extLst>
                  <a:ext uri="{FF2B5EF4-FFF2-40B4-BE49-F238E27FC236}">
                    <a16:creationId xmlns:a16="http://schemas.microsoft.com/office/drawing/2014/main" id="{A340D815-F71A-4E7D-9DCC-A389DA860458}"/>
                  </a:ext>
                </a:extLst>
              </p:cNvPr>
              <p:cNvSpPr/>
              <p:nvPr/>
            </p:nvSpPr>
            <p:spPr>
              <a:xfrm>
                <a:off x="6209387" y="5081061"/>
                <a:ext cx="448570" cy="425981"/>
              </a:xfrm>
              <a:custGeom>
                <a:avLst/>
                <a:gdLst>
                  <a:gd name="connsiteX0" fmla="*/ 0 w 516010"/>
                  <a:gd name="connsiteY0" fmla="*/ 0 h 490025"/>
                  <a:gd name="connsiteX1" fmla="*/ 0 w 516010"/>
                  <a:gd name="connsiteY1" fmla="*/ 0 h 490025"/>
                  <a:gd name="connsiteX2" fmla="*/ 516011 w 516010"/>
                  <a:gd name="connsiteY2" fmla="*/ 341533 h 490025"/>
                  <a:gd name="connsiteX3" fmla="*/ 345245 w 516010"/>
                  <a:gd name="connsiteY3" fmla="*/ 490025 h 490025"/>
                  <a:gd name="connsiteX4" fmla="*/ 0 w 516010"/>
                  <a:gd name="connsiteY4" fmla="*/ 0 h 490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16010" h="490025">
                    <a:moveTo>
                      <a:pt x="0" y="0"/>
                    </a:moveTo>
                    <a:lnTo>
                      <a:pt x="0" y="0"/>
                    </a:lnTo>
                    <a:lnTo>
                      <a:pt x="516011" y="341533"/>
                    </a:lnTo>
                    <a:lnTo>
                      <a:pt x="345245" y="490025"/>
                    </a:lnTo>
                    <a:cubicBezTo>
                      <a:pt x="230163" y="293273"/>
                      <a:pt x="100232" y="85383"/>
                      <a:pt x="0" y="0"/>
                    </a:cubicBezTo>
                    <a:close/>
                  </a:path>
                </a:pathLst>
              </a:custGeom>
              <a:grpFill/>
              <a:ln w="3175" cap="flat">
                <a:solidFill>
                  <a:sysClr val="window" lastClr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D" sz="1800" b="0" i="0" u="none" strike="noStrike" kern="0" cap="none" spc="0" normalizeH="0" baseline="0" noProof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Open Sans"/>
                </a:endParaRPr>
              </a:p>
            </p:txBody>
          </p:sp>
          <p:sp>
            <p:nvSpPr>
              <p:cNvPr id="68" name="Freeform: Shape 67">
                <a:extLst>
                  <a:ext uri="{FF2B5EF4-FFF2-40B4-BE49-F238E27FC236}">
                    <a16:creationId xmlns:a16="http://schemas.microsoft.com/office/drawing/2014/main" id="{59FA4040-25C6-4A0A-92CC-E6A27B88E122}"/>
                  </a:ext>
                </a:extLst>
              </p:cNvPr>
              <p:cNvSpPr/>
              <p:nvPr/>
            </p:nvSpPr>
            <p:spPr>
              <a:xfrm>
                <a:off x="6509510" y="5377958"/>
                <a:ext cx="309803" cy="577655"/>
              </a:xfrm>
              <a:custGeom>
                <a:avLst/>
                <a:gdLst>
                  <a:gd name="connsiteX0" fmla="*/ 0 w 356381"/>
                  <a:gd name="connsiteY0" fmla="*/ 148492 h 664503"/>
                  <a:gd name="connsiteX1" fmla="*/ 170766 w 356381"/>
                  <a:gd name="connsiteY1" fmla="*/ 0 h 664503"/>
                  <a:gd name="connsiteX2" fmla="*/ 356381 w 356381"/>
                  <a:gd name="connsiteY2" fmla="*/ 664503 h 664503"/>
                  <a:gd name="connsiteX3" fmla="*/ 204177 w 356381"/>
                  <a:gd name="connsiteY3" fmla="*/ 501162 h 664503"/>
                  <a:gd name="connsiteX4" fmla="*/ 0 w 356381"/>
                  <a:gd name="connsiteY4" fmla="*/ 148492 h 6645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56381" h="664503">
                    <a:moveTo>
                      <a:pt x="0" y="148492"/>
                    </a:moveTo>
                    <a:lnTo>
                      <a:pt x="170766" y="0"/>
                    </a:lnTo>
                    <a:lnTo>
                      <a:pt x="356381" y="664503"/>
                    </a:lnTo>
                    <a:cubicBezTo>
                      <a:pt x="293272" y="623668"/>
                      <a:pt x="245012" y="564271"/>
                      <a:pt x="204177" y="501162"/>
                    </a:cubicBezTo>
                    <a:cubicBezTo>
                      <a:pt x="155917" y="426916"/>
                      <a:pt x="81671" y="289560"/>
                      <a:pt x="0" y="148492"/>
                    </a:cubicBezTo>
                    <a:close/>
                  </a:path>
                </a:pathLst>
              </a:custGeom>
              <a:grpFill/>
              <a:ln w="3175" cap="flat">
                <a:solidFill>
                  <a:sysClr val="window" lastClr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D" sz="1800" b="0" i="0" u="none" strike="noStrike" kern="0" cap="none" spc="0" normalizeH="0" baseline="0" noProof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Open Sans"/>
                </a:endParaRPr>
              </a:p>
            </p:txBody>
          </p:sp>
          <p:sp>
            <p:nvSpPr>
              <p:cNvPr id="69" name="Freeform: Shape 68">
                <a:extLst>
                  <a:ext uri="{FF2B5EF4-FFF2-40B4-BE49-F238E27FC236}">
                    <a16:creationId xmlns:a16="http://schemas.microsoft.com/office/drawing/2014/main" id="{81893FEE-C1B3-4014-8176-6859D4535F27}"/>
                  </a:ext>
                </a:extLst>
              </p:cNvPr>
              <p:cNvSpPr/>
              <p:nvPr/>
            </p:nvSpPr>
            <p:spPr>
              <a:xfrm>
                <a:off x="6657958" y="5381185"/>
                <a:ext cx="429207" cy="577655"/>
              </a:xfrm>
              <a:custGeom>
                <a:avLst/>
                <a:gdLst>
                  <a:gd name="connsiteX0" fmla="*/ 185615 w 493736"/>
                  <a:gd name="connsiteY0" fmla="*/ 664503 h 664503"/>
                  <a:gd name="connsiteX1" fmla="*/ 0 w 493736"/>
                  <a:gd name="connsiteY1" fmla="*/ 0 h 664503"/>
                  <a:gd name="connsiteX2" fmla="*/ 337820 w 493736"/>
                  <a:gd name="connsiteY2" fmla="*/ 159629 h 664503"/>
                  <a:gd name="connsiteX3" fmla="*/ 493737 w 493736"/>
                  <a:gd name="connsiteY3" fmla="*/ 467751 h 664503"/>
                  <a:gd name="connsiteX4" fmla="*/ 185615 w 493736"/>
                  <a:gd name="connsiteY4" fmla="*/ 664503 h 6645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3736" h="664503">
                    <a:moveTo>
                      <a:pt x="185615" y="664503"/>
                    </a:moveTo>
                    <a:lnTo>
                      <a:pt x="0" y="0"/>
                    </a:lnTo>
                    <a:lnTo>
                      <a:pt x="337820" y="159629"/>
                    </a:lnTo>
                    <a:cubicBezTo>
                      <a:pt x="412066" y="304409"/>
                      <a:pt x="486312" y="456614"/>
                      <a:pt x="493737" y="467751"/>
                    </a:cubicBezTo>
                    <a:lnTo>
                      <a:pt x="185615" y="664503"/>
                    </a:lnTo>
                    <a:close/>
                  </a:path>
                </a:pathLst>
              </a:custGeom>
              <a:grpFill/>
              <a:ln w="3175" cap="flat">
                <a:solidFill>
                  <a:sysClr val="window" lastClr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D" sz="1800" b="0" i="0" u="none" strike="noStrike" kern="0" cap="none" spc="0" normalizeH="0" baseline="0" noProof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Open Sans"/>
                </a:endParaRPr>
              </a:p>
            </p:txBody>
          </p:sp>
          <p:sp>
            <p:nvSpPr>
              <p:cNvPr id="70" name="Freeform: Shape 69">
                <a:extLst>
                  <a:ext uri="{FF2B5EF4-FFF2-40B4-BE49-F238E27FC236}">
                    <a16:creationId xmlns:a16="http://schemas.microsoft.com/office/drawing/2014/main" id="{D5D54CDE-20A2-4615-BD7C-264B01E97E4D}"/>
                  </a:ext>
                </a:extLst>
              </p:cNvPr>
              <p:cNvSpPr/>
              <p:nvPr/>
            </p:nvSpPr>
            <p:spPr>
              <a:xfrm>
                <a:off x="6657958" y="4645399"/>
                <a:ext cx="367891" cy="871324"/>
              </a:xfrm>
              <a:custGeom>
                <a:avLst/>
                <a:gdLst>
                  <a:gd name="connsiteX0" fmla="*/ 337820 w 423202"/>
                  <a:gd name="connsiteY0" fmla="*/ 1002324 h 1002323"/>
                  <a:gd name="connsiteX1" fmla="*/ 0 w 423202"/>
                  <a:gd name="connsiteY1" fmla="*/ 842694 h 1002323"/>
                  <a:gd name="connsiteX2" fmla="*/ 141067 w 423202"/>
                  <a:gd name="connsiteY2" fmla="*/ 0 h 1002323"/>
                  <a:gd name="connsiteX3" fmla="*/ 423203 w 423202"/>
                  <a:gd name="connsiteY3" fmla="*/ 553134 h 1002323"/>
                  <a:gd name="connsiteX4" fmla="*/ 133643 w 423202"/>
                  <a:gd name="connsiteY4" fmla="*/ 582833 h 1002323"/>
                  <a:gd name="connsiteX5" fmla="*/ 200465 w 423202"/>
                  <a:gd name="connsiteY5" fmla="*/ 731325 h 1002323"/>
                  <a:gd name="connsiteX6" fmla="*/ 337820 w 423202"/>
                  <a:gd name="connsiteY6" fmla="*/ 1002324 h 10023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23202" h="1002323">
                    <a:moveTo>
                      <a:pt x="337820" y="1002324"/>
                    </a:moveTo>
                    <a:lnTo>
                      <a:pt x="0" y="842694"/>
                    </a:lnTo>
                    <a:lnTo>
                      <a:pt x="141067" y="0"/>
                    </a:lnTo>
                    <a:lnTo>
                      <a:pt x="423203" y="553134"/>
                    </a:lnTo>
                    <a:cubicBezTo>
                      <a:pt x="322971" y="571696"/>
                      <a:pt x="222738" y="582833"/>
                      <a:pt x="133643" y="582833"/>
                    </a:cubicBezTo>
                    <a:lnTo>
                      <a:pt x="200465" y="731325"/>
                    </a:lnTo>
                    <a:cubicBezTo>
                      <a:pt x="207889" y="742462"/>
                      <a:pt x="270998" y="868680"/>
                      <a:pt x="337820" y="1002324"/>
                    </a:cubicBezTo>
                    <a:close/>
                  </a:path>
                </a:pathLst>
              </a:custGeom>
              <a:grpFill/>
              <a:ln w="3175" cap="flat">
                <a:solidFill>
                  <a:sysClr val="window" lastClr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D" sz="1800" b="0" i="0" u="none" strike="noStrike" kern="0" cap="none" spc="0" normalizeH="0" baseline="0" noProof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Open Sans"/>
                </a:endParaRPr>
              </a:p>
            </p:txBody>
          </p:sp>
          <p:sp>
            <p:nvSpPr>
              <p:cNvPr id="71" name="Freeform: Shape 70">
                <a:extLst>
                  <a:ext uri="{FF2B5EF4-FFF2-40B4-BE49-F238E27FC236}">
                    <a16:creationId xmlns:a16="http://schemas.microsoft.com/office/drawing/2014/main" id="{DBD324DF-4954-470C-9E31-2BEA525871F7}"/>
                  </a:ext>
                </a:extLst>
              </p:cNvPr>
              <p:cNvSpPr/>
              <p:nvPr/>
            </p:nvSpPr>
            <p:spPr>
              <a:xfrm>
                <a:off x="6209387" y="4645399"/>
                <a:ext cx="574427" cy="732557"/>
              </a:xfrm>
              <a:custGeom>
                <a:avLst/>
                <a:gdLst>
                  <a:gd name="connsiteX0" fmla="*/ 516011 w 660790"/>
                  <a:gd name="connsiteY0" fmla="*/ 842694 h 842694"/>
                  <a:gd name="connsiteX1" fmla="*/ 0 w 660790"/>
                  <a:gd name="connsiteY1" fmla="*/ 501162 h 842694"/>
                  <a:gd name="connsiteX2" fmla="*/ 660791 w 660790"/>
                  <a:gd name="connsiteY2" fmla="*/ 0 h 8426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660790" h="842694">
                    <a:moveTo>
                      <a:pt x="516011" y="842694"/>
                    </a:moveTo>
                    <a:lnTo>
                      <a:pt x="0" y="501162"/>
                    </a:lnTo>
                    <a:lnTo>
                      <a:pt x="660791" y="0"/>
                    </a:lnTo>
                    <a:close/>
                  </a:path>
                </a:pathLst>
              </a:custGeom>
              <a:grpFill/>
              <a:ln w="3175" cap="flat">
                <a:solidFill>
                  <a:sysClr val="window" lastClr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D" sz="1800" b="0" i="0" u="none" strike="noStrike" kern="0" cap="none" spc="0" normalizeH="0" baseline="0" noProof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Open Sans"/>
                </a:endParaRPr>
              </a:p>
            </p:txBody>
          </p:sp>
          <p:sp>
            <p:nvSpPr>
              <p:cNvPr id="72" name="Freeform: Shape 71">
                <a:extLst>
                  <a:ext uri="{FF2B5EF4-FFF2-40B4-BE49-F238E27FC236}">
                    <a16:creationId xmlns:a16="http://schemas.microsoft.com/office/drawing/2014/main" id="{60C89370-181D-4E33-B2DC-9602675BA423}"/>
                  </a:ext>
                </a:extLst>
              </p:cNvPr>
              <p:cNvSpPr/>
              <p:nvPr/>
            </p:nvSpPr>
            <p:spPr>
              <a:xfrm>
                <a:off x="6148072" y="4564721"/>
                <a:ext cx="635743" cy="516340"/>
              </a:xfrm>
              <a:custGeom>
                <a:avLst/>
                <a:gdLst>
                  <a:gd name="connsiteX0" fmla="*/ 70534 w 731324"/>
                  <a:gd name="connsiteY0" fmla="*/ 593970 h 593969"/>
                  <a:gd name="connsiteX1" fmla="*/ 0 w 731324"/>
                  <a:gd name="connsiteY1" fmla="*/ 0 h 593969"/>
                  <a:gd name="connsiteX2" fmla="*/ 731324 w 731324"/>
                  <a:gd name="connsiteY2" fmla="*/ 92808 h 5939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31324" h="593969">
                    <a:moveTo>
                      <a:pt x="70534" y="593970"/>
                    </a:moveTo>
                    <a:lnTo>
                      <a:pt x="0" y="0"/>
                    </a:lnTo>
                    <a:lnTo>
                      <a:pt x="731324" y="92808"/>
                    </a:lnTo>
                    <a:close/>
                  </a:path>
                </a:pathLst>
              </a:custGeom>
              <a:grpFill/>
              <a:ln w="3175" cap="flat">
                <a:solidFill>
                  <a:sysClr val="window" lastClr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D" sz="1800" b="0" i="0" u="none" strike="noStrike" kern="0" cap="none" spc="0" normalizeH="0" baseline="0" noProof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Open Sans"/>
                </a:endParaRPr>
              </a:p>
            </p:txBody>
          </p:sp>
          <p:sp>
            <p:nvSpPr>
              <p:cNvPr id="73" name="Freeform: Shape 72">
                <a:extLst>
                  <a:ext uri="{FF2B5EF4-FFF2-40B4-BE49-F238E27FC236}">
                    <a16:creationId xmlns:a16="http://schemas.microsoft.com/office/drawing/2014/main" id="{AB68DB34-A69F-44D0-B620-53E1D572D973}"/>
                  </a:ext>
                </a:extLst>
              </p:cNvPr>
              <p:cNvSpPr/>
              <p:nvPr/>
            </p:nvSpPr>
            <p:spPr>
              <a:xfrm>
                <a:off x="6783816" y="4645399"/>
                <a:ext cx="590562" cy="480842"/>
              </a:xfrm>
              <a:custGeom>
                <a:avLst/>
                <a:gdLst>
                  <a:gd name="connsiteX0" fmla="*/ 278423 w 679351"/>
                  <a:gd name="connsiteY0" fmla="*/ 553134 h 553134"/>
                  <a:gd name="connsiteX1" fmla="*/ 0 w 679351"/>
                  <a:gd name="connsiteY1" fmla="*/ 0 h 553134"/>
                  <a:gd name="connsiteX2" fmla="*/ 679352 w 679351"/>
                  <a:gd name="connsiteY2" fmla="*/ 438053 h 553134"/>
                  <a:gd name="connsiteX3" fmla="*/ 278423 w 679351"/>
                  <a:gd name="connsiteY3" fmla="*/ 553134 h 5531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79351" h="553134">
                    <a:moveTo>
                      <a:pt x="278423" y="553134"/>
                    </a:moveTo>
                    <a:lnTo>
                      <a:pt x="0" y="0"/>
                    </a:lnTo>
                    <a:lnTo>
                      <a:pt x="679352" y="438053"/>
                    </a:lnTo>
                    <a:cubicBezTo>
                      <a:pt x="545709" y="490025"/>
                      <a:pt x="408354" y="530860"/>
                      <a:pt x="278423" y="553134"/>
                    </a:cubicBezTo>
                    <a:close/>
                  </a:path>
                </a:pathLst>
              </a:custGeom>
              <a:grpFill/>
              <a:ln w="3175" cap="flat">
                <a:solidFill>
                  <a:sysClr val="window" lastClr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D" sz="1800" b="0" i="0" u="none" strike="noStrike" kern="0" cap="none" spc="0" normalizeH="0" baseline="0" noProof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Open Sans"/>
                </a:endParaRPr>
              </a:p>
            </p:txBody>
          </p:sp>
          <p:sp>
            <p:nvSpPr>
              <p:cNvPr id="74" name="Freeform: Shape 73">
                <a:extLst>
                  <a:ext uri="{FF2B5EF4-FFF2-40B4-BE49-F238E27FC236}">
                    <a16:creationId xmlns:a16="http://schemas.microsoft.com/office/drawing/2014/main" id="{FA285E11-99F5-4ECA-A278-CC095057DE54}"/>
                  </a:ext>
                </a:extLst>
              </p:cNvPr>
              <p:cNvSpPr/>
              <p:nvPr/>
            </p:nvSpPr>
            <p:spPr>
              <a:xfrm>
                <a:off x="7277565" y="4129059"/>
                <a:ext cx="480841" cy="835826"/>
              </a:xfrm>
              <a:custGeom>
                <a:avLst/>
                <a:gdLst>
                  <a:gd name="connsiteX0" fmla="*/ 74246 w 553133"/>
                  <a:gd name="connsiteY0" fmla="*/ 129931 h 961488"/>
                  <a:gd name="connsiteX1" fmla="*/ 0 w 553133"/>
                  <a:gd name="connsiteY1" fmla="*/ 961488 h 961488"/>
                  <a:gd name="connsiteX2" fmla="*/ 553134 w 553133"/>
                  <a:gd name="connsiteY2" fmla="*/ 0 h 9614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53133" h="961488">
                    <a:moveTo>
                      <a:pt x="74246" y="129931"/>
                    </a:moveTo>
                    <a:lnTo>
                      <a:pt x="0" y="961488"/>
                    </a:lnTo>
                    <a:lnTo>
                      <a:pt x="553134" y="0"/>
                    </a:lnTo>
                    <a:close/>
                  </a:path>
                </a:pathLst>
              </a:custGeom>
              <a:grpFill/>
              <a:ln w="3175" cap="flat">
                <a:solidFill>
                  <a:sysClr val="window" lastClr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D" sz="1800" b="0" i="0" u="none" strike="noStrike" kern="0" cap="none" spc="0" normalizeH="0" baseline="0" noProof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Open Sans"/>
                </a:endParaRPr>
              </a:p>
            </p:txBody>
          </p:sp>
          <p:sp>
            <p:nvSpPr>
              <p:cNvPr id="75" name="Freeform: Shape 74">
                <a:extLst>
                  <a:ext uri="{FF2B5EF4-FFF2-40B4-BE49-F238E27FC236}">
                    <a16:creationId xmlns:a16="http://schemas.microsoft.com/office/drawing/2014/main" id="{6871F893-CBC2-42B1-A961-8DE145C5407D}"/>
                  </a:ext>
                </a:extLst>
              </p:cNvPr>
              <p:cNvSpPr/>
              <p:nvPr/>
            </p:nvSpPr>
            <p:spPr>
              <a:xfrm>
                <a:off x="7277565" y="4129414"/>
                <a:ext cx="706740" cy="897140"/>
              </a:xfrm>
              <a:custGeom>
                <a:avLst/>
                <a:gdLst>
                  <a:gd name="connsiteX0" fmla="*/ 111369 w 812995"/>
                  <a:gd name="connsiteY0" fmla="*/ 1032022 h 1032021"/>
                  <a:gd name="connsiteX1" fmla="*/ 0 w 812995"/>
                  <a:gd name="connsiteY1" fmla="*/ 961488 h 1032021"/>
                  <a:gd name="connsiteX2" fmla="*/ 553134 w 812995"/>
                  <a:gd name="connsiteY2" fmla="*/ 0 h 1032021"/>
                  <a:gd name="connsiteX3" fmla="*/ 812995 w 812995"/>
                  <a:gd name="connsiteY3" fmla="*/ 523436 h 1032021"/>
                  <a:gd name="connsiteX4" fmla="*/ 111369 w 812995"/>
                  <a:gd name="connsiteY4" fmla="*/ 1032022 h 10320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12995" h="1032021">
                    <a:moveTo>
                      <a:pt x="111369" y="1032022"/>
                    </a:moveTo>
                    <a:lnTo>
                      <a:pt x="0" y="961488"/>
                    </a:lnTo>
                    <a:lnTo>
                      <a:pt x="553134" y="0"/>
                    </a:lnTo>
                    <a:lnTo>
                      <a:pt x="812995" y="523436"/>
                    </a:lnTo>
                    <a:cubicBezTo>
                      <a:pt x="694201" y="731325"/>
                      <a:pt x="415778" y="913228"/>
                      <a:pt x="111369" y="1032022"/>
                    </a:cubicBezTo>
                    <a:close/>
                  </a:path>
                </a:pathLst>
              </a:custGeom>
              <a:grpFill/>
              <a:ln w="3175" cap="flat">
                <a:solidFill>
                  <a:sysClr val="window" lastClr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D" sz="1800" b="0" i="0" u="none" strike="noStrike" kern="0" cap="none" spc="0" normalizeH="0" baseline="0" noProof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Open Sans"/>
                </a:endParaRPr>
              </a:p>
            </p:txBody>
          </p:sp>
          <p:sp>
            <p:nvSpPr>
              <p:cNvPr id="76" name="Freeform: Shape 75">
                <a:extLst>
                  <a:ext uri="{FF2B5EF4-FFF2-40B4-BE49-F238E27FC236}">
                    <a16:creationId xmlns:a16="http://schemas.microsoft.com/office/drawing/2014/main" id="{B9BEA2C9-3C35-4980-824C-D287B435ACB4}"/>
                  </a:ext>
                </a:extLst>
              </p:cNvPr>
              <p:cNvSpPr/>
              <p:nvPr/>
            </p:nvSpPr>
            <p:spPr>
              <a:xfrm>
                <a:off x="7758407" y="3806346"/>
                <a:ext cx="462284" cy="464706"/>
              </a:xfrm>
              <a:custGeom>
                <a:avLst/>
                <a:gdLst>
                  <a:gd name="connsiteX0" fmla="*/ 530860 w 531787"/>
                  <a:gd name="connsiteY0" fmla="*/ 0 h 534572"/>
                  <a:gd name="connsiteX1" fmla="*/ 0 w 531787"/>
                  <a:gd name="connsiteY1" fmla="*/ 371231 h 534572"/>
                  <a:gd name="connsiteX2" fmla="*/ 419491 w 531787"/>
                  <a:gd name="connsiteY2" fmla="*/ 534573 h 534572"/>
                  <a:gd name="connsiteX3" fmla="*/ 530860 w 531787"/>
                  <a:gd name="connsiteY3" fmla="*/ 0 h 5345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31787" h="534572">
                    <a:moveTo>
                      <a:pt x="530860" y="0"/>
                    </a:moveTo>
                    <a:lnTo>
                      <a:pt x="0" y="371231"/>
                    </a:lnTo>
                    <a:lnTo>
                      <a:pt x="419491" y="534573"/>
                    </a:lnTo>
                    <a:cubicBezTo>
                      <a:pt x="501161" y="356382"/>
                      <a:pt x="538284" y="174479"/>
                      <a:pt x="530860" y="0"/>
                    </a:cubicBezTo>
                    <a:close/>
                  </a:path>
                </a:pathLst>
              </a:custGeom>
              <a:grpFill/>
              <a:ln w="3175" cap="flat">
                <a:solidFill>
                  <a:sysClr val="window" lastClr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D" sz="1800" b="0" i="0" u="none" strike="noStrike" kern="0" cap="none" spc="0" normalizeH="0" baseline="0" noProof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Open Sans"/>
                </a:endParaRPr>
              </a:p>
            </p:txBody>
          </p:sp>
        </p:grp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D4553182-E096-47AE-ACFC-2824D4348413}"/>
                </a:ext>
              </a:extLst>
            </p:cNvPr>
            <p:cNvSpPr/>
            <p:nvPr/>
          </p:nvSpPr>
          <p:spPr>
            <a:xfrm>
              <a:off x="5394950" y="3622474"/>
              <a:ext cx="364664" cy="451797"/>
            </a:xfrm>
            <a:custGeom>
              <a:avLst/>
              <a:gdLst>
                <a:gd name="connsiteX0" fmla="*/ 0 w 419490"/>
                <a:gd name="connsiteY0" fmla="*/ 0 h 519723"/>
                <a:gd name="connsiteX1" fmla="*/ 419491 w 419490"/>
                <a:gd name="connsiteY1" fmla="*/ 163342 h 519723"/>
                <a:gd name="connsiteX2" fmla="*/ 319258 w 419490"/>
                <a:gd name="connsiteY2" fmla="*/ 352669 h 519723"/>
                <a:gd name="connsiteX3" fmla="*/ 259861 w 419490"/>
                <a:gd name="connsiteY3" fmla="*/ 519723 h 519723"/>
                <a:gd name="connsiteX4" fmla="*/ 0 w 419490"/>
                <a:gd name="connsiteY4" fmla="*/ 0 h 5197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19490" h="519723">
                  <a:moveTo>
                    <a:pt x="0" y="0"/>
                  </a:moveTo>
                  <a:lnTo>
                    <a:pt x="419491" y="163342"/>
                  </a:lnTo>
                  <a:cubicBezTo>
                    <a:pt x="389792" y="226451"/>
                    <a:pt x="356381" y="289560"/>
                    <a:pt x="319258" y="352669"/>
                  </a:cubicBezTo>
                  <a:cubicBezTo>
                    <a:pt x="311834" y="408354"/>
                    <a:pt x="289560" y="467751"/>
                    <a:pt x="259861" y="519723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 w="3175" cap="flat">
              <a:solidFill>
                <a:sysClr val="window" lastClr="FFFFFF"/>
              </a:solidFill>
              <a:prstDash val="solid"/>
              <a:miter/>
            </a:ln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D" sz="1800" b="0" i="0" u="none" strike="noStrike" kern="0" cap="none" spc="0" normalizeH="0" baseline="0" noProof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Open Sans"/>
              </a:endParaRPr>
            </a:p>
          </p:txBody>
        </p:sp>
      </p:grpSp>
      <p:sp>
        <p:nvSpPr>
          <p:cNvPr id="81" name="TextBox 80">
            <a:extLst>
              <a:ext uri="{FF2B5EF4-FFF2-40B4-BE49-F238E27FC236}">
                <a16:creationId xmlns:a16="http://schemas.microsoft.com/office/drawing/2014/main" id="{3B5EC5B1-6780-429B-B126-B617720E130E}"/>
              </a:ext>
            </a:extLst>
          </p:cNvPr>
          <p:cNvSpPr txBox="1"/>
          <p:nvPr/>
        </p:nvSpPr>
        <p:spPr>
          <a:xfrm>
            <a:off x="1291091" y="3879768"/>
            <a:ext cx="5293467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uk-UA" sz="2400" b="1" dirty="0">
                <a:solidFill>
                  <a:schemeClr val="bg1"/>
                </a:solidFill>
                <a:cs typeface="Courier New" panose="02070309020205020404" pitchFamily="49" charset="0"/>
              </a:rPr>
              <a:t>Чуканова Світлана Олександрівна</a:t>
            </a:r>
            <a:endParaRPr lang="en-IN" sz="2400" b="1" dirty="0">
              <a:solidFill>
                <a:schemeClr val="accent2"/>
              </a:solidFill>
              <a:cs typeface="Courier New" panose="02070309020205020404" pitchFamily="49" charset="0"/>
            </a:endParaRP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1A3330AE-3626-48AA-A74B-FE0BA1F42BBE}"/>
              </a:ext>
            </a:extLst>
          </p:cNvPr>
          <p:cNvSpPr txBox="1"/>
          <p:nvPr/>
        </p:nvSpPr>
        <p:spPr>
          <a:xfrm>
            <a:off x="1291091" y="4331379"/>
            <a:ext cx="5293467" cy="1538883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r>
              <a:rPr lang="uk-UA" sz="2000" kern="0" dirty="0" err="1">
                <a:solidFill>
                  <a:schemeClr val="bg1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канд</a:t>
            </a:r>
            <a:r>
              <a:rPr lang="uk-UA" sz="2000" kern="0" dirty="0">
                <a:solidFill>
                  <a:schemeClr val="bg1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. пед. наук, завідувач сектору Наукової бібліотеки, ст. </a:t>
            </a:r>
            <a:r>
              <a:rPr lang="uk-UA" sz="2000" kern="0" dirty="0" err="1">
                <a:solidFill>
                  <a:schemeClr val="bg1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викл</a:t>
            </a:r>
            <a:r>
              <a:rPr lang="uk-UA" sz="2000" kern="0" dirty="0">
                <a:solidFill>
                  <a:schemeClr val="bg1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.</a:t>
            </a:r>
          </a:p>
          <a:p>
            <a:r>
              <a:rPr lang="uk-UA" sz="2000" kern="0" dirty="0">
                <a:solidFill>
                  <a:schemeClr val="bg1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Національний університет «Києво-Могилянська академія»</a:t>
            </a:r>
          </a:p>
          <a:p>
            <a:r>
              <a:rPr lang="uk-UA" sz="2000" kern="0" dirty="0">
                <a:solidFill>
                  <a:schemeClr val="bg1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Київ, Україна, </a:t>
            </a:r>
            <a:r>
              <a:rPr lang="en-US" sz="2000" kern="0" dirty="0">
                <a:solidFill>
                  <a:schemeClr val="bg1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chukanovaso@ukma.edu.ua </a:t>
            </a:r>
          </a:p>
        </p:txBody>
      </p:sp>
      <p:pic>
        <p:nvPicPr>
          <p:cNvPr id="119" name="Picture 2" descr="E:\cloud\drive\websites\slidemodel\logo\sebastian\slidemodel-logo-trans.png">
            <a:extLst>
              <a:ext uri="{FF2B5EF4-FFF2-40B4-BE49-F238E27FC236}">
                <a16:creationId xmlns:a16="http://schemas.microsoft.com/office/drawing/2014/main" id="{E9D1F2AE-61BD-4E9B-9FF3-26554958F0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714" y="6334935"/>
            <a:ext cx="1466089" cy="2775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72041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087842E-ACFF-45C3-B7E1-5A38C0CFF9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/>
              <a:t>Висновок: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8CA9B8C-1641-488B-8922-2706B73CB8AB}"/>
              </a:ext>
            </a:extLst>
          </p:cNvPr>
          <p:cNvSpPr txBox="1"/>
          <p:nvPr/>
        </p:nvSpPr>
        <p:spPr>
          <a:xfrm>
            <a:off x="1871004" y="2267201"/>
            <a:ext cx="7895491" cy="27515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90000"/>
              </a:lnSpc>
              <a:spcBef>
                <a:spcPct val="0"/>
              </a:spcBef>
              <a:spcAft>
                <a:spcPts val="800"/>
              </a:spcAft>
            </a:pPr>
            <a:r>
              <a:rPr lang="uk-UA" sz="2400" b="1" dirty="0">
                <a:solidFill>
                  <a:schemeClr val="bg1"/>
                </a:solidFill>
                <a:latin typeface="Arial Black" panose="020B0A04020102020204" pitchFamily="34" charset="0"/>
                <a:ea typeface="+mj-ea"/>
                <a:cs typeface="+mj-cs"/>
              </a:rPr>
              <a:t>Роль бібліотеки у сприянні інноваціям в науковій комунікації полягає у популяризації інструментів Відкритої Науки, тісній співпраці з ІТ-спеціалістами та науковцями, супроводі наукових досліджень посередництвом тренінгів, консультацій та архівуванні матеріалів за дорученням.</a:t>
            </a:r>
          </a:p>
        </p:txBody>
      </p:sp>
    </p:spTree>
    <p:extLst>
      <p:ext uri="{BB962C8B-B14F-4D97-AF65-F5344CB8AC3E}">
        <p14:creationId xmlns:p14="http://schemas.microsoft.com/office/powerpoint/2010/main" val="40868925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72E15B-DFFC-41E3-9AB3-4E2D6CCA4B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6404" y="2836764"/>
            <a:ext cx="4926696" cy="799340"/>
          </a:xfrm>
        </p:spPr>
        <p:txBody>
          <a:bodyPr/>
          <a:lstStyle/>
          <a:p>
            <a:pPr algn="l"/>
            <a:r>
              <a:rPr lang="uk-UA" sz="4800" dirty="0"/>
              <a:t>Дякую!</a:t>
            </a:r>
            <a:endParaRPr lang="en-US" sz="4800" dirty="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EC22C5D3-11C5-4036-9358-816395E2AFA9}"/>
              </a:ext>
            </a:extLst>
          </p:cNvPr>
          <p:cNvGrpSpPr/>
          <p:nvPr/>
        </p:nvGrpSpPr>
        <p:grpSpPr>
          <a:xfrm>
            <a:off x="7213356" y="1369028"/>
            <a:ext cx="3886688" cy="3933864"/>
            <a:chOff x="4943475" y="2471838"/>
            <a:chExt cx="2305050" cy="2333030"/>
          </a:xfrm>
        </p:grpSpPr>
        <p:sp>
          <p:nvSpPr>
            <p:cNvPr id="17" name="Line 699">
              <a:extLst>
                <a:ext uri="{FF2B5EF4-FFF2-40B4-BE49-F238E27FC236}">
                  <a16:creationId xmlns:a16="http://schemas.microsoft.com/office/drawing/2014/main" id="{1544933E-9096-437C-A55D-6688337116AE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flipH="1" flipV="1">
              <a:off x="6040910" y="2471838"/>
              <a:ext cx="622608" cy="146907"/>
            </a:xfrm>
            <a:prstGeom prst="line">
              <a:avLst/>
            </a:prstGeom>
            <a:noFill/>
            <a:ln w="0">
              <a:solidFill>
                <a:schemeClr val="accent3"/>
              </a:solidFill>
              <a:prstDash val="solid"/>
              <a:round/>
              <a:headEnd type="oval" w="sm" len="sm"/>
              <a:tailEnd type="oval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</a:endParaRPr>
            </a:p>
          </p:txBody>
        </p:sp>
        <p:sp>
          <p:nvSpPr>
            <p:cNvPr id="18" name="Freeform 700">
              <a:extLst>
                <a:ext uri="{FF2B5EF4-FFF2-40B4-BE49-F238E27FC236}">
                  <a16:creationId xmlns:a16="http://schemas.microsoft.com/office/drawing/2014/main" id="{5FFCB06D-3AC5-403A-9FEB-09154DD0F02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663518" y="2618745"/>
              <a:ext cx="585007" cy="991625"/>
            </a:xfrm>
            <a:custGeom>
              <a:avLst/>
              <a:gdLst>
                <a:gd name="T0" fmla="*/ 669 w 669"/>
                <a:gd name="T1" fmla="*/ 1134 h 1134"/>
                <a:gd name="T2" fmla="*/ 591 w 669"/>
                <a:gd name="T3" fmla="*/ 550 h 1134"/>
                <a:gd name="T4" fmla="*/ 0 w 669"/>
                <a:gd name="T5" fmla="*/ 0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69" h="1134">
                  <a:moveTo>
                    <a:pt x="669" y="1134"/>
                  </a:moveTo>
                  <a:lnTo>
                    <a:pt x="591" y="550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chemeClr val="accent3"/>
              </a:solidFill>
              <a:prstDash val="solid"/>
              <a:round/>
              <a:headEnd type="oval" w="sm" len="sm"/>
              <a:tailEnd type="oval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</a:endParaRPr>
            </a:p>
          </p:txBody>
        </p:sp>
        <p:sp>
          <p:nvSpPr>
            <p:cNvPr id="20" name="Freeform 701">
              <a:extLst>
                <a:ext uri="{FF2B5EF4-FFF2-40B4-BE49-F238E27FC236}">
                  <a16:creationId xmlns:a16="http://schemas.microsoft.com/office/drawing/2014/main" id="{DC00EE8C-698E-4BDD-8C39-ECF5A18E55DD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5547720" y="3610371"/>
              <a:ext cx="1700805" cy="1194497"/>
            </a:xfrm>
            <a:custGeom>
              <a:avLst/>
              <a:gdLst>
                <a:gd name="T0" fmla="*/ 0 w 1945"/>
                <a:gd name="T1" fmla="*/ 1276 h 1366"/>
                <a:gd name="T2" fmla="*/ 830 w 1945"/>
                <a:gd name="T3" fmla="*/ 1366 h 1366"/>
                <a:gd name="T4" fmla="*/ 1305 w 1945"/>
                <a:gd name="T5" fmla="*/ 1162 h 1366"/>
                <a:gd name="T6" fmla="*/ 1804 w 1945"/>
                <a:gd name="T7" fmla="*/ 737 h 1366"/>
                <a:gd name="T8" fmla="*/ 1945 w 1945"/>
                <a:gd name="T9" fmla="*/ 0 h 1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45" h="1366">
                  <a:moveTo>
                    <a:pt x="0" y="1276"/>
                  </a:moveTo>
                  <a:lnTo>
                    <a:pt x="830" y="1366"/>
                  </a:lnTo>
                  <a:lnTo>
                    <a:pt x="1305" y="1162"/>
                  </a:lnTo>
                  <a:lnTo>
                    <a:pt x="1804" y="737"/>
                  </a:lnTo>
                  <a:lnTo>
                    <a:pt x="1945" y="0"/>
                  </a:lnTo>
                </a:path>
              </a:pathLst>
            </a:custGeom>
            <a:noFill/>
            <a:ln w="0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</a:endParaRPr>
            </a:p>
          </p:txBody>
        </p:sp>
        <p:sp>
          <p:nvSpPr>
            <p:cNvPr id="21" name="Line 702">
              <a:extLst>
                <a:ext uri="{FF2B5EF4-FFF2-40B4-BE49-F238E27FC236}">
                  <a16:creationId xmlns:a16="http://schemas.microsoft.com/office/drawing/2014/main" id="{F7EAC3E6-91BC-4992-AEF1-6CA13252D7B5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5035293" y="4072080"/>
              <a:ext cx="512427" cy="654088"/>
            </a:xfrm>
            <a:prstGeom prst="line">
              <a:avLst/>
            </a:prstGeom>
            <a:noFill/>
            <a:ln w="0">
              <a:solidFill>
                <a:schemeClr val="accent3"/>
              </a:solidFill>
              <a:prstDash val="solid"/>
              <a:round/>
              <a:headEnd type="oval" w="sm" len="sm"/>
              <a:tailEnd type="oval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</a:endParaRPr>
            </a:p>
          </p:txBody>
        </p:sp>
        <p:sp>
          <p:nvSpPr>
            <p:cNvPr id="22" name="Freeform 703">
              <a:extLst>
                <a:ext uri="{FF2B5EF4-FFF2-40B4-BE49-F238E27FC236}">
                  <a16:creationId xmlns:a16="http://schemas.microsoft.com/office/drawing/2014/main" id="{DBB161A1-41AA-4B65-B964-9FB778152C9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4943475" y="3120626"/>
              <a:ext cx="91819" cy="951455"/>
            </a:xfrm>
            <a:custGeom>
              <a:avLst/>
              <a:gdLst>
                <a:gd name="T0" fmla="*/ 609 w 609"/>
                <a:gd name="T1" fmla="*/ 0 h 1611"/>
                <a:gd name="T2" fmla="*/ 592 w 609"/>
                <a:gd name="T3" fmla="*/ 5 h 1611"/>
                <a:gd name="T4" fmla="*/ 313 w 609"/>
                <a:gd name="T5" fmla="*/ 392 h 1611"/>
                <a:gd name="T6" fmla="*/ 52 w 609"/>
                <a:gd name="T7" fmla="*/ 523 h 1611"/>
                <a:gd name="T8" fmla="*/ 0 w 609"/>
                <a:gd name="T9" fmla="*/ 1132 h 1611"/>
                <a:gd name="T10" fmla="*/ 105 w 609"/>
                <a:gd name="T11" fmla="*/ 1611 h 1611"/>
                <a:gd name="connsiteX0" fmla="*/ 10000 w 10018"/>
                <a:gd name="connsiteY0" fmla="*/ 0 h 10000"/>
                <a:gd name="connsiteX1" fmla="*/ 10018 w 10018"/>
                <a:gd name="connsiteY1" fmla="*/ 1358 h 10000"/>
                <a:gd name="connsiteX2" fmla="*/ 5140 w 10018"/>
                <a:gd name="connsiteY2" fmla="*/ 2433 h 10000"/>
                <a:gd name="connsiteX3" fmla="*/ 854 w 10018"/>
                <a:gd name="connsiteY3" fmla="*/ 3246 h 10000"/>
                <a:gd name="connsiteX4" fmla="*/ 0 w 10018"/>
                <a:gd name="connsiteY4" fmla="*/ 7027 h 10000"/>
                <a:gd name="connsiteX5" fmla="*/ 1724 w 10018"/>
                <a:gd name="connsiteY5" fmla="*/ 10000 h 10000"/>
                <a:gd name="connsiteX0" fmla="*/ 12868 w 12868"/>
                <a:gd name="connsiteY0" fmla="*/ 0 h 9028"/>
                <a:gd name="connsiteX1" fmla="*/ 10018 w 12868"/>
                <a:gd name="connsiteY1" fmla="*/ 386 h 9028"/>
                <a:gd name="connsiteX2" fmla="*/ 5140 w 12868"/>
                <a:gd name="connsiteY2" fmla="*/ 1461 h 9028"/>
                <a:gd name="connsiteX3" fmla="*/ 854 w 12868"/>
                <a:gd name="connsiteY3" fmla="*/ 2274 h 9028"/>
                <a:gd name="connsiteX4" fmla="*/ 0 w 12868"/>
                <a:gd name="connsiteY4" fmla="*/ 6055 h 9028"/>
                <a:gd name="connsiteX5" fmla="*/ 1724 w 12868"/>
                <a:gd name="connsiteY5" fmla="*/ 9028 h 9028"/>
                <a:gd name="connsiteX0" fmla="*/ 7785 w 7785"/>
                <a:gd name="connsiteY0" fmla="*/ 0 h 9572"/>
                <a:gd name="connsiteX1" fmla="*/ 3994 w 7785"/>
                <a:gd name="connsiteY1" fmla="*/ 1190 h 9572"/>
                <a:gd name="connsiteX2" fmla="*/ 664 w 7785"/>
                <a:gd name="connsiteY2" fmla="*/ 2091 h 9572"/>
                <a:gd name="connsiteX3" fmla="*/ 0 w 7785"/>
                <a:gd name="connsiteY3" fmla="*/ 6279 h 9572"/>
                <a:gd name="connsiteX4" fmla="*/ 1340 w 7785"/>
                <a:gd name="connsiteY4" fmla="*/ 9572 h 9572"/>
                <a:gd name="connsiteX0" fmla="*/ 5130 w 5130"/>
                <a:gd name="connsiteY0" fmla="*/ 0 h 8757"/>
                <a:gd name="connsiteX1" fmla="*/ 853 w 5130"/>
                <a:gd name="connsiteY1" fmla="*/ 941 h 8757"/>
                <a:gd name="connsiteX2" fmla="*/ 0 w 5130"/>
                <a:gd name="connsiteY2" fmla="*/ 5317 h 8757"/>
                <a:gd name="connsiteX3" fmla="*/ 1721 w 5130"/>
                <a:gd name="connsiteY3" fmla="*/ 8757 h 8757"/>
                <a:gd name="connsiteX0" fmla="*/ 1663 w 3355"/>
                <a:gd name="connsiteY0" fmla="*/ 0 h 8925"/>
                <a:gd name="connsiteX1" fmla="*/ 0 w 3355"/>
                <a:gd name="connsiteY1" fmla="*/ 4997 h 8925"/>
                <a:gd name="connsiteX2" fmla="*/ 3355 w 3355"/>
                <a:gd name="connsiteY2" fmla="*/ 8925 h 8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355" h="8925">
                  <a:moveTo>
                    <a:pt x="1663" y="0"/>
                  </a:moveTo>
                  <a:lnTo>
                    <a:pt x="0" y="4997"/>
                  </a:lnTo>
                  <a:lnTo>
                    <a:pt x="3355" y="8925"/>
                  </a:lnTo>
                </a:path>
              </a:pathLst>
            </a:custGeom>
            <a:noFill/>
            <a:ln w="0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</a:endParaRPr>
            </a:p>
          </p:txBody>
        </p:sp>
        <p:sp>
          <p:nvSpPr>
            <p:cNvPr id="23" name="Line 704">
              <a:extLst>
                <a:ext uri="{FF2B5EF4-FFF2-40B4-BE49-F238E27FC236}">
                  <a16:creationId xmlns:a16="http://schemas.microsoft.com/office/drawing/2014/main" id="{55280257-E3D7-4D53-8EE9-D3ADE79C3EF3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flipH="1">
              <a:off x="5476016" y="2471838"/>
              <a:ext cx="564894" cy="191505"/>
            </a:xfrm>
            <a:prstGeom prst="line">
              <a:avLst/>
            </a:prstGeom>
            <a:noFill/>
            <a:ln w="0">
              <a:solidFill>
                <a:schemeClr val="accent3"/>
              </a:solidFill>
              <a:prstDash val="solid"/>
              <a:round/>
              <a:headEnd type="oval" w="sm" len="sm"/>
              <a:tailEnd type="oval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</a:endParaRPr>
            </a:p>
          </p:txBody>
        </p:sp>
        <p:sp>
          <p:nvSpPr>
            <p:cNvPr id="24" name="Freeform 705">
              <a:extLst>
                <a:ext uri="{FF2B5EF4-FFF2-40B4-BE49-F238E27FC236}">
                  <a16:creationId xmlns:a16="http://schemas.microsoft.com/office/drawing/2014/main" id="{9D2F7658-2D1B-431D-B80C-2DA6BE2C3C49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5476839" y="2602150"/>
              <a:ext cx="1189611" cy="66406"/>
            </a:xfrm>
            <a:custGeom>
              <a:avLst/>
              <a:gdLst>
                <a:gd name="T0" fmla="*/ 0 w 1375"/>
                <a:gd name="T1" fmla="*/ 69 h 119"/>
                <a:gd name="T2" fmla="*/ 0 w 1375"/>
                <a:gd name="T3" fmla="*/ 69 h 119"/>
                <a:gd name="T4" fmla="*/ 681 w 1375"/>
                <a:gd name="T5" fmla="*/ 0 h 119"/>
                <a:gd name="T6" fmla="*/ 681 w 1375"/>
                <a:gd name="T7" fmla="*/ 0 h 119"/>
                <a:gd name="T8" fmla="*/ 1375 w 1375"/>
                <a:gd name="T9" fmla="*/ 13 h 119"/>
                <a:gd name="T10" fmla="*/ 1279 w 1375"/>
                <a:gd name="T11" fmla="*/ 119 h 119"/>
                <a:gd name="connsiteX0" fmla="*/ 0 w 10000"/>
                <a:gd name="connsiteY0" fmla="*/ 5798 h 12759"/>
                <a:gd name="connsiteX1" fmla="*/ 0 w 10000"/>
                <a:gd name="connsiteY1" fmla="*/ 5798 h 12759"/>
                <a:gd name="connsiteX2" fmla="*/ 4953 w 10000"/>
                <a:gd name="connsiteY2" fmla="*/ 0 h 12759"/>
                <a:gd name="connsiteX3" fmla="*/ 4953 w 10000"/>
                <a:gd name="connsiteY3" fmla="*/ 0 h 12759"/>
                <a:gd name="connsiteX4" fmla="*/ 10000 w 10000"/>
                <a:gd name="connsiteY4" fmla="*/ 1092 h 12759"/>
                <a:gd name="connsiteX5" fmla="*/ 9413 w 10000"/>
                <a:gd name="connsiteY5" fmla="*/ 12759 h 12759"/>
                <a:gd name="connsiteX0" fmla="*/ 0 w 10000"/>
                <a:gd name="connsiteY0" fmla="*/ 5798 h 5798"/>
                <a:gd name="connsiteX1" fmla="*/ 0 w 10000"/>
                <a:gd name="connsiteY1" fmla="*/ 5798 h 5798"/>
                <a:gd name="connsiteX2" fmla="*/ 4953 w 10000"/>
                <a:gd name="connsiteY2" fmla="*/ 0 h 5798"/>
                <a:gd name="connsiteX3" fmla="*/ 4953 w 10000"/>
                <a:gd name="connsiteY3" fmla="*/ 0 h 5798"/>
                <a:gd name="connsiteX4" fmla="*/ 10000 w 10000"/>
                <a:gd name="connsiteY4" fmla="*/ 1092 h 57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0" h="5798">
                  <a:moveTo>
                    <a:pt x="0" y="5798"/>
                  </a:moveTo>
                  <a:lnTo>
                    <a:pt x="0" y="5798"/>
                  </a:lnTo>
                  <a:lnTo>
                    <a:pt x="4953" y="0"/>
                  </a:lnTo>
                  <a:lnTo>
                    <a:pt x="4953" y="0"/>
                  </a:lnTo>
                  <a:lnTo>
                    <a:pt x="10000" y="1092"/>
                  </a:lnTo>
                </a:path>
              </a:pathLst>
            </a:custGeom>
            <a:noFill/>
            <a:ln w="0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</a:endParaRPr>
            </a:p>
          </p:txBody>
        </p:sp>
        <p:sp>
          <p:nvSpPr>
            <p:cNvPr id="25" name="Freeform 706">
              <a:extLst>
                <a:ext uri="{FF2B5EF4-FFF2-40B4-BE49-F238E27FC236}">
                  <a16:creationId xmlns:a16="http://schemas.microsoft.com/office/drawing/2014/main" id="{1DAD94E1-C582-4BEB-B399-FAD47982685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5392068" y="3704811"/>
              <a:ext cx="155652" cy="1021357"/>
            </a:xfrm>
            <a:custGeom>
              <a:avLst/>
              <a:gdLst>
                <a:gd name="T0" fmla="*/ 0 w 178"/>
                <a:gd name="T1" fmla="*/ 0 h 1168"/>
                <a:gd name="T2" fmla="*/ 144 w 178"/>
                <a:gd name="T3" fmla="*/ 792 h 1168"/>
                <a:gd name="T4" fmla="*/ 178 w 178"/>
                <a:gd name="T5" fmla="*/ 1168 h 1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8" h="1168">
                  <a:moveTo>
                    <a:pt x="0" y="0"/>
                  </a:moveTo>
                  <a:lnTo>
                    <a:pt x="144" y="792"/>
                  </a:lnTo>
                  <a:lnTo>
                    <a:pt x="178" y="1168"/>
                  </a:lnTo>
                </a:path>
              </a:pathLst>
            </a:custGeom>
            <a:noFill/>
            <a:ln w="0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</a:endParaRPr>
            </a:p>
          </p:txBody>
        </p:sp>
        <p:sp>
          <p:nvSpPr>
            <p:cNvPr id="26" name="Freeform 707">
              <a:extLst>
                <a:ext uri="{FF2B5EF4-FFF2-40B4-BE49-F238E27FC236}">
                  <a16:creationId xmlns:a16="http://schemas.microsoft.com/office/drawing/2014/main" id="{1DD452CC-489F-4652-A186-1B831DC8E137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5392068" y="2667715"/>
              <a:ext cx="115427" cy="1037097"/>
            </a:xfrm>
            <a:custGeom>
              <a:avLst/>
              <a:gdLst>
                <a:gd name="T0" fmla="*/ 79 w 132"/>
                <a:gd name="T1" fmla="*/ 0 h 1186"/>
                <a:gd name="T2" fmla="*/ 132 w 132"/>
                <a:gd name="T3" fmla="*/ 368 h 1186"/>
                <a:gd name="T4" fmla="*/ 0 w 132"/>
                <a:gd name="T5" fmla="*/ 1186 h 1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2" h="1186">
                  <a:moveTo>
                    <a:pt x="79" y="0"/>
                  </a:moveTo>
                  <a:lnTo>
                    <a:pt x="132" y="368"/>
                  </a:lnTo>
                  <a:lnTo>
                    <a:pt x="0" y="1186"/>
                  </a:lnTo>
                </a:path>
              </a:pathLst>
            </a:custGeom>
            <a:noFill/>
            <a:ln w="0">
              <a:solidFill>
                <a:schemeClr val="accent3"/>
              </a:solidFill>
              <a:prstDash val="solid"/>
              <a:round/>
              <a:headEnd type="none" w="sm" len="sm"/>
              <a:tailEnd type="oval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</a:endParaRPr>
            </a:p>
          </p:txBody>
        </p:sp>
        <p:sp>
          <p:nvSpPr>
            <p:cNvPr id="27" name="Freeform 708">
              <a:extLst>
                <a:ext uri="{FF2B5EF4-FFF2-40B4-BE49-F238E27FC236}">
                  <a16:creationId xmlns:a16="http://schemas.microsoft.com/office/drawing/2014/main" id="{0A827872-787A-4FE1-AC82-D1E41FECA739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011178" y="4143784"/>
              <a:ext cx="262346" cy="661084"/>
            </a:xfrm>
            <a:custGeom>
              <a:avLst/>
              <a:gdLst>
                <a:gd name="T0" fmla="*/ 0 w 398"/>
                <a:gd name="T1" fmla="*/ 0 h 756"/>
                <a:gd name="T2" fmla="*/ 219 w 398"/>
                <a:gd name="T3" fmla="*/ 591 h 756"/>
                <a:gd name="T4" fmla="*/ 300 w 398"/>
                <a:gd name="T5" fmla="*/ 756 h 756"/>
                <a:gd name="T6" fmla="*/ 398 w 398"/>
                <a:gd name="T7" fmla="*/ 595 h 756"/>
                <a:gd name="connsiteX0" fmla="*/ 0 w 13102"/>
                <a:gd name="connsiteY0" fmla="*/ 0 h 10000"/>
                <a:gd name="connsiteX1" fmla="*/ 5503 w 13102"/>
                <a:gd name="connsiteY1" fmla="*/ 7817 h 10000"/>
                <a:gd name="connsiteX2" fmla="*/ 7538 w 13102"/>
                <a:gd name="connsiteY2" fmla="*/ 10000 h 10000"/>
                <a:gd name="connsiteX3" fmla="*/ 13102 w 13102"/>
                <a:gd name="connsiteY3" fmla="*/ 9384 h 10000"/>
                <a:gd name="connsiteX0" fmla="*/ 0 w 7538"/>
                <a:gd name="connsiteY0" fmla="*/ 0 h 10000"/>
                <a:gd name="connsiteX1" fmla="*/ 5503 w 7538"/>
                <a:gd name="connsiteY1" fmla="*/ 7817 h 10000"/>
                <a:gd name="connsiteX2" fmla="*/ 7538 w 7538"/>
                <a:gd name="connsiteY2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538" h="10000">
                  <a:moveTo>
                    <a:pt x="0" y="0"/>
                  </a:moveTo>
                  <a:lnTo>
                    <a:pt x="5503" y="7817"/>
                  </a:lnTo>
                  <a:lnTo>
                    <a:pt x="7538" y="10000"/>
                  </a:lnTo>
                </a:path>
              </a:pathLst>
            </a:custGeom>
            <a:noFill/>
            <a:ln w="0">
              <a:solidFill>
                <a:schemeClr val="accent3"/>
              </a:solidFill>
              <a:prstDash val="solid"/>
              <a:round/>
              <a:headEnd type="oval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</a:endParaRPr>
            </a:p>
          </p:txBody>
        </p:sp>
        <p:sp>
          <p:nvSpPr>
            <p:cNvPr id="28" name="Freeform 709">
              <a:extLst>
                <a:ext uri="{FF2B5EF4-FFF2-40B4-BE49-F238E27FC236}">
                  <a16:creationId xmlns:a16="http://schemas.microsoft.com/office/drawing/2014/main" id="{724D31A6-3CEF-4F15-8FB9-94287E7FB24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011179" y="2607378"/>
              <a:ext cx="288568" cy="1536408"/>
            </a:xfrm>
            <a:custGeom>
              <a:avLst/>
              <a:gdLst>
                <a:gd name="T0" fmla="*/ 52 w 330"/>
                <a:gd name="T1" fmla="*/ 0 h 1757"/>
                <a:gd name="T2" fmla="*/ 330 w 330"/>
                <a:gd name="T3" fmla="*/ 664 h 1757"/>
                <a:gd name="T4" fmla="*/ 0 w 330"/>
                <a:gd name="T5" fmla="*/ 1757 h 17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30" h="1757">
                  <a:moveTo>
                    <a:pt x="52" y="0"/>
                  </a:moveTo>
                  <a:lnTo>
                    <a:pt x="330" y="664"/>
                  </a:lnTo>
                  <a:lnTo>
                    <a:pt x="0" y="1757"/>
                  </a:lnTo>
                </a:path>
              </a:pathLst>
            </a:custGeom>
            <a:noFill/>
            <a:ln w="0">
              <a:solidFill>
                <a:schemeClr val="accent3"/>
              </a:solidFill>
              <a:prstDash val="solid"/>
              <a:round/>
              <a:headEnd type="oval" w="sm" len="sm"/>
              <a:tailEnd type="oval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</a:endParaRPr>
            </a:p>
          </p:txBody>
        </p:sp>
        <p:sp>
          <p:nvSpPr>
            <p:cNvPr id="29" name="Line 710">
              <a:extLst>
                <a:ext uri="{FF2B5EF4-FFF2-40B4-BE49-F238E27FC236}">
                  <a16:creationId xmlns:a16="http://schemas.microsoft.com/office/drawing/2014/main" id="{B7D7F68E-8CD0-4DEB-8F11-FFFFEBCF4BC2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6040910" y="2471838"/>
              <a:ext cx="15740" cy="135540"/>
            </a:xfrm>
            <a:prstGeom prst="line">
              <a:avLst/>
            </a:prstGeom>
            <a:noFill/>
            <a:ln w="0">
              <a:solidFill>
                <a:schemeClr val="accent3"/>
              </a:solidFill>
              <a:prstDash val="solid"/>
              <a:round/>
              <a:headEnd type="oval" w="sm" len="sm"/>
              <a:tailEnd type="oval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</a:endParaRPr>
            </a:p>
          </p:txBody>
        </p:sp>
        <p:sp>
          <p:nvSpPr>
            <p:cNvPr id="30" name="Line 711">
              <a:extLst>
                <a:ext uri="{FF2B5EF4-FFF2-40B4-BE49-F238E27FC236}">
                  <a16:creationId xmlns:a16="http://schemas.microsoft.com/office/drawing/2014/main" id="{172D331E-D26B-414B-BE0E-41AF53651A49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flipH="1">
              <a:off x="4988947" y="2662397"/>
              <a:ext cx="481831" cy="458282"/>
            </a:xfrm>
            <a:prstGeom prst="line">
              <a:avLst/>
            </a:prstGeom>
            <a:noFill/>
            <a:ln w="0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</a:endParaRPr>
            </a:p>
          </p:txBody>
        </p:sp>
        <p:sp>
          <p:nvSpPr>
            <p:cNvPr id="31" name="Line 712">
              <a:extLst>
                <a:ext uri="{FF2B5EF4-FFF2-40B4-BE49-F238E27FC236}">
                  <a16:creationId xmlns:a16="http://schemas.microsoft.com/office/drawing/2014/main" id="{F394D98F-90CC-4724-ADC7-EBA35EDD6855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flipH="1" flipV="1">
              <a:off x="7112111" y="3548285"/>
              <a:ext cx="136414" cy="62086"/>
            </a:xfrm>
            <a:prstGeom prst="line">
              <a:avLst/>
            </a:prstGeom>
            <a:noFill/>
            <a:ln w="0">
              <a:solidFill>
                <a:schemeClr val="accent3"/>
              </a:solidFill>
              <a:prstDash val="solid"/>
              <a:round/>
              <a:headEnd type="oval" w="sm" len="sm"/>
              <a:tailEnd type="oval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</a:endParaRPr>
            </a:p>
          </p:txBody>
        </p:sp>
        <p:sp>
          <p:nvSpPr>
            <p:cNvPr id="32" name="Line 713">
              <a:extLst>
                <a:ext uri="{FF2B5EF4-FFF2-40B4-BE49-F238E27FC236}">
                  <a16:creationId xmlns:a16="http://schemas.microsoft.com/office/drawing/2014/main" id="{85B9ED79-7B81-4DCC-B656-A6563E1F85B5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flipH="1" flipV="1">
              <a:off x="6657687" y="2619538"/>
              <a:ext cx="155361" cy="404078"/>
            </a:xfrm>
            <a:prstGeom prst="line">
              <a:avLst/>
            </a:prstGeom>
            <a:noFill/>
            <a:ln w="0">
              <a:solidFill>
                <a:schemeClr val="accent3"/>
              </a:solidFill>
              <a:prstDash val="solid"/>
              <a:round/>
              <a:headEnd type="oval" w="sm" len="sm"/>
              <a:tailEnd type="oval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</a:endParaRPr>
            </a:p>
          </p:txBody>
        </p:sp>
        <p:sp>
          <p:nvSpPr>
            <p:cNvPr id="33" name="Line 714">
              <a:extLst>
                <a:ext uri="{FF2B5EF4-FFF2-40B4-BE49-F238E27FC236}">
                  <a16:creationId xmlns:a16="http://schemas.microsoft.com/office/drawing/2014/main" id="{E4856CB2-C842-4B6E-BE73-206A6D0BF456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flipH="1" flipV="1">
              <a:off x="6813049" y="3023616"/>
              <a:ext cx="299062" cy="524670"/>
            </a:xfrm>
            <a:prstGeom prst="line">
              <a:avLst/>
            </a:prstGeom>
            <a:noFill/>
            <a:ln w="0">
              <a:solidFill>
                <a:schemeClr val="accent3"/>
              </a:solidFill>
              <a:prstDash val="solid"/>
              <a:round/>
              <a:headEnd type="oval" w="sm" len="sm"/>
              <a:tailEnd type="oval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</a:endParaRPr>
            </a:p>
          </p:txBody>
        </p:sp>
        <p:sp>
          <p:nvSpPr>
            <p:cNvPr id="34" name="Line 715">
              <a:extLst>
                <a:ext uri="{FF2B5EF4-FFF2-40B4-BE49-F238E27FC236}">
                  <a16:creationId xmlns:a16="http://schemas.microsoft.com/office/drawing/2014/main" id="{542DBAEB-8D3C-47CB-9A0A-1A4D571CC905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flipH="1" flipV="1">
              <a:off x="7112111" y="3548285"/>
              <a:ext cx="13116" cy="706554"/>
            </a:xfrm>
            <a:prstGeom prst="line">
              <a:avLst/>
            </a:prstGeom>
            <a:noFill/>
            <a:ln w="0">
              <a:solidFill>
                <a:schemeClr val="accent3"/>
              </a:solidFill>
              <a:prstDash val="solid"/>
              <a:round/>
              <a:headEnd type="oval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</a:endParaRPr>
            </a:p>
          </p:txBody>
        </p:sp>
        <p:sp>
          <p:nvSpPr>
            <p:cNvPr id="35" name="Freeform 716">
              <a:extLst>
                <a:ext uri="{FF2B5EF4-FFF2-40B4-BE49-F238E27FC236}">
                  <a16:creationId xmlns:a16="http://schemas.microsoft.com/office/drawing/2014/main" id="{7C48CC6D-439C-48CB-81C6-CDC40086026D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011179" y="4143785"/>
              <a:ext cx="1114049" cy="210743"/>
            </a:xfrm>
            <a:custGeom>
              <a:avLst/>
              <a:gdLst>
                <a:gd name="T0" fmla="*/ 0 w 1274"/>
                <a:gd name="T1" fmla="*/ 0 h 241"/>
                <a:gd name="T2" fmla="*/ 909 w 1274"/>
                <a:gd name="T3" fmla="*/ 241 h 241"/>
                <a:gd name="T4" fmla="*/ 1274 w 1274"/>
                <a:gd name="T5" fmla="*/ 127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74" h="241">
                  <a:moveTo>
                    <a:pt x="0" y="0"/>
                  </a:moveTo>
                  <a:lnTo>
                    <a:pt x="909" y="241"/>
                  </a:lnTo>
                  <a:lnTo>
                    <a:pt x="1274" y="127"/>
                  </a:lnTo>
                </a:path>
              </a:pathLst>
            </a:custGeom>
            <a:noFill/>
            <a:ln w="0">
              <a:solidFill>
                <a:schemeClr val="accent3"/>
              </a:solidFill>
              <a:prstDash val="solid"/>
              <a:round/>
              <a:headEnd type="oval" w="sm" len="sm"/>
              <a:tailEnd type="oval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</a:endParaRPr>
            </a:p>
          </p:txBody>
        </p:sp>
        <p:sp>
          <p:nvSpPr>
            <p:cNvPr id="36" name="Line 717">
              <a:extLst>
                <a:ext uri="{FF2B5EF4-FFF2-40B4-BE49-F238E27FC236}">
                  <a16:creationId xmlns:a16="http://schemas.microsoft.com/office/drawing/2014/main" id="{27BD0138-3851-4262-AA50-F48B769478B7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5392068" y="3704811"/>
              <a:ext cx="619110" cy="438974"/>
            </a:xfrm>
            <a:prstGeom prst="line">
              <a:avLst/>
            </a:prstGeom>
            <a:noFill/>
            <a:ln w="0">
              <a:solidFill>
                <a:schemeClr val="accent3"/>
              </a:solidFill>
              <a:prstDash val="solid"/>
              <a:round/>
              <a:headEnd type="oval" w="sm" len="sm"/>
              <a:tailEnd type="oval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</a:endParaRPr>
            </a:p>
          </p:txBody>
        </p:sp>
        <p:sp>
          <p:nvSpPr>
            <p:cNvPr id="37" name="Line 718">
              <a:extLst>
                <a:ext uri="{FF2B5EF4-FFF2-40B4-BE49-F238E27FC236}">
                  <a16:creationId xmlns:a16="http://schemas.microsoft.com/office/drawing/2014/main" id="{CA6782E1-7DB0-4FDF-AABD-2D86FE207F63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4988947" y="3120679"/>
              <a:ext cx="403121" cy="584132"/>
            </a:xfrm>
            <a:prstGeom prst="line">
              <a:avLst/>
            </a:prstGeom>
            <a:noFill/>
            <a:ln w="0">
              <a:solidFill>
                <a:schemeClr val="accent3"/>
              </a:solidFill>
              <a:prstDash val="solid"/>
              <a:round/>
              <a:headEnd type="oval" w="sm" len="sm"/>
              <a:tailEnd type="oval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</a:endParaRPr>
            </a:p>
          </p:txBody>
        </p:sp>
        <p:sp>
          <p:nvSpPr>
            <p:cNvPr id="38" name="Line 719">
              <a:extLst>
                <a:ext uri="{FF2B5EF4-FFF2-40B4-BE49-F238E27FC236}">
                  <a16:creationId xmlns:a16="http://schemas.microsoft.com/office/drawing/2014/main" id="{A9E83D2E-1A59-46E5-998E-8DDB0C1DDB39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flipH="1">
              <a:off x="4988947" y="2989512"/>
              <a:ext cx="518549" cy="131167"/>
            </a:xfrm>
            <a:prstGeom prst="line">
              <a:avLst/>
            </a:prstGeom>
            <a:noFill/>
            <a:ln w="0">
              <a:solidFill>
                <a:schemeClr val="accent3"/>
              </a:solidFill>
              <a:prstDash val="solid"/>
              <a:round/>
              <a:headEnd type="oval" w="sm" len="sm"/>
              <a:tailEnd type="oval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</a:endParaRPr>
            </a:p>
          </p:txBody>
        </p:sp>
        <p:sp>
          <p:nvSpPr>
            <p:cNvPr id="39" name="Line 720">
              <a:extLst>
                <a:ext uri="{FF2B5EF4-FFF2-40B4-BE49-F238E27FC236}">
                  <a16:creationId xmlns:a16="http://schemas.microsoft.com/office/drawing/2014/main" id="{CDEEC03D-755B-4F09-B361-8566C12334D1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flipH="1">
              <a:off x="5507496" y="2607378"/>
              <a:ext cx="549154" cy="382135"/>
            </a:xfrm>
            <a:prstGeom prst="line">
              <a:avLst/>
            </a:prstGeom>
            <a:noFill/>
            <a:ln w="0">
              <a:solidFill>
                <a:schemeClr val="accent3"/>
              </a:solidFill>
              <a:prstDash val="solid"/>
              <a:round/>
              <a:headEnd type="oval" w="sm" len="sm"/>
              <a:tailEnd type="oval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</a:endParaRPr>
            </a:p>
          </p:txBody>
        </p:sp>
        <p:sp>
          <p:nvSpPr>
            <p:cNvPr id="40" name="Line 721">
              <a:extLst>
                <a:ext uri="{FF2B5EF4-FFF2-40B4-BE49-F238E27FC236}">
                  <a16:creationId xmlns:a16="http://schemas.microsoft.com/office/drawing/2014/main" id="{A74F757C-7355-43A8-AABE-AF13B8994CE7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flipH="1" flipV="1">
              <a:off x="6056650" y="2607378"/>
              <a:ext cx="756399" cy="416238"/>
            </a:xfrm>
            <a:prstGeom prst="line">
              <a:avLst/>
            </a:prstGeom>
            <a:noFill/>
            <a:ln w="0">
              <a:solidFill>
                <a:schemeClr val="accent3"/>
              </a:solidFill>
              <a:prstDash val="solid"/>
              <a:round/>
              <a:headEnd type="oval" w="sm" len="sm"/>
              <a:tailEnd type="oval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</a:endParaRPr>
            </a:p>
          </p:txBody>
        </p:sp>
        <p:sp>
          <p:nvSpPr>
            <p:cNvPr id="41" name="Freeform 722">
              <a:extLst>
                <a:ext uri="{FF2B5EF4-FFF2-40B4-BE49-F238E27FC236}">
                  <a16:creationId xmlns:a16="http://schemas.microsoft.com/office/drawing/2014/main" id="{BD5E6971-2E36-49C2-A18C-E44ED56DD2F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813049" y="3023616"/>
              <a:ext cx="367269" cy="511553"/>
            </a:xfrm>
            <a:custGeom>
              <a:avLst/>
              <a:gdLst>
                <a:gd name="T0" fmla="*/ 344 w 420"/>
                <a:gd name="T1" fmla="*/ 585 h 585"/>
                <a:gd name="T2" fmla="*/ 420 w 420"/>
                <a:gd name="T3" fmla="*/ 87 h 585"/>
                <a:gd name="T4" fmla="*/ 0 w 420"/>
                <a:gd name="T5" fmla="*/ 0 h 5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0" h="585">
                  <a:moveTo>
                    <a:pt x="344" y="585"/>
                  </a:moveTo>
                  <a:lnTo>
                    <a:pt x="420" y="87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</a:endParaRPr>
            </a:p>
          </p:txBody>
        </p:sp>
        <p:sp>
          <p:nvSpPr>
            <p:cNvPr id="42" name="Freeform 723">
              <a:extLst>
                <a:ext uri="{FF2B5EF4-FFF2-40B4-BE49-F238E27FC236}">
                  <a16:creationId xmlns:a16="http://schemas.microsoft.com/office/drawing/2014/main" id="{7A3D9AA9-E1E2-4029-B899-4ECE550884ED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799058" y="3023616"/>
              <a:ext cx="314802" cy="1330912"/>
            </a:xfrm>
            <a:custGeom>
              <a:avLst/>
              <a:gdLst>
                <a:gd name="T0" fmla="*/ 16 w 360"/>
                <a:gd name="T1" fmla="*/ 0 h 1522"/>
                <a:gd name="T2" fmla="*/ 0 w 360"/>
                <a:gd name="T3" fmla="*/ 729 h 1522"/>
                <a:gd name="T4" fmla="*/ 8 w 360"/>
                <a:gd name="T5" fmla="*/ 1522 h 1522"/>
                <a:gd name="T6" fmla="*/ 358 w 360"/>
                <a:gd name="T7" fmla="*/ 600 h 1522"/>
                <a:gd name="T8" fmla="*/ 360 w 360"/>
                <a:gd name="T9" fmla="*/ 585 h 15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0" h="1522">
                  <a:moveTo>
                    <a:pt x="16" y="0"/>
                  </a:moveTo>
                  <a:lnTo>
                    <a:pt x="0" y="729"/>
                  </a:lnTo>
                  <a:lnTo>
                    <a:pt x="8" y="1522"/>
                  </a:lnTo>
                  <a:lnTo>
                    <a:pt x="358" y="600"/>
                  </a:lnTo>
                  <a:lnTo>
                    <a:pt x="360" y="585"/>
                  </a:lnTo>
                </a:path>
              </a:pathLst>
            </a:custGeom>
            <a:noFill/>
            <a:ln w="0">
              <a:solidFill>
                <a:schemeClr val="accent3"/>
              </a:solidFill>
              <a:prstDash val="solid"/>
              <a:round/>
              <a:headEnd type="oval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</a:endParaRPr>
            </a:p>
          </p:txBody>
        </p:sp>
        <p:sp>
          <p:nvSpPr>
            <p:cNvPr id="43" name="Line 724">
              <a:extLst>
                <a:ext uri="{FF2B5EF4-FFF2-40B4-BE49-F238E27FC236}">
                  <a16:creationId xmlns:a16="http://schemas.microsoft.com/office/drawing/2014/main" id="{B8B84BC1-ABFC-4494-B30D-A6EF1860233A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flipV="1">
              <a:off x="6299747" y="3023616"/>
              <a:ext cx="513302" cy="164396"/>
            </a:xfrm>
            <a:prstGeom prst="line">
              <a:avLst/>
            </a:prstGeom>
            <a:noFill/>
            <a:ln w="0">
              <a:solidFill>
                <a:schemeClr val="accent3"/>
              </a:solidFill>
              <a:prstDash val="solid"/>
              <a:round/>
              <a:headEnd type="oval" w="sm" len="sm"/>
              <a:tailEnd type="oval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</a:endParaRPr>
            </a:p>
          </p:txBody>
        </p:sp>
        <p:sp>
          <p:nvSpPr>
            <p:cNvPr id="44" name="Line 725">
              <a:extLst>
                <a:ext uri="{FF2B5EF4-FFF2-40B4-BE49-F238E27FC236}">
                  <a16:creationId xmlns:a16="http://schemas.microsoft.com/office/drawing/2014/main" id="{B682B383-105E-4EAD-BD86-FD4EB69759A7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flipV="1">
              <a:off x="5392068" y="3188012"/>
              <a:ext cx="907679" cy="523795"/>
            </a:xfrm>
            <a:prstGeom prst="line">
              <a:avLst/>
            </a:prstGeom>
            <a:noFill/>
            <a:ln w="0">
              <a:solidFill>
                <a:schemeClr val="accent3"/>
              </a:solidFill>
              <a:prstDash val="solid"/>
              <a:round/>
              <a:headEnd type="oval" w="sm" len="sm"/>
              <a:tailEnd type="oval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</a:endParaRPr>
            </a:p>
          </p:txBody>
        </p:sp>
        <p:sp>
          <p:nvSpPr>
            <p:cNvPr id="45" name="Freeform 726">
              <a:extLst>
                <a:ext uri="{FF2B5EF4-FFF2-40B4-BE49-F238E27FC236}">
                  <a16:creationId xmlns:a16="http://schemas.microsoft.com/office/drawing/2014/main" id="{D369B045-2992-4ACC-8101-A1A1EE67E4F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5035293" y="3711807"/>
              <a:ext cx="482696" cy="685568"/>
            </a:xfrm>
            <a:custGeom>
              <a:avLst/>
              <a:gdLst>
                <a:gd name="T0" fmla="*/ 552 w 552"/>
                <a:gd name="T1" fmla="*/ 784 h 784"/>
                <a:gd name="T2" fmla="*/ 0 w 552"/>
                <a:gd name="T3" fmla="*/ 412 h 784"/>
                <a:gd name="T4" fmla="*/ 408 w 552"/>
                <a:gd name="T5" fmla="*/ 0 h 7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52" h="784">
                  <a:moveTo>
                    <a:pt x="552" y="784"/>
                  </a:moveTo>
                  <a:lnTo>
                    <a:pt x="0" y="412"/>
                  </a:lnTo>
                  <a:lnTo>
                    <a:pt x="408" y="0"/>
                  </a:lnTo>
                </a:path>
              </a:pathLst>
            </a:custGeom>
            <a:noFill/>
            <a:ln w="0">
              <a:solidFill>
                <a:schemeClr val="accent3"/>
              </a:solidFill>
              <a:prstDash val="solid"/>
              <a:round/>
              <a:headEnd type="oval" w="sm" len="sm"/>
              <a:tailEnd type="oval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</a:endParaRPr>
            </a:p>
          </p:txBody>
        </p:sp>
        <p:sp>
          <p:nvSpPr>
            <p:cNvPr id="46" name="Line 728">
              <a:extLst>
                <a:ext uri="{FF2B5EF4-FFF2-40B4-BE49-F238E27FC236}">
                  <a16:creationId xmlns:a16="http://schemas.microsoft.com/office/drawing/2014/main" id="{9317A334-278A-48E8-B8D3-2293DF916002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flipH="1">
              <a:off x="5517989" y="4143785"/>
              <a:ext cx="493190" cy="253590"/>
            </a:xfrm>
            <a:prstGeom prst="line">
              <a:avLst/>
            </a:prstGeom>
            <a:noFill/>
            <a:ln w="0">
              <a:solidFill>
                <a:schemeClr val="accent3"/>
              </a:solidFill>
              <a:prstDash val="solid"/>
              <a:round/>
              <a:headEnd type="oval" w="sm" len="sm"/>
              <a:tailEnd type="oval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</a:endParaRPr>
            </a:p>
          </p:txBody>
        </p:sp>
        <p:sp>
          <p:nvSpPr>
            <p:cNvPr id="47" name="Freeform 729">
              <a:extLst>
                <a:ext uri="{FF2B5EF4-FFF2-40B4-BE49-F238E27FC236}">
                  <a16:creationId xmlns:a16="http://schemas.microsoft.com/office/drawing/2014/main" id="{4EA0E68B-D8F2-42F6-8C14-301B06EF1F7D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011179" y="3548285"/>
              <a:ext cx="1100932" cy="595500"/>
            </a:xfrm>
            <a:custGeom>
              <a:avLst/>
              <a:gdLst>
                <a:gd name="T0" fmla="*/ 1259 w 1259"/>
                <a:gd name="T1" fmla="*/ 0 h 681"/>
                <a:gd name="T2" fmla="*/ 902 w 1259"/>
                <a:gd name="T3" fmla="*/ 140 h 681"/>
                <a:gd name="T4" fmla="*/ 0 w 1259"/>
                <a:gd name="T5" fmla="*/ 681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59" h="681">
                  <a:moveTo>
                    <a:pt x="1259" y="0"/>
                  </a:moveTo>
                  <a:lnTo>
                    <a:pt x="902" y="140"/>
                  </a:lnTo>
                  <a:lnTo>
                    <a:pt x="0" y="681"/>
                  </a:lnTo>
                </a:path>
              </a:pathLst>
            </a:custGeom>
            <a:noFill/>
            <a:ln w="0">
              <a:solidFill>
                <a:schemeClr val="accent3"/>
              </a:solidFill>
              <a:prstDash val="solid"/>
              <a:round/>
              <a:headEnd type="oval" w="sm" len="sm"/>
              <a:tailEnd type="oval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</a:endParaRPr>
            </a:p>
          </p:txBody>
        </p:sp>
        <p:sp>
          <p:nvSpPr>
            <p:cNvPr id="48" name="Freeform 730">
              <a:extLst>
                <a:ext uri="{FF2B5EF4-FFF2-40B4-BE49-F238E27FC236}">
                  <a16:creationId xmlns:a16="http://schemas.microsoft.com/office/drawing/2014/main" id="{B84FD183-8218-4A53-93E4-9E027E339510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5556465" y="4627355"/>
              <a:ext cx="1125417" cy="101436"/>
            </a:xfrm>
            <a:custGeom>
              <a:avLst/>
              <a:gdLst>
                <a:gd name="T0" fmla="*/ 1287 w 1287"/>
                <a:gd name="T1" fmla="*/ 0 h 116"/>
                <a:gd name="T2" fmla="*/ 739 w 1287"/>
                <a:gd name="T3" fmla="*/ 38 h 116"/>
                <a:gd name="T4" fmla="*/ 0 w 1287"/>
                <a:gd name="T5" fmla="*/ 116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87" h="116">
                  <a:moveTo>
                    <a:pt x="1287" y="0"/>
                  </a:moveTo>
                  <a:lnTo>
                    <a:pt x="739" y="38"/>
                  </a:lnTo>
                  <a:lnTo>
                    <a:pt x="0" y="116"/>
                  </a:lnTo>
                </a:path>
              </a:pathLst>
            </a:custGeom>
            <a:noFill/>
            <a:ln w="0">
              <a:solidFill>
                <a:schemeClr val="accent3"/>
              </a:solidFill>
              <a:prstDash val="solid"/>
              <a:round/>
              <a:headEnd type="oval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</a:endParaRPr>
            </a:p>
          </p:txBody>
        </p:sp>
        <p:sp>
          <p:nvSpPr>
            <p:cNvPr id="49" name="Freeform 731">
              <a:extLst>
                <a:ext uri="{FF2B5EF4-FFF2-40B4-BE49-F238E27FC236}">
                  <a16:creationId xmlns:a16="http://schemas.microsoft.com/office/drawing/2014/main" id="{639288E0-5A07-4036-BF89-D8EAD749F54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5517989" y="4354526"/>
              <a:ext cx="1288064" cy="306057"/>
            </a:xfrm>
            <a:custGeom>
              <a:avLst/>
              <a:gdLst>
                <a:gd name="T0" fmla="*/ 0 w 1473"/>
                <a:gd name="T1" fmla="*/ 49 h 350"/>
                <a:gd name="T2" fmla="*/ 783 w 1473"/>
                <a:gd name="T3" fmla="*/ 350 h 350"/>
                <a:gd name="T4" fmla="*/ 1473 w 1473"/>
                <a:gd name="T5" fmla="*/ 0 h 350"/>
                <a:gd name="T6" fmla="*/ 1348 w 1473"/>
                <a:gd name="T7" fmla="*/ 303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3" h="350">
                  <a:moveTo>
                    <a:pt x="0" y="49"/>
                  </a:moveTo>
                  <a:lnTo>
                    <a:pt x="783" y="350"/>
                  </a:lnTo>
                  <a:lnTo>
                    <a:pt x="1473" y="0"/>
                  </a:lnTo>
                  <a:lnTo>
                    <a:pt x="1348" y="303"/>
                  </a:lnTo>
                </a:path>
              </a:pathLst>
            </a:custGeom>
            <a:noFill/>
            <a:ln w="0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</a:endParaRPr>
            </a:p>
          </p:txBody>
        </p:sp>
        <p:sp>
          <p:nvSpPr>
            <p:cNvPr id="50" name="Line 732">
              <a:extLst>
                <a:ext uri="{FF2B5EF4-FFF2-40B4-BE49-F238E27FC236}">
                  <a16:creationId xmlns:a16="http://schemas.microsoft.com/office/drawing/2014/main" id="{63103ABF-C65D-4BB4-AB53-2DBEECE71821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6299747" y="3188012"/>
              <a:ext cx="500185" cy="482696"/>
            </a:xfrm>
            <a:prstGeom prst="line">
              <a:avLst/>
            </a:prstGeom>
            <a:noFill/>
            <a:ln w="0">
              <a:solidFill>
                <a:schemeClr val="accent3"/>
              </a:solidFill>
              <a:prstDash val="solid"/>
              <a:round/>
              <a:headEnd type="oval" w="sm" len="sm"/>
              <a:tailEnd type="oval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</a:endParaRPr>
            </a:p>
          </p:txBody>
        </p:sp>
        <p:sp>
          <p:nvSpPr>
            <p:cNvPr id="51" name="Line 733">
              <a:extLst>
                <a:ext uri="{FF2B5EF4-FFF2-40B4-BE49-F238E27FC236}">
                  <a16:creationId xmlns:a16="http://schemas.microsoft.com/office/drawing/2014/main" id="{6CFAB074-72B6-47B0-B216-B8885A289764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5507496" y="2989512"/>
              <a:ext cx="792251" cy="198500"/>
            </a:xfrm>
            <a:prstGeom prst="line">
              <a:avLst/>
            </a:prstGeom>
            <a:noFill/>
            <a:ln w="0">
              <a:solidFill>
                <a:schemeClr val="accent3"/>
              </a:solidFill>
              <a:prstDash val="solid"/>
              <a:round/>
              <a:headEnd type="oval" w="sm" len="sm"/>
              <a:tailEnd type="oval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92741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Oval 56">
            <a:extLst>
              <a:ext uri="{FF2B5EF4-FFF2-40B4-BE49-F238E27FC236}">
                <a16:creationId xmlns:a16="http://schemas.microsoft.com/office/drawing/2014/main" id="{F8E80FF1-148C-4522-8F36-565CD4714839}"/>
              </a:ext>
            </a:extLst>
          </p:cNvPr>
          <p:cNvSpPr/>
          <p:nvPr/>
        </p:nvSpPr>
        <p:spPr>
          <a:xfrm>
            <a:off x="4152800" y="3541604"/>
            <a:ext cx="4275168" cy="3083169"/>
          </a:xfrm>
          <a:prstGeom prst="ellipse">
            <a:avLst/>
          </a:prstGeom>
          <a:gradFill flip="none" rotWithShape="1">
            <a:gsLst>
              <a:gs pos="100000">
                <a:schemeClr val="tx1">
                  <a:alpha val="28000"/>
                </a:schemeClr>
              </a:gs>
              <a:gs pos="44000">
                <a:schemeClr val="tx1">
                  <a:alpha val="0"/>
                </a:schemeClr>
              </a:gs>
            </a:gsLst>
            <a:lin ang="5400000" scaled="1"/>
            <a:tileRect/>
          </a:gradFill>
          <a:ln>
            <a:noFill/>
          </a:ln>
          <a:effectLst>
            <a:softEdge rad="6223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F046989-CF0F-4DB3-8857-14189F541B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2526" y="693116"/>
            <a:ext cx="10246948" cy="3896857"/>
          </a:xfrm>
        </p:spPr>
        <p:txBody>
          <a:bodyPr/>
          <a:lstStyle/>
          <a:p>
            <a:pPr algn="just"/>
            <a:r>
              <a:rPr lang="uk-UA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Сучасна наука тяжіє до відкритості, що в свою чергу означає: більше спільних проектів, використання відкритих даних, створення спільних лабораторних записів, застосування інструментів відкритої науки (</a:t>
            </a:r>
            <a:r>
              <a:rPr lang="en-US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Open Science tools</a:t>
            </a:r>
            <a:r>
              <a:rPr lang="uk-UA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).</a:t>
            </a:r>
            <a:endParaRPr lang="en-US" sz="6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8EE5AEC3-B31B-4D71-AF67-4CD959CFD2AA}"/>
              </a:ext>
            </a:extLst>
          </p:cNvPr>
          <p:cNvGrpSpPr/>
          <p:nvPr/>
        </p:nvGrpSpPr>
        <p:grpSpPr>
          <a:xfrm>
            <a:off x="8953582" y="3937891"/>
            <a:ext cx="2654660" cy="2686882"/>
            <a:chOff x="4943475" y="2471838"/>
            <a:chExt cx="2305050" cy="2333030"/>
          </a:xfrm>
        </p:grpSpPr>
        <p:sp>
          <p:nvSpPr>
            <p:cNvPr id="6" name="Line 699">
              <a:extLst>
                <a:ext uri="{FF2B5EF4-FFF2-40B4-BE49-F238E27FC236}">
                  <a16:creationId xmlns:a16="http://schemas.microsoft.com/office/drawing/2014/main" id="{95F569A3-7615-4726-95A8-1C3C1530D43C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flipH="1" flipV="1">
              <a:off x="6040910" y="2471838"/>
              <a:ext cx="622608" cy="146907"/>
            </a:xfrm>
            <a:prstGeom prst="line">
              <a:avLst/>
            </a:prstGeom>
            <a:noFill/>
            <a:ln w="0">
              <a:solidFill>
                <a:schemeClr val="accent3"/>
              </a:solidFill>
              <a:prstDash val="solid"/>
              <a:round/>
              <a:headEnd type="oval" w="sm" len="sm"/>
              <a:tailEnd type="oval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</a:endParaRPr>
            </a:p>
          </p:txBody>
        </p:sp>
        <p:sp>
          <p:nvSpPr>
            <p:cNvPr id="7" name="Freeform 700">
              <a:extLst>
                <a:ext uri="{FF2B5EF4-FFF2-40B4-BE49-F238E27FC236}">
                  <a16:creationId xmlns:a16="http://schemas.microsoft.com/office/drawing/2014/main" id="{71F96065-CA13-4581-95B0-5CFA113EEE4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663518" y="2618745"/>
              <a:ext cx="585007" cy="991625"/>
            </a:xfrm>
            <a:custGeom>
              <a:avLst/>
              <a:gdLst>
                <a:gd name="T0" fmla="*/ 669 w 669"/>
                <a:gd name="T1" fmla="*/ 1134 h 1134"/>
                <a:gd name="T2" fmla="*/ 591 w 669"/>
                <a:gd name="T3" fmla="*/ 550 h 1134"/>
                <a:gd name="T4" fmla="*/ 0 w 669"/>
                <a:gd name="T5" fmla="*/ 0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69" h="1134">
                  <a:moveTo>
                    <a:pt x="669" y="1134"/>
                  </a:moveTo>
                  <a:lnTo>
                    <a:pt x="591" y="550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chemeClr val="accent3"/>
              </a:solidFill>
              <a:prstDash val="solid"/>
              <a:round/>
              <a:headEnd type="oval" w="sm" len="sm"/>
              <a:tailEnd type="oval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</a:endParaRPr>
            </a:p>
          </p:txBody>
        </p:sp>
        <p:sp>
          <p:nvSpPr>
            <p:cNvPr id="8" name="Freeform 701">
              <a:extLst>
                <a:ext uri="{FF2B5EF4-FFF2-40B4-BE49-F238E27FC236}">
                  <a16:creationId xmlns:a16="http://schemas.microsoft.com/office/drawing/2014/main" id="{AA200BEF-22E4-448E-AE6C-557F0E1562D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5547720" y="3610371"/>
              <a:ext cx="1700805" cy="1194497"/>
            </a:xfrm>
            <a:custGeom>
              <a:avLst/>
              <a:gdLst>
                <a:gd name="T0" fmla="*/ 0 w 1945"/>
                <a:gd name="T1" fmla="*/ 1276 h 1366"/>
                <a:gd name="T2" fmla="*/ 830 w 1945"/>
                <a:gd name="T3" fmla="*/ 1366 h 1366"/>
                <a:gd name="T4" fmla="*/ 1305 w 1945"/>
                <a:gd name="T5" fmla="*/ 1162 h 1366"/>
                <a:gd name="T6" fmla="*/ 1804 w 1945"/>
                <a:gd name="T7" fmla="*/ 737 h 1366"/>
                <a:gd name="T8" fmla="*/ 1945 w 1945"/>
                <a:gd name="T9" fmla="*/ 0 h 1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45" h="1366">
                  <a:moveTo>
                    <a:pt x="0" y="1276"/>
                  </a:moveTo>
                  <a:lnTo>
                    <a:pt x="830" y="1366"/>
                  </a:lnTo>
                  <a:lnTo>
                    <a:pt x="1305" y="1162"/>
                  </a:lnTo>
                  <a:lnTo>
                    <a:pt x="1804" y="737"/>
                  </a:lnTo>
                  <a:lnTo>
                    <a:pt x="1945" y="0"/>
                  </a:lnTo>
                </a:path>
              </a:pathLst>
            </a:custGeom>
            <a:noFill/>
            <a:ln w="0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</a:endParaRPr>
            </a:p>
          </p:txBody>
        </p:sp>
        <p:sp>
          <p:nvSpPr>
            <p:cNvPr id="9" name="Line 702">
              <a:extLst>
                <a:ext uri="{FF2B5EF4-FFF2-40B4-BE49-F238E27FC236}">
                  <a16:creationId xmlns:a16="http://schemas.microsoft.com/office/drawing/2014/main" id="{F7612957-9E63-44EF-9241-E159C8E15AF9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5035293" y="4072080"/>
              <a:ext cx="512427" cy="654088"/>
            </a:xfrm>
            <a:prstGeom prst="line">
              <a:avLst/>
            </a:prstGeom>
            <a:noFill/>
            <a:ln w="0">
              <a:solidFill>
                <a:schemeClr val="accent3"/>
              </a:solidFill>
              <a:prstDash val="solid"/>
              <a:round/>
              <a:headEnd type="oval" w="sm" len="sm"/>
              <a:tailEnd type="oval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</a:endParaRPr>
            </a:p>
          </p:txBody>
        </p:sp>
        <p:sp>
          <p:nvSpPr>
            <p:cNvPr id="10" name="Freeform 703">
              <a:extLst>
                <a:ext uri="{FF2B5EF4-FFF2-40B4-BE49-F238E27FC236}">
                  <a16:creationId xmlns:a16="http://schemas.microsoft.com/office/drawing/2014/main" id="{0197C6B3-99EB-4752-8CA8-529A6676227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4943475" y="3120626"/>
              <a:ext cx="91819" cy="951455"/>
            </a:xfrm>
            <a:custGeom>
              <a:avLst/>
              <a:gdLst>
                <a:gd name="T0" fmla="*/ 609 w 609"/>
                <a:gd name="T1" fmla="*/ 0 h 1611"/>
                <a:gd name="T2" fmla="*/ 592 w 609"/>
                <a:gd name="T3" fmla="*/ 5 h 1611"/>
                <a:gd name="T4" fmla="*/ 313 w 609"/>
                <a:gd name="T5" fmla="*/ 392 h 1611"/>
                <a:gd name="T6" fmla="*/ 52 w 609"/>
                <a:gd name="T7" fmla="*/ 523 h 1611"/>
                <a:gd name="T8" fmla="*/ 0 w 609"/>
                <a:gd name="T9" fmla="*/ 1132 h 1611"/>
                <a:gd name="T10" fmla="*/ 105 w 609"/>
                <a:gd name="T11" fmla="*/ 1611 h 1611"/>
                <a:gd name="connsiteX0" fmla="*/ 10000 w 10018"/>
                <a:gd name="connsiteY0" fmla="*/ 0 h 10000"/>
                <a:gd name="connsiteX1" fmla="*/ 10018 w 10018"/>
                <a:gd name="connsiteY1" fmla="*/ 1358 h 10000"/>
                <a:gd name="connsiteX2" fmla="*/ 5140 w 10018"/>
                <a:gd name="connsiteY2" fmla="*/ 2433 h 10000"/>
                <a:gd name="connsiteX3" fmla="*/ 854 w 10018"/>
                <a:gd name="connsiteY3" fmla="*/ 3246 h 10000"/>
                <a:gd name="connsiteX4" fmla="*/ 0 w 10018"/>
                <a:gd name="connsiteY4" fmla="*/ 7027 h 10000"/>
                <a:gd name="connsiteX5" fmla="*/ 1724 w 10018"/>
                <a:gd name="connsiteY5" fmla="*/ 10000 h 10000"/>
                <a:gd name="connsiteX0" fmla="*/ 12868 w 12868"/>
                <a:gd name="connsiteY0" fmla="*/ 0 h 9028"/>
                <a:gd name="connsiteX1" fmla="*/ 10018 w 12868"/>
                <a:gd name="connsiteY1" fmla="*/ 386 h 9028"/>
                <a:gd name="connsiteX2" fmla="*/ 5140 w 12868"/>
                <a:gd name="connsiteY2" fmla="*/ 1461 h 9028"/>
                <a:gd name="connsiteX3" fmla="*/ 854 w 12868"/>
                <a:gd name="connsiteY3" fmla="*/ 2274 h 9028"/>
                <a:gd name="connsiteX4" fmla="*/ 0 w 12868"/>
                <a:gd name="connsiteY4" fmla="*/ 6055 h 9028"/>
                <a:gd name="connsiteX5" fmla="*/ 1724 w 12868"/>
                <a:gd name="connsiteY5" fmla="*/ 9028 h 9028"/>
                <a:gd name="connsiteX0" fmla="*/ 7785 w 7785"/>
                <a:gd name="connsiteY0" fmla="*/ 0 h 9572"/>
                <a:gd name="connsiteX1" fmla="*/ 3994 w 7785"/>
                <a:gd name="connsiteY1" fmla="*/ 1190 h 9572"/>
                <a:gd name="connsiteX2" fmla="*/ 664 w 7785"/>
                <a:gd name="connsiteY2" fmla="*/ 2091 h 9572"/>
                <a:gd name="connsiteX3" fmla="*/ 0 w 7785"/>
                <a:gd name="connsiteY3" fmla="*/ 6279 h 9572"/>
                <a:gd name="connsiteX4" fmla="*/ 1340 w 7785"/>
                <a:gd name="connsiteY4" fmla="*/ 9572 h 9572"/>
                <a:gd name="connsiteX0" fmla="*/ 5130 w 5130"/>
                <a:gd name="connsiteY0" fmla="*/ 0 h 8757"/>
                <a:gd name="connsiteX1" fmla="*/ 853 w 5130"/>
                <a:gd name="connsiteY1" fmla="*/ 941 h 8757"/>
                <a:gd name="connsiteX2" fmla="*/ 0 w 5130"/>
                <a:gd name="connsiteY2" fmla="*/ 5317 h 8757"/>
                <a:gd name="connsiteX3" fmla="*/ 1721 w 5130"/>
                <a:gd name="connsiteY3" fmla="*/ 8757 h 8757"/>
                <a:gd name="connsiteX0" fmla="*/ 1663 w 3355"/>
                <a:gd name="connsiteY0" fmla="*/ 0 h 8925"/>
                <a:gd name="connsiteX1" fmla="*/ 0 w 3355"/>
                <a:gd name="connsiteY1" fmla="*/ 4997 h 8925"/>
                <a:gd name="connsiteX2" fmla="*/ 3355 w 3355"/>
                <a:gd name="connsiteY2" fmla="*/ 8925 h 8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355" h="8925">
                  <a:moveTo>
                    <a:pt x="1663" y="0"/>
                  </a:moveTo>
                  <a:lnTo>
                    <a:pt x="0" y="4997"/>
                  </a:lnTo>
                  <a:lnTo>
                    <a:pt x="3355" y="8925"/>
                  </a:lnTo>
                </a:path>
              </a:pathLst>
            </a:custGeom>
            <a:noFill/>
            <a:ln w="0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</a:endParaRPr>
            </a:p>
          </p:txBody>
        </p:sp>
        <p:sp>
          <p:nvSpPr>
            <p:cNvPr id="11" name="Line 704">
              <a:extLst>
                <a:ext uri="{FF2B5EF4-FFF2-40B4-BE49-F238E27FC236}">
                  <a16:creationId xmlns:a16="http://schemas.microsoft.com/office/drawing/2014/main" id="{521C057E-DDD5-4489-B784-34992F36A41A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flipH="1">
              <a:off x="5476016" y="2471838"/>
              <a:ext cx="564894" cy="191505"/>
            </a:xfrm>
            <a:prstGeom prst="line">
              <a:avLst/>
            </a:prstGeom>
            <a:noFill/>
            <a:ln w="0">
              <a:solidFill>
                <a:schemeClr val="accent3"/>
              </a:solidFill>
              <a:prstDash val="solid"/>
              <a:round/>
              <a:headEnd type="oval" w="sm" len="sm"/>
              <a:tailEnd type="oval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</a:endParaRPr>
            </a:p>
          </p:txBody>
        </p:sp>
        <p:sp>
          <p:nvSpPr>
            <p:cNvPr id="12" name="Freeform 705">
              <a:extLst>
                <a:ext uri="{FF2B5EF4-FFF2-40B4-BE49-F238E27FC236}">
                  <a16:creationId xmlns:a16="http://schemas.microsoft.com/office/drawing/2014/main" id="{81D4FF29-19AE-4D1A-A0E7-2E4D5D6FB85E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5476839" y="2602150"/>
              <a:ext cx="1189611" cy="66406"/>
            </a:xfrm>
            <a:custGeom>
              <a:avLst/>
              <a:gdLst>
                <a:gd name="T0" fmla="*/ 0 w 1375"/>
                <a:gd name="T1" fmla="*/ 69 h 119"/>
                <a:gd name="T2" fmla="*/ 0 w 1375"/>
                <a:gd name="T3" fmla="*/ 69 h 119"/>
                <a:gd name="T4" fmla="*/ 681 w 1375"/>
                <a:gd name="T5" fmla="*/ 0 h 119"/>
                <a:gd name="T6" fmla="*/ 681 w 1375"/>
                <a:gd name="T7" fmla="*/ 0 h 119"/>
                <a:gd name="T8" fmla="*/ 1375 w 1375"/>
                <a:gd name="T9" fmla="*/ 13 h 119"/>
                <a:gd name="T10" fmla="*/ 1279 w 1375"/>
                <a:gd name="T11" fmla="*/ 119 h 119"/>
                <a:gd name="connsiteX0" fmla="*/ 0 w 10000"/>
                <a:gd name="connsiteY0" fmla="*/ 5798 h 12759"/>
                <a:gd name="connsiteX1" fmla="*/ 0 w 10000"/>
                <a:gd name="connsiteY1" fmla="*/ 5798 h 12759"/>
                <a:gd name="connsiteX2" fmla="*/ 4953 w 10000"/>
                <a:gd name="connsiteY2" fmla="*/ 0 h 12759"/>
                <a:gd name="connsiteX3" fmla="*/ 4953 w 10000"/>
                <a:gd name="connsiteY3" fmla="*/ 0 h 12759"/>
                <a:gd name="connsiteX4" fmla="*/ 10000 w 10000"/>
                <a:gd name="connsiteY4" fmla="*/ 1092 h 12759"/>
                <a:gd name="connsiteX5" fmla="*/ 9413 w 10000"/>
                <a:gd name="connsiteY5" fmla="*/ 12759 h 12759"/>
                <a:gd name="connsiteX0" fmla="*/ 0 w 10000"/>
                <a:gd name="connsiteY0" fmla="*/ 5798 h 5798"/>
                <a:gd name="connsiteX1" fmla="*/ 0 w 10000"/>
                <a:gd name="connsiteY1" fmla="*/ 5798 h 5798"/>
                <a:gd name="connsiteX2" fmla="*/ 4953 w 10000"/>
                <a:gd name="connsiteY2" fmla="*/ 0 h 5798"/>
                <a:gd name="connsiteX3" fmla="*/ 4953 w 10000"/>
                <a:gd name="connsiteY3" fmla="*/ 0 h 5798"/>
                <a:gd name="connsiteX4" fmla="*/ 10000 w 10000"/>
                <a:gd name="connsiteY4" fmla="*/ 1092 h 57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0" h="5798">
                  <a:moveTo>
                    <a:pt x="0" y="5798"/>
                  </a:moveTo>
                  <a:lnTo>
                    <a:pt x="0" y="5798"/>
                  </a:lnTo>
                  <a:lnTo>
                    <a:pt x="4953" y="0"/>
                  </a:lnTo>
                  <a:lnTo>
                    <a:pt x="4953" y="0"/>
                  </a:lnTo>
                  <a:lnTo>
                    <a:pt x="10000" y="1092"/>
                  </a:lnTo>
                </a:path>
              </a:pathLst>
            </a:custGeom>
            <a:noFill/>
            <a:ln w="0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</a:endParaRPr>
            </a:p>
          </p:txBody>
        </p:sp>
        <p:sp>
          <p:nvSpPr>
            <p:cNvPr id="13" name="Freeform 706">
              <a:extLst>
                <a:ext uri="{FF2B5EF4-FFF2-40B4-BE49-F238E27FC236}">
                  <a16:creationId xmlns:a16="http://schemas.microsoft.com/office/drawing/2014/main" id="{1DCDD164-8B57-4E20-A87D-E5D8069155B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5392068" y="3704811"/>
              <a:ext cx="155652" cy="1021357"/>
            </a:xfrm>
            <a:custGeom>
              <a:avLst/>
              <a:gdLst>
                <a:gd name="T0" fmla="*/ 0 w 178"/>
                <a:gd name="T1" fmla="*/ 0 h 1168"/>
                <a:gd name="T2" fmla="*/ 144 w 178"/>
                <a:gd name="T3" fmla="*/ 792 h 1168"/>
                <a:gd name="T4" fmla="*/ 178 w 178"/>
                <a:gd name="T5" fmla="*/ 1168 h 1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8" h="1168">
                  <a:moveTo>
                    <a:pt x="0" y="0"/>
                  </a:moveTo>
                  <a:lnTo>
                    <a:pt x="144" y="792"/>
                  </a:lnTo>
                  <a:lnTo>
                    <a:pt x="178" y="1168"/>
                  </a:lnTo>
                </a:path>
              </a:pathLst>
            </a:custGeom>
            <a:noFill/>
            <a:ln w="0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</a:endParaRPr>
            </a:p>
          </p:txBody>
        </p:sp>
        <p:sp>
          <p:nvSpPr>
            <p:cNvPr id="14" name="Freeform 707">
              <a:extLst>
                <a:ext uri="{FF2B5EF4-FFF2-40B4-BE49-F238E27FC236}">
                  <a16:creationId xmlns:a16="http://schemas.microsoft.com/office/drawing/2014/main" id="{7274F771-30D2-44F1-85D9-94EE3D66795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5392068" y="2667715"/>
              <a:ext cx="115427" cy="1037097"/>
            </a:xfrm>
            <a:custGeom>
              <a:avLst/>
              <a:gdLst>
                <a:gd name="T0" fmla="*/ 79 w 132"/>
                <a:gd name="T1" fmla="*/ 0 h 1186"/>
                <a:gd name="T2" fmla="*/ 132 w 132"/>
                <a:gd name="T3" fmla="*/ 368 h 1186"/>
                <a:gd name="T4" fmla="*/ 0 w 132"/>
                <a:gd name="T5" fmla="*/ 1186 h 1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2" h="1186">
                  <a:moveTo>
                    <a:pt x="79" y="0"/>
                  </a:moveTo>
                  <a:lnTo>
                    <a:pt x="132" y="368"/>
                  </a:lnTo>
                  <a:lnTo>
                    <a:pt x="0" y="1186"/>
                  </a:lnTo>
                </a:path>
              </a:pathLst>
            </a:custGeom>
            <a:noFill/>
            <a:ln w="0">
              <a:solidFill>
                <a:schemeClr val="accent3"/>
              </a:solidFill>
              <a:prstDash val="solid"/>
              <a:round/>
              <a:headEnd type="none" w="sm" len="sm"/>
              <a:tailEnd type="oval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</a:endParaRPr>
            </a:p>
          </p:txBody>
        </p:sp>
        <p:sp>
          <p:nvSpPr>
            <p:cNvPr id="15" name="Freeform 708">
              <a:extLst>
                <a:ext uri="{FF2B5EF4-FFF2-40B4-BE49-F238E27FC236}">
                  <a16:creationId xmlns:a16="http://schemas.microsoft.com/office/drawing/2014/main" id="{A8AB8A06-C0C1-4278-88EA-FAE5A1E66E7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011178" y="4143784"/>
              <a:ext cx="262346" cy="661084"/>
            </a:xfrm>
            <a:custGeom>
              <a:avLst/>
              <a:gdLst>
                <a:gd name="T0" fmla="*/ 0 w 398"/>
                <a:gd name="T1" fmla="*/ 0 h 756"/>
                <a:gd name="T2" fmla="*/ 219 w 398"/>
                <a:gd name="T3" fmla="*/ 591 h 756"/>
                <a:gd name="T4" fmla="*/ 300 w 398"/>
                <a:gd name="T5" fmla="*/ 756 h 756"/>
                <a:gd name="T6" fmla="*/ 398 w 398"/>
                <a:gd name="T7" fmla="*/ 595 h 756"/>
                <a:gd name="connsiteX0" fmla="*/ 0 w 13102"/>
                <a:gd name="connsiteY0" fmla="*/ 0 h 10000"/>
                <a:gd name="connsiteX1" fmla="*/ 5503 w 13102"/>
                <a:gd name="connsiteY1" fmla="*/ 7817 h 10000"/>
                <a:gd name="connsiteX2" fmla="*/ 7538 w 13102"/>
                <a:gd name="connsiteY2" fmla="*/ 10000 h 10000"/>
                <a:gd name="connsiteX3" fmla="*/ 13102 w 13102"/>
                <a:gd name="connsiteY3" fmla="*/ 9384 h 10000"/>
                <a:gd name="connsiteX0" fmla="*/ 0 w 7538"/>
                <a:gd name="connsiteY0" fmla="*/ 0 h 10000"/>
                <a:gd name="connsiteX1" fmla="*/ 5503 w 7538"/>
                <a:gd name="connsiteY1" fmla="*/ 7817 h 10000"/>
                <a:gd name="connsiteX2" fmla="*/ 7538 w 7538"/>
                <a:gd name="connsiteY2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538" h="10000">
                  <a:moveTo>
                    <a:pt x="0" y="0"/>
                  </a:moveTo>
                  <a:lnTo>
                    <a:pt x="5503" y="7817"/>
                  </a:lnTo>
                  <a:lnTo>
                    <a:pt x="7538" y="10000"/>
                  </a:lnTo>
                </a:path>
              </a:pathLst>
            </a:custGeom>
            <a:noFill/>
            <a:ln w="0">
              <a:solidFill>
                <a:schemeClr val="accent3"/>
              </a:solidFill>
              <a:prstDash val="solid"/>
              <a:round/>
              <a:headEnd type="oval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</a:endParaRPr>
            </a:p>
          </p:txBody>
        </p:sp>
        <p:sp>
          <p:nvSpPr>
            <p:cNvPr id="16" name="Freeform 709">
              <a:extLst>
                <a:ext uri="{FF2B5EF4-FFF2-40B4-BE49-F238E27FC236}">
                  <a16:creationId xmlns:a16="http://schemas.microsoft.com/office/drawing/2014/main" id="{F0EDCB9E-33A9-453D-98A8-00540BA32347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011179" y="2607378"/>
              <a:ext cx="288568" cy="1536408"/>
            </a:xfrm>
            <a:custGeom>
              <a:avLst/>
              <a:gdLst>
                <a:gd name="T0" fmla="*/ 52 w 330"/>
                <a:gd name="T1" fmla="*/ 0 h 1757"/>
                <a:gd name="T2" fmla="*/ 330 w 330"/>
                <a:gd name="T3" fmla="*/ 664 h 1757"/>
                <a:gd name="T4" fmla="*/ 0 w 330"/>
                <a:gd name="T5" fmla="*/ 1757 h 17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30" h="1757">
                  <a:moveTo>
                    <a:pt x="52" y="0"/>
                  </a:moveTo>
                  <a:lnTo>
                    <a:pt x="330" y="664"/>
                  </a:lnTo>
                  <a:lnTo>
                    <a:pt x="0" y="1757"/>
                  </a:lnTo>
                </a:path>
              </a:pathLst>
            </a:custGeom>
            <a:noFill/>
            <a:ln w="0">
              <a:solidFill>
                <a:schemeClr val="accent3"/>
              </a:solidFill>
              <a:prstDash val="solid"/>
              <a:round/>
              <a:headEnd type="oval" w="sm" len="sm"/>
              <a:tailEnd type="oval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</a:endParaRPr>
            </a:p>
          </p:txBody>
        </p:sp>
        <p:sp>
          <p:nvSpPr>
            <p:cNvPr id="17" name="Line 710">
              <a:extLst>
                <a:ext uri="{FF2B5EF4-FFF2-40B4-BE49-F238E27FC236}">
                  <a16:creationId xmlns:a16="http://schemas.microsoft.com/office/drawing/2014/main" id="{2DC069D2-6B4E-4DC8-8CCE-C5B149008CF0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6040910" y="2471838"/>
              <a:ext cx="15740" cy="135540"/>
            </a:xfrm>
            <a:prstGeom prst="line">
              <a:avLst/>
            </a:prstGeom>
            <a:noFill/>
            <a:ln w="0">
              <a:solidFill>
                <a:schemeClr val="accent3"/>
              </a:solidFill>
              <a:prstDash val="solid"/>
              <a:round/>
              <a:headEnd type="oval" w="sm" len="sm"/>
              <a:tailEnd type="oval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</a:endParaRPr>
            </a:p>
          </p:txBody>
        </p:sp>
        <p:sp>
          <p:nvSpPr>
            <p:cNvPr id="18" name="Line 711">
              <a:extLst>
                <a:ext uri="{FF2B5EF4-FFF2-40B4-BE49-F238E27FC236}">
                  <a16:creationId xmlns:a16="http://schemas.microsoft.com/office/drawing/2014/main" id="{45BA6E1F-BA4E-4972-806A-5052347A0374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flipH="1">
              <a:off x="4988947" y="2662397"/>
              <a:ext cx="481831" cy="458282"/>
            </a:xfrm>
            <a:prstGeom prst="line">
              <a:avLst/>
            </a:prstGeom>
            <a:noFill/>
            <a:ln w="0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</a:endParaRPr>
            </a:p>
          </p:txBody>
        </p:sp>
        <p:sp>
          <p:nvSpPr>
            <p:cNvPr id="19" name="Line 712">
              <a:extLst>
                <a:ext uri="{FF2B5EF4-FFF2-40B4-BE49-F238E27FC236}">
                  <a16:creationId xmlns:a16="http://schemas.microsoft.com/office/drawing/2014/main" id="{F81BA430-1E3F-46AE-A900-B7D992435782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flipH="1" flipV="1">
              <a:off x="7112111" y="3548285"/>
              <a:ext cx="136414" cy="62086"/>
            </a:xfrm>
            <a:prstGeom prst="line">
              <a:avLst/>
            </a:prstGeom>
            <a:noFill/>
            <a:ln w="0">
              <a:solidFill>
                <a:schemeClr val="accent3"/>
              </a:solidFill>
              <a:prstDash val="solid"/>
              <a:round/>
              <a:headEnd type="oval" w="sm" len="sm"/>
              <a:tailEnd type="oval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</a:endParaRPr>
            </a:p>
          </p:txBody>
        </p:sp>
        <p:sp>
          <p:nvSpPr>
            <p:cNvPr id="20" name="Line 713">
              <a:extLst>
                <a:ext uri="{FF2B5EF4-FFF2-40B4-BE49-F238E27FC236}">
                  <a16:creationId xmlns:a16="http://schemas.microsoft.com/office/drawing/2014/main" id="{A7FD92AE-22CF-4F93-97F1-8AC273BF8DF8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flipH="1" flipV="1">
              <a:off x="6657687" y="2619538"/>
              <a:ext cx="155361" cy="404078"/>
            </a:xfrm>
            <a:prstGeom prst="line">
              <a:avLst/>
            </a:prstGeom>
            <a:noFill/>
            <a:ln w="0">
              <a:solidFill>
                <a:schemeClr val="accent3"/>
              </a:solidFill>
              <a:prstDash val="solid"/>
              <a:round/>
              <a:headEnd type="oval" w="sm" len="sm"/>
              <a:tailEnd type="oval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</a:endParaRPr>
            </a:p>
          </p:txBody>
        </p:sp>
        <p:sp>
          <p:nvSpPr>
            <p:cNvPr id="21" name="Line 714">
              <a:extLst>
                <a:ext uri="{FF2B5EF4-FFF2-40B4-BE49-F238E27FC236}">
                  <a16:creationId xmlns:a16="http://schemas.microsoft.com/office/drawing/2014/main" id="{3A3C5065-E24B-4304-9C44-B1D4C8268282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flipH="1" flipV="1">
              <a:off x="6813049" y="3023616"/>
              <a:ext cx="299062" cy="524670"/>
            </a:xfrm>
            <a:prstGeom prst="line">
              <a:avLst/>
            </a:prstGeom>
            <a:noFill/>
            <a:ln w="0">
              <a:solidFill>
                <a:schemeClr val="accent3"/>
              </a:solidFill>
              <a:prstDash val="solid"/>
              <a:round/>
              <a:headEnd type="oval" w="sm" len="sm"/>
              <a:tailEnd type="oval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</a:endParaRPr>
            </a:p>
          </p:txBody>
        </p:sp>
        <p:sp>
          <p:nvSpPr>
            <p:cNvPr id="22" name="Line 715">
              <a:extLst>
                <a:ext uri="{FF2B5EF4-FFF2-40B4-BE49-F238E27FC236}">
                  <a16:creationId xmlns:a16="http://schemas.microsoft.com/office/drawing/2014/main" id="{0F83E7C9-A12A-4A83-94AB-4F9677CFBC08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flipH="1" flipV="1">
              <a:off x="7112111" y="3548285"/>
              <a:ext cx="13116" cy="706554"/>
            </a:xfrm>
            <a:prstGeom prst="line">
              <a:avLst/>
            </a:prstGeom>
            <a:noFill/>
            <a:ln w="0">
              <a:solidFill>
                <a:schemeClr val="accent3"/>
              </a:solidFill>
              <a:prstDash val="solid"/>
              <a:round/>
              <a:headEnd type="oval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</a:endParaRPr>
            </a:p>
          </p:txBody>
        </p:sp>
        <p:sp>
          <p:nvSpPr>
            <p:cNvPr id="23" name="Freeform 716">
              <a:extLst>
                <a:ext uri="{FF2B5EF4-FFF2-40B4-BE49-F238E27FC236}">
                  <a16:creationId xmlns:a16="http://schemas.microsoft.com/office/drawing/2014/main" id="{47A9CA44-54CB-49C8-BF1B-B3D8050A4497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011179" y="4143785"/>
              <a:ext cx="1114049" cy="210743"/>
            </a:xfrm>
            <a:custGeom>
              <a:avLst/>
              <a:gdLst>
                <a:gd name="T0" fmla="*/ 0 w 1274"/>
                <a:gd name="T1" fmla="*/ 0 h 241"/>
                <a:gd name="T2" fmla="*/ 909 w 1274"/>
                <a:gd name="T3" fmla="*/ 241 h 241"/>
                <a:gd name="T4" fmla="*/ 1274 w 1274"/>
                <a:gd name="T5" fmla="*/ 127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74" h="241">
                  <a:moveTo>
                    <a:pt x="0" y="0"/>
                  </a:moveTo>
                  <a:lnTo>
                    <a:pt x="909" y="241"/>
                  </a:lnTo>
                  <a:lnTo>
                    <a:pt x="1274" y="127"/>
                  </a:lnTo>
                </a:path>
              </a:pathLst>
            </a:custGeom>
            <a:noFill/>
            <a:ln w="0">
              <a:solidFill>
                <a:schemeClr val="accent3"/>
              </a:solidFill>
              <a:prstDash val="solid"/>
              <a:round/>
              <a:headEnd type="oval" w="sm" len="sm"/>
              <a:tailEnd type="oval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</a:endParaRPr>
            </a:p>
          </p:txBody>
        </p:sp>
        <p:sp>
          <p:nvSpPr>
            <p:cNvPr id="24" name="Line 717">
              <a:extLst>
                <a:ext uri="{FF2B5EF4-FFF2-40B4-BE49-F238E27FC236}">
                  <a16:creationId xmlns:a16="http://schemas.microsoft.com/office/drawing/2014/main" id="{F8F5F269-4726-491E-9D49-1370B2CC0624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5392068" y="3704811"/>
              <a:ext cx="619110" cy="438974"/>
            </a:xfrm>
            <a:prstGeom prst="line">
              <a:avLst/>
            </a:prstGeom>
            <a:noFill/>
            <a:ln w="0">
              <a:solidFill>
                <a:schemeClr val="accent3"/>
              </a:solidFill>
              <a:prstDash val="solid"/>
              <a:round/>
              <a:headEnd type="oval" w="sm" len="sm"/>
              <a:tailEnd type="oval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</a:endParaRPr>
            </a:p>
          </p:txBody>
        </p:sp>
        <p:sp>
          <p:nvSpPr>
            <p:cNvPr id="25" name="Line 718">
              <a:extLst>
                <a:ext uri="{FF2B5EF4-FFF2-40B4-BE49-F238E27FC236}">
                  <a16:creationId xmlns:a16="http://schemas.microsoft.com/office/drawing/2014/main" id="{DF42E09B-C765-4702-BE1D-255351BE0A7C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4988947" y="3120679"/>
              <a:ext cx="403121" cy="584132"/>
            </a:xfrm>
            <a:prstGeom prst="line">
              <a:avLst/>
            </a:prstGeom>
            <a:noFill/>
            <a:ln w="0">
              <a:solidFill>
                <a:schemeClr val="accent3"/>
              </a:solidFill>
              <a:prstDash val="solid"/>
              <a:round/>
              <a:headEnd type="oval" w="sm" len="sm"/>
              <a:tailEnd type="oval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</a:endParaRPr>
            </a:p>
          </p:txBody>
        </p:sp>
        <p:sp>
          <p:nvSpPr>
            <p:cNvPr id="26" name="Line 719">
              <a:extLst>
                <a:ext uri="{FF2B5EF4-FFF2-40B4-BE49-F238E27FC236}">
                  <a16:creationId xmlns:a16="http://schemas.microsoft.com/office/drawing/2014/main" id="{4A5C1E89-6AF5-4330-AA13-58C590ABD0E7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flipH="1">
              <a:off x="4988947" y="2989512"/>
              <a:ext cx="518549" cy="131167"/>
            </a:xfrm>
            <a:prstGeom prst="line">
              <a:avLst/>
            </a:prstGeom>
            <a:noFill/>
            <a:ln w="0">
              <a:solidFill>
                <a:schemeClr val="accent3"/>
              </a:solidFill>
              <a:prstDash val="solid"/>
              <a:round/>
              <a:headEnd type="oval" w="sm" len="sm"/>
              <a:tailEnd type="oval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</a:endParaRPr>
            </a:p>
          </p:txBody>
        </p:sp>
        <p:sp>
          <p:nvSpPr>
            <p:cNvPr id="27" name="Line 720">
              <a:extLst>
                <a:ext uri="{FF2B5EF4-FFF2-40B4-BE49-F238E27FC236}">
                  <a16:creationId xmlns:a16="http://schemas.microsoft.com/office/drawing/2014/main" id="{C00F6FF5-63A1-485C-BC58-658D2F9CDF00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flipH="1">
              <a:off x="5507496" y="2607378"/>
              <a:ext cx="549154" cy="382135"/>
            </a:xfrm>
            <a:prstGeom prst="line">
              <a:avLst/>
            </a:prstGeom>
            <a:noFill/>
            <a:ln w="0">
              <a:solidFill>
                <a:schemeClr val="accent3"/>
              </a:solidFill>
              <a:prstDash val="solid"/>
              <a:round/>
              <a:headEnd type="oval" w="sm" len="sm"/>
              <a:tailEnd type="oval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</a:endParaRPr>
            </a:p>
          </p:txBody>
        </p:sp>
        <p:sp>
          <p:nvSpPr>
            <p:cNvPr id="28" name="Line 721">
              <a:extLst>
                <a:ext uri="{FF2B5EF4-FFF2-40B4-BE49-F238E27FC236}">
                  <a16:creationId xmlns:a16="http://schemas.microsoft.com/office/drawing/2014/main" id="{93667F12-15A4-4FE6-9C8C-86C12E8E38B8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flipH="1" flipV="1">
              <a:off x="6056650" y="2607378"/>
              <a:ext cx="756399" cy="416238"/>
            </a:xfrm>
            <a:prstGeom prst="line">
              <a:avLst/>
            </a:prstGeom>
            <a:noFill/>
            <a:ln w="0">
              <a:solidFill>
                <a:schemeClr val="accent3"/>
              </a:solidFill>
              <a:prstDash val="solid"/>
              <a:round/>
              <a:headEnd type="oval" w="sm" len="sm"/>
              <a:tailEnd type="oval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</a:endParaRPr>
            </a:p>
          </p:txBody>
        </p:sp>
        <p:sp>
          <p:nvSpPr>
            <p:cNvPr id="29" name="Freeform 722">
              <a:extLst>
                <a:ext uri="{FF2B5EF4-FFF2-40B4-BE49-F238E27FC236}">
                  <a16:creationId xmlns:a16="http://schemas.microsoft.com/office/drawing/2014/main" id="{96228365-1868-4C27-B24A-BC0EC5151B9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813049" y="3023616"/>
              <a:ext cx="367269" cy="511553"/>
            </a:xfrm>
            <a:custGeom>
              <a:avLst/>
              <a:gdLst>
                <a:gd name="T0" fmla="*/ 344 w 420"/>
                <a:gd name="T1" fmla="*/ 585 h 585"/>
                <a:gd name="T2" fmla="*/ 420 w 420"/>
                <a:gd name="T3" fmla="*/ 87 h 585"/>
                <a:gd name="T4" fmla="*/ 0 w 420"/>
                <a:gd name="T5" fmla="*/ 0 h 5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0" h="585">
                  <a:moveTo>
                    <a:pt x="344" y="585"/>
                  </a:moveTo>
                  <a:lnTo>
                    <a:pt x="420" y="87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</a:endParaRPr>
            </a:p>
          </p:txBody>
        </p:sp>
        <p:sp>
          <p:nvSpPr>
            <p:cNvPr id="30" name="Freeform 723">
              <a:extLst>
                <a:ext uri="{FF2B5EF4-FFF2-40B4-BE49-F238E27FC236}">
                  <a16:creationId xmlns:a16="http://schemas.microsoft.com/office/drawing/2014/main" id="{1217443D-23AD-4B74-8D35-5ADA0B60ACFF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799058" y="3023616"/>
              <a:ext cx="314802" cy="1330912"/>
            </a:xfrm>
            <a:custGeom>
              <a:avLst/>
              <a:gdLst>
                <a:gd name="T0" fmla="*/ 16 w 360"/>
                <a:gd name="T1" fmla="*/ 0 h 1522"/>
                <a:gd name="T2" fmla="*/ 0 w 360"/>
                <a:gd name="T3" fmla="*/ 729 h 1522"/>
                <a:gd name="T4" fmla="*/ 8 w 360"/>
                <a:gd name="T5" fmla="*/ 1522 h 1522"/>
                <a:gd name="T6" fmla="*/ 358 w 360"/>
                <a:gd name="T7" fmla="*/ 600 h 1522"/>
                <a:gd name="T8" fmla="*/ 360 w 360"/>
                <a:gd name="T9" fmla="*/ 585 h 15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0" h="1522">
                  <a:moveTo>
                    <a:pt x="16" y="0"/>
                  </a:moveTo>
                  <a:lnTo>
                    <a:pt x="0" y="729"/>
                  </a:lnTo>
                  <a:lnTo>
                    <a:pt x="8" y="1522"/>
                  </a:lnTo>
                  <a:lnTo>
                    <a:pt x="358" y="600"/>
                  </a:lnTo>
                  <a:lnTo>
                    <a:pt x="360" y="585"/>
                  </a:lnTo>
                </a:path>
              </a:pathLst>
            </a:custGeom>
            <a:noFill/>
            <a:ln w="0">
              <a:solidFill>
                <a:schemeClr val="accent3"/>
              </a:solidFill>
              <a:prstDash val="solid"/>
              <a:round/>
              <a:headEnd type="oval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</a:endParaRPr>
            </a:p>
          </p:txBody>
        </p:sp>
        <p:sp>
          <p:nvSpPr>
            <p:cNvPr id="31" name="Line 724">
              <a:extLst>
                <a:ext uri="{FF2B5EF4-FFF2-40B4-BE49-F238E27FC236}">
                  <a16:creationId xmlns:a16="http://schemas.microsoft.com/office/drawing/2014/main" id="{AE1F9338-709E-40D2-8F80-4FE3DCB1E553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flipV="1">
              <a:off x="6299747" y="3023616"/>
              <a:ext cx="513302" cy="164396"/>
            </a:xfrm>
            <a:prstGeom prst="line">
              <a:avLst/>
            </a:prstGeom>
            <a:noFill/>
            <a:ln w="0">
              <a:solidFill>
                <a:schemeClr val="accent3"/>
              </a:solidFill>
              <a:prstDash val="solid"/>
              <a:round/>
              <a:headEnd type="oval" w="sm" len="sm"/>
              <a:tailEnd type="oval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</a:endParaRPr>
            </a:p>
          </p:txBody>
        </p:sp>
        <p:sp>
          <p:nvSpPr>
            <p:cNvPr id="32" name="Line 725">
              <a:extLst>
                <a:ext uri="{FF2B5EF4-FFF2-40B4-BE49-F238E27FC236}">
                  <a16:creationId xmlns:a16="http://schemas.microsoft.com/office/drawing/2014/main" id="{E621AC40-77BC-477B-B536-0F269F432A67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flipV="1">
              <a:off x="5392068" y="3188012"/>
              <a:ext cx="907679" cy="523795"/>
            </a:xfrm>
            <a:prstGeom prst="line">
              <a:avLst/>
            </a:prstGeom>
            <a:noFill/>
            <a:ln w="0">
              <a:solidFill>
                <a:schemeClr val="accent3"/>
              </a:solidFill>
              <a:prstDash val="solid"/>
              <a:round/>
              <a:headEnd type="oval" w="sm" len="sm"/>
              <a:tailEnd type="oval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</a:endParaRPr>
            </a:p>
          </p:txBody>
        </p:sp>
        <p:sp>
          <p:nvSpPr>
            <p:cNvPr id="33" name="Freeform 726">
              <a:extLst>
                <a:ext uri="{FF2B5EF4-FFF2-40B4-BE49-F238E27FC236}">
                  <a16:creationId xmlns:a16="http://schemas.microsoft.com/office/drawing/2014/main" id="{E8EF968D-6F38-4857-9EA5-7A42FC74D7BD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5035293" y="3711807"/>
              <a:ext cx="482696" cy="685568"/>
            </a:xfrm>
            <a:custGeom>
              <a:avLst/>
              <a:gdLst>
                <a:gd name="T0" fmla="*/ 552 w 552"/>
                <a:gd name="T1" fmla="*/ 784 h 784"/>
                <a:gd name="T2" fmla="*/ 0 w 552"/>
                <a:gd name="T3" fmla="*/ 412 h 784"/>
                <a:gd name="T4" fmla="*/ 408 w 552"/>
                <a:gd name="T5" fmla="*/ 0 h 7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52" h="784">
                  <a:moveTo>
                    <a:pt x="552" y="784"/>
                  </a:moveTo>
                  <a:lnTo>
                    <a:pt x="0" y="412"/>
                  </a:lnTo>
                  <a:lnTo>
                    <a:pt x="408" y="0"/>
                  </a:lnTo>
                </a:path>
              </a:pathLst>
            </a:custGeom>
            <a:noFill/>
            <a:ln w="0">
              <a:solidFill>
                <a:schemeClr val="accent3"/>
              </a:solidFill>
              <a:prstDash val="solid"/>
              <a:round/>
              <a:headEnd type="oval" w="sm" len="sm"/>
              <a:tailEnd type="oval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</a:endParaRPr>
            </a:p>
          </p:txBody>
        </p:sp>
        <p:sp>
          <p:nvSpPr>
            <p:cNvPr id="34" name="Line 728">
              <a:extLst>
                <a:ext uri="{FF2B5EF4-FFF2-40B4-BE49-F238E27FC236}">
                  <a16:creationId xmlns:a16="http://schemas.microsoft.com/office/drawing/2014/main" id="{2E1C87F0-B89C-4859-85C1-E67857282426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flipH="1">
              <a:off x="5517989" y="4143785"/>
              <a:ext cx="493190" cy="253590"/>
            </a:xfrm>
            <a:prstGeom prst="line">
              <a:avLst/>
            </a:prstGeom>
            <a:noFill/>
            <a:ln w="0">
              <a:solidFill>
                <a:schemeClr val="accent3"/>
              </a:solidFill>
              <a:prstDash val="solid"/>
              <a:round/>
              <a:headEnd type="oval" w="sm" len="sm"/>
              <a:tailEnd type="oval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</a:endParaRPr>
            </a:p>
          </p:txBody>
        </p:sp>
        <p:sp>
          <p:nvSpPr>
            <p:cNvPr id="35" name="Freeform 729">
              <a:extLst>
                <a:ext uri="{FF2B5EF4-FFF2-40B4-BE49-F238E27FC236}">
                  <a16:creationId xmlns:a16="http://schemas.microsoft.com/office/drawing/2014/main" id="{65A9629A-537D-41E7-9564-F60B52891BB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011179" y="3548285"/>
              <a:ext cx="1100932" cy="595500"/>
            </a:xfrm>
            <a:custGeom>
              <a:avLst/>
              <a:gdLst>
                <a:gd name="T0" fmla="*/ 1259 w 1259"/>
                <a:gd name="T1" fmla="*/ 0 h 681"/>
                <a:gd name="T2" fmla="*/ 902 w 1259"/>
                <a:gd name="T3" fmla="*/ 140 h 681"/>
                <a:gd name="T4" fmla="*/ 0 w 1259"/>
                <a:gd name="T5" fmla="*/ 681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59" h="681">
                  <a:moveTo>
                    <a:pt x="1259" y="0"/>
                  </a:moveTo>
                  <a:lnTo>
                    <a:pt x="902" y="140"/>
                  </a:lnTo>
                  <a:lnTo>
                    <a:pt x="0" y="681"/>
                  </a:lnTo>
                </a:path>
              </a:pathLst>
            </a:custGeom>
            <a:noFill/>
            <a:ln w="0">
              <a:solidFill>
                <a:schemeClr val="accent3"/>
              </a:solidFill>
              <a:prstDash val="solid"/>
              <a:round/>
              <a:headEnd type="oval" w="sm" len="sm"/>
              <a:tailEnd type="oval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</a:endParaRPr>
            </a:p>
          </p:txBody>
        </p:sp>
        <p:sp>
          <p:nvSpPr>
            <p:cNvPr id="36" name="Freeform 730">
              <a:extLst>
                <a:ext uri="{FF2B5EF4-FFF2-40B4-BE49-F238E27FC236}">
                  <a16:creationId xmlns:a16="http://schemas.microsoft.com/office/drawing/2014/main" id="{63B17298-702A-471A-8515-2118FC4DB89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5556465" y="4627355"/>
              <a:ext cx="1125417" cy="101436"/>
            </a:xfrm>
            <a:custGeom>
              <a:avLst/>
              <a:gdLst>
                <a:gd name="T0" fmla="*/ 1287 w 1287"/>
                <a:gd name="T1" fmla="*/ 0 h 116"/>
                <a:gd name="T2" fmla="*/ 739 w 1287"/>
                <a:gd name="T3" fmla="*/ 38 h 116"/>
                <a:gd name="T4" fmla="*/ 0 w 1287"/>
                <a:gd name="T5" fmla="*/ 116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87" h="116">
                  <a:moveTo>
                    <a:pt x="1287" y="0"/>
                  </a:moveTo>
                  <a:lnTo>
                    <a:pt x="739" y="38"/>
                  </a:lnTo>
                  <a:lnTo>
                    <a:pt x="0" y="116"/>
                  </a:lnTo>
                </a:path>
              </a:pathLst>
            </a:custGeom>
            <a:noFill/>
            <a:ln w="0">
              <a:solidFill>
                <a:schemeClr val="accent3"/>
              </a:solidFill>
              <a:prstDash val="solid"/>
              <a:round/>
              <a:headEnd type="oval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</a:endParaRPr>
            </a:p>
          </p:txBody>
        </p:sp>
        <p:sp>
          <p:nvSpPr>
            <p:cNvPr id="37" name="Freeform 731">
              <a:extLst>
                <a:ext uri="{FF2B5EF4-FFF2-40B4-BE49-F238E27FC236}">
                  <a16:creationId xmlns:a16="http://schemas.microsoft.com/office/drawing/2014/main" id="{4FB85E89-F80A-4F29-A2FC-DC3582BC982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5517989" y="4354526"/>
              <a:ext cx="1288064" cy="306057"/>
            </a:xfrm>
            <a:custGeom>
              <a:avLst/>
              <a:gdLst>
                <a:gd name="T0" fmla="*/ 0 w 1473"/>
                <a:gd name="T1" fmla="*/ 49 h 350"/>
                <a:gd name="T2" fmla="*/ 783 w 1473"/>
                <a:gd name="T3" fmla="*/ 350 h 350"/>
                <a:gd name="T4" fmla="*/ 1473 w 1473"/>
                <a:gd name="T5" fmla="*/ 0 h 350"/>
                <a:gd name="T6" fmla="*/ 1348 w 1473"/>
                <a:gd name="T7" fmla="*/ 303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3" h="350">
                  <a:moveTo>
                    <a:pt x="0" y="49"/>
                  </a:moveTo>
                  <a:lnTo>
                    <a:pt x="783" y="350"/>
                  </a:lnTo>
                  <a:lnTo>
                    <a:pt x="1473" y="0"/>
                  </a:lnTo>
                  <a:lnTo>
                    <a:pt x="1348" y="303"/>
                  </a:lnTo>
                </a:path>
              </a:pathLst>
            </a:custGeom>
            <a:noFill/>
            <a:ln w="0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</a:endParaRPr>
            </a:p>
          </p:txBody>
        </p:sp>
        <p:sp>
          <p:nvSpPr>
            <p:cNvPr id="38" name="Line 732">
              <a:extLst>
                <a:ext uri="{FF2B5EF4-FFF2-40B4-BE49-F238E27FC236}">
                  <a16:creationId xmlns:a16="http://schemas.microsoft.com/office/drawing/2014/main" id="{4A29A267-0285-4D0B-A2F2-09982062B699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6299747" y="3188012"/>
              <a:ext cx="500185" cy="482696"/>
            </a:xfrm>
            <a:prstGeom prst="line">
              <a:avLst/>
            </a:prstGeom>
            <a:noFill/>
            <a:ln w="0">
              <a:solidFill>
                <a:schemeClr val="accent3"/>
              </a:solidFill>
              <a:prstDash val="solid"/>
              <a:round/>
              <a:headEnd type="oval" w="sm" len="sm"/>
              <a:tailEnd type="oval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</a:endParaRPr>
            </a:p>
          </p:txBody>
        </p:sp>
        <p:sp>
          <p:nvSpPr>
            <p:cNvPr id="39" name="Line 733">
              <a:extLst>
                <a:ext uri="{FF2B5EF4-FFF2-40B4-BE49-F238E27FC236}">
                  <a16:creationId xmlns:a16="http://schemas.microsoft.com/office/drawing/2014/main" id="{8F8D1C0A-F5F6-4DC6-83F7-E9F716B8A3A1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5507496" y="2989512"/>
              <a:ext cx="792251" cy="198500"/>
            </a:xfrm>
            <a:prstGeom prst="line">
              <a:avLst/>
            </a:prstGeom>
            <a:noFill/>
            <a:ln w="0">
              <a:solidFill>
                <a:schemeClr val="accent3"/>
              </a:solidFill>
              <a:prstDash val="solid"/>
              <a:round/>
              <a:headEnd type="oval" w="sm" len="sm"/>
              <a:tailEnd type="oval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673126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61B45E9-F166-489C-8D9C-BDC6D82718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/>
              <a:t>Відкритість наукового процесу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01F3551-6C3A-4D73-AD54-457231528612}"/>
              </a:ext>
            </a:extLst>
          </p:cNvPr>
          <p:cNvSpPr txBox="1"/>
          <p:nvPr/>
        </p:nvSpPr>
        <p:spPr>
          <a:xfrm>
            <a:off x="801858" y="1828800"/>
            <a:ext cx="10255348" cy="41549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uk-UA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Дослідники Відкритої Науки з Бібліотеки Університету Утрехта (Нідерланди) Б. Крамер та </a:t>
            </a:r>
            <a:r>
              <a:rPr lang="uk-UA" sz="2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Дж</a:t>
            </a:r>
            <a:r>
              <a:rPr lang="uk-UA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uk-UA" sz="2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Босман</a:t>
            </a:r>
            <a:r>
              <a:rPr lang="uk-UA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розробили схему відкритості наукового процесу,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uk-UA" sz="2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uk-UA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зазначивши, що не потрібно створювати окремий </a:t>
            </a:r>
            <a:r>
              <a:rPr lang="en-US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Facebook</a:t>
            </a:r>
            <a:r>
              <a:rPr lang="uk-UA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для науки, адже наукова комунікація може відбуватись вже наявними на сьогоднішній день засобами і забезпечити неупередженість, відкритість, стабільність та лідерство в науці </a:t>
            </a:r>
          </a:p>
          <a:p>
            <a:endParaRPr lang="uk-UA" sz="2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uk-UA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Ці дослідники розбили процеси на етапи: пошуку, аналізу, написання, публікації, розповсюдження та оцінки </a:t>
            </a:r>
          </a:p>
        </p:txBody>
      </p:sp>
    </p:spTree>
    <p:extLst>
      <p:ext uri="{BB962C8B-B14F-4D97-AF65-F5344CB8AC3E}">
        <p14:creationId xmlns:p14="http://schemas.microsoft.com/office/powerpoint/2010/main" val="23239770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Cirkel 18"/>
          <p:cNvSpPr>
            <a:spLocks noChangeAspect="1"/>
          </p:cNvSpPr>
          <p:nvPr/>
        </p:nvSpPr>
        <p:spPr>
          <a:xfrm>
            <a:off x="4608082" y="5814956"/>
            <a:ext cx="1080000" cy="1080000"/>
          </a:xfrm>
          <a:prstGeom prst="pie">
            <a:avLst>
              <a:gd name="adj1" fmla="val 10800000"/>
              <a:gd name="adj2" fmla="val 16200000"/>
            </a:avLst>
          </a:prstGeom>
          <a:solidFill>
            <a:srgbClr val="CF3F3F"/>
          </a:solidFill>
          <a:ln w="6350">
            <a:solidFill>
              <a:schemeClr val="bg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b="1">
              <a:solidFill>
                <a:schemeClr val="tx1"/>
              </a:solidFill>
            </a:endParaRPr>
          </a:p>
        </p:txBody>
      </p:sp>
      <p:sp>
        <p:nvSpPr>
          <p:cNvPr id="3" name="Cirkel 2"/>
          <p:cNvSpPr>
            <a:spLocks noChangeAspect="1"/>
          </p:cNvSpPr>
          <p:nvPr/>
        </p:nvSpPr>
        <p:spPr>
          <a:xfrm>
            <a:off x="558082" y="1764956"/>
            <a:ext cx="9180000" cy="9180000"/>
          </a:xfrm>
          <a:prstGeom prst="pie">
            <a:avLst>
              <a:gd name="adj1" fmla="val 10800000"/>
              <a:gd name="adj2" fmla="val 16200000"/>
            </a:avLst>
          </a:prstGeom>
          <a:solidFill>
            <a:srgbClr val="D8BA6E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b="1">
              <a:solidFill>
                <a:schemeClr val="tx1"/>
              </a:solidFill>
            </a:endParaRPr>
          </a:p>
        </p:txBody>
      </p:sp>
      <p:sp>
        <p:nvSpPr>
          <p:cNvPr id="5" name="Cirkel 4"/>
          <p:cNvSpPr>
            <a:spLocks noChangeAspect="1"/>
          </p:cNvSpPr>
          <p:nvPr/>
        </p:nvSpPr>
        <p:spPr>
          <a:xfrm>
            <a:off x="828082" y="2034956"/>
            <a:ext cx="8640000" cy="8640000"/>
          </a:xfrm>
          <a:prstGeom prst="pie">
            <a:avLst>
              <a:gd name="adj1" fmla="val 10800000"/>
              <a:gd name="adj2" fmla="val 16200000"/>
            </a:avLst>
          </a:prstGeom>
          <a:solidFill>
            <a:srgbClr val="66B38C"/>
          </a:solidFill>
          <a:ln w="6350">
            <a:solidFill>
              <a:schemeClr val="bg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b="1">
              <a:solidFill>
                <a:schemeClr val="tx1"/>
              </a:solidFill>
            </a:endParaRPr>
          </a:p>
        </p:txBody>
      </p:sp>
      <p:sp>
        <p:nvSpPr>
          <p:cNvPr id="6" name="Cirkel 5"/>
          <p:cNvSpPr>
            <a:spLocks noChangeAspect="1"/>
          </p:cNvSpPr>
          <p:nvPr/>
        </p:nvSpPr>
        <p:spPr>
          <a:xfrm>
            <a:off x="1098082" y="2304956"/>
            <a:ext cx="8100000" cy="8100000"/>
          </a:xfrm>
          <a:prstGeom prst="pie">
            <a:avLst>
              <a:gd name="adj1" fmla="val 10800000"/>
              <a:gd name="adj2" fmla="val 16200000"/>
            </a:avLst>
          </a:prstGeom>
          <a:solidFill>
            <a:srgbClr val="66B38C"/>
          </a:solidFill>
          <a:ln w="6350">
            <a:solidFill>
              <a:schemeClr val="bg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b="1">
              <a:solidFill>
                <a:schemeClr val="tx1"/>
              </a:solidFill>
            </a:endParaRPr>
          </a:p>
        </p:txBody>
      </p:sp>
      <p:sp>
        <p:nvSpPr>
          <p:cNvPr id="7" name="Cirkel 6"/>
          <p:cNvSpPr>
            <a:spLocks noChangeAspect="1"/>
          </p:cNvSpPr>
          <p:nvPr/>
        </p:nvSpPr>
        <p:spPr>
          <a:xfrm>
            <a:off x="1368082" y="2574956"/>
            <a:ext cx="7560000" cy="7560000"/>
          </a:xfrm>
          <a:prstGeom prst="pie">
            <a:avLst>
              <a:gd name="adj1" fmla="val 10800000"/>
              <a:gd name="adj2" fmla="val 16200000"/>
            </a:avLst>
          </a:prstGeom>
          <a:solidFill>
            <a:srgbClr val="E4A26E"/>
          </a:solidFill>
          <a:ln w="6350">
            <a:solidFill>
              <a:schemeClr val="bg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b="1">
              <a:solidFill>
                <a:schemeClr val="tx1"/>
              </a:solidFill>
            </a:endParaRPr>
          </a:p>
        </p:txBody>
      </p:sp>
      <p:sp>
        <p:nvSpPr>
          <p:cNvPr id="8" name="Cirkel 7"/>
          <p:cNvSpPr>
            <a:spLocks noChangeAspect="1"/>
          </p:cNvSpPr>
          <p:nvPr/>
        </p:nvSpPr>
        <p:spPr>
          <a:xfrm>
            <a:off x="1638082" y="2844956"/>
            <a:ext cx="7020000" cy="7020000"/>
          </a:xfrm>
          <a:prstGeom prst="pie">
            <a:avLst>
              <a:gd name="adj1" fmla="val 10800000"/>
              <a:gd name="adj2" fmla="val 16200000"/>
            </a:avLst>
          </a:prstGeom>
          <a:solidFill>
            <a:srgbClr val="E4A26E"/>
          </a:solidFill>
          <a:ln w="6350">
            <a:solidFill>
              <a:schemeClr val="bg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b="1">
              <a:solidFill>
                <a:schemeClr val="tx1"/>
              </a:solidFill>
            </a:endParaRPr>
          </a:p>
        </p:txBody>
      </p:sp>
      <p:sp>
        <p:nvSpPr>
          <p:cNvPr id="9" name="Cirkel 8"/>
          <p:cNvSpPr>
            <a:spLocks noChangeAspect="1"/>
          </p:cNvSpPr>
          <p:nvPr/>
        </p:nvSpPr>
        <p:spPr>
          <a:xfrm>
            <a:off x="1908082" y="3114956"/>
            <a:ext cx="6480000" cy="6480000"/>
          </a:xfrm>
          <a:prstGeom prst="pie">
            <a:avLst>
              <a:gd name="adj1" fmla="val 10800000"/>
              <a:gd name="adj2" fmla="val 16200000"/>
            </a:avLst>
          </a:prstGeom>
          <a:solidFill>
            <a:srgbClr val="E4A26E"/>
          </a:solidFill>
          <a:ln w="6350">
            <a:solidFill>
              <a:schemeClr val="bg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b="1">
              <a:solidFill>
                <a:schemeClr val="tx1"/>
              </a:solidFill>
            </a:endParaRPr>
          </a:p>
        </p:txBody>
      </p:sp>
      <p:sp>
        <p:nvSpPr>
          <p:cNvPr id="10" name="Cirkel 9"/>
          <p:cNvSpPr>
            <a:spLocks noChangeAspect="1"/>
          </p:cNvSpPr>
          <p:nvPr/>
        </p:nvSpPr>
        <p:spPr>
          <a:xfrm>
            <a:off x="2178082" y="3384956"/>
            <a:ext cx="5940000" cy="5940000"/>
          </a:xfrm>
          <a:prstGeom prst="pie">
            <a:avLst>
              <a:gd name="adj1" fmla="val 10800000"/>
              <a:gd name="adj2" fmla="val 16200000"/>
            </a:avLst>
          </a:prstGeom>
          <a:solidFill>
            <a:srgbClr val="E4A26E"/>
          </a:solidFill>
          <a:ln w="6350">
            <a:solidFill>
              <a:schemeClr val="bg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b="1">
              <a:solidFill>
                <a:schemeClr val="tx1"/>
              </a:solidFill>
            </a:endParaRPr>
          </a:p>
        </p:txBody>
      </p:sp>
      <p:sp>
        <p:nvSpPr>
          <p:cNvPr id="11" name="Cirkel 10"/>
          <p:cNvSpPr>
            <a:spLocks noChangeAspect="1"/>
          </p:cNvSpPr>
          <p:nvPr/>
        </p:nvSpPr>
        <p:spPr>
          <a:xfrm>
            <a:off x="2448082" y="3654956"/>
            <a:ext cx="5400000" cy="5400000"/>
          </a:xfrm>
          <a:prstGeom prst="pie">
            <a:avLst>
              <a:gd name="adj1" fmla="val 10800000"/>
              <a:gd name="adj2" fmla="val 16200000"/>
            </a:avLst>
          </a:prstGeom>
          <a:solidFill>
            <a:srgbClr val="7EBCBC"/>
          </a:solidFill>
          <a:ln w="6350">
            <a:solidFill>
              <a:schemeClr val="bg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b="1">
              <a:solidFill>
                <a:schemeClr val="tx1"/>
              </a:solidFill>
            </a:endParaRPr>
          </a:p>
        </p:txBody>
      </p:sp>
      <p:sp>
        <p:nvSpPr>
          <p:cNvPr id="12" name="Cirkel 11"/>
          <p:cNvSpPr>
            <a:spLocks noChangeAspect="1"/>
          </p:cNvSpPr>
          <p:nvPr/>
        </p:nvSpPr>
        <p:spPr>
          <a:xfrm>
            <a:off x="2718082" y="3924956"/>
            <a:ext cx="4860000" cy="4860000"/>
          </a:xfrm>
          <a:prstGeom prst="pie">
            <a:avLst>
              <a:gd name="adj1" fmla="val 10800000"/>
              <a:gd name="adj2" fmla="val 16200000"/>
            </a:avLst>
          </a:prstGeom>
          <a:solidFill>
            <a:srgbClr val="7EBCBC"/>
          </a:solidFill>
          <a:ln w="6350">
            <a:solidFill>
              <a:schemeClr val="bg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b="1">
              <a:solidFill>
                <a:schemeClr val="tx1"/>
              </a:solidFill>
            </a:endParaRPr>
          </a:p>
        </p:txBody>
      </p:sp>
      <p:sp>
        <p:nvSpPr>
          <p:cNvPr id="13" name="Cirkel 12"/>
          <p:cNvSpPr>
            <a:spLocks noChangeAspect="1"/>
          </p:cNvSpPr>
          <p:nvPr/>
        </p:nvSpPr>
        <p:spPr>
          <a:xfrm>
            <a:off x="2988082" y="4194956"/>
            <a:ext cx="4320000" cy="4320000"/>
          </a:xfrm>
          <a:prstGeom prst="pie">
            <a:avLst>
              <a:gd name="adj1" fmla="val 10800000"/>
              <a:gd name="adj2" fmla="val 16200000"/>
            </a:avLst>
          </a:prstGeom>
          <a:solidFill>
            <a:srgbClr val="D8D8AB"/>
          </a:solidFill>
          <a:ln w="6350">
            <a:solidFill>
              <a:schemeClr val="bg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b="1">
              <a:solidFill>
                <a:schemeClr val="tx1"/>
              </a:solidFill>
            </a:endParaRPr>
          </a:p>
        </p:txBody>
      </p:sp>
      <p:sp>
        <p:nvSpPr>
          <p:cNvPr id="14" name="Cirkel 13"/>
          <p:cNvSpPr>
            <a:spLocks noChangeAspect="1"/>
          </p:cNvSpPr>
          <p:nvPr/>
        </p:nvSpPr>
        <p:spPr>
          <a:xfrm>
            <a:off x="3258082" y="4464956"/>
            <a:ext cx="3780000" cy="3780000"/>
          </a:xfrm>
          <a:prstGeom prst="pie">
            <a:avLst>
              <a:gd name="adj1" fmla="val 10800000"/>
              <a:gd name="adj2" fmla="val 16200000"/>
            </a:avLst>
          </a:prstGeom>
          <a:solidFill>
            <a:srgbClr val="D8D8AB"/>
          </a:solidFill>
          <a:ln w="6350">
            <a:solidFill>
              <a:schemeClr val="bg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b="1">
              <a:solidFill>
                <a:schemeClr val="tx1"/>
              </a:solidFill>
            </a:endParaRPr>
          </a:p>
        </p:txBody>
      </p:sp>
      <p:sp>
        <p:nvSpPr>
          <p:cNvPr id="15" name="Cirkel 14"/>
          <p:cNvSpPr>
            <a:spLocks noChangeAspect="1"/>
          </p:cNvSpPr>
          <p:nvPr/>
        </p:nvSpPr>
        <p:spPr>
          <a:xfrm>
            <a:off x="3528082" y="4734956"/>
            <a:ext cx="3240000" cy="3240000"/>
          </a:xfrm>
          <a:prstGeom prst="pie">
            <a:avLst>
              <a:gd name="adj1" fmla="val 10800000"/>
              <a:gd name="adj2" fmla="val 16200000"/>
            </a:avLst>
          </a:prstGeom>
          <a:solidFill>
            <a:srgbClr val="D8D8AB"/>
          </a:solidFill>
          <a:ln w="6350">
            <a:solidFill>
              <a:schemeClr val="bg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b="1">
              <a:solidFill>
                <a:schemeClr val="tx1"/>
              </a:solidFill>
            </a:endParaRPr>
          </a:p>
        </p:txBody>
      </p:sp>
      <p:sp>
        <p:nvSpPr>
          <p:cNvPr id="16" name="Cirkel 15"/>
          <p:cNvSpPr>
            <a:spLocks noChangeAspect="1"/>
          </p:cNvSpPr>
          <p:nvPr/>
        </p:nvSpPr>
        <p:spPr>
          <a:xfrm>
            <a:off x="3798082" y="5004956"/>
            <a:ext cx="2700000" cy="2700000"/>
          </a:xfrm>
          <a:prstGeom prst="pie">
            <a:avLst>
              <a:gd name="adj1" fmla="val 10800000"/>
              <a:gd name="adj2" fmla="val 16200000"/>
            </a:avLst>
          </a:prstGeom>
          <a:solidFill>
            <a:srgbClr val="D8D8AB"/>
          </a:solidFill>
          <a:ln w="6350">
            <a:solidFill>
              <a:schemeClr val="bg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b="1">
              <a:solidFill>
                <a:schemeClr val="tx1"/>
              </a:solidFill>
            </a:endParaRPr>
          </a:p>
        </p:txBody>
      </p:sp>
      <p:sp>
        <p:nvSpPr>
          <p:cNvPr id="17" name="Cirkel 16"/>
          <p:cNvSpPr>
            <a:spLocks noChangeAspect="1"/>
          </p:cNvSpPr>
          <p:nvPr/>
        </p:nvSpPr>
        <p:spPr>
          <a:xfrm>
            <a:off x="4068082" y="5274956"/>
            <a:ext cx="2160000" cy="2160000"/>
          </a:xfrm>
          <a:prstGeom prst="pie">
            <a:avLst>
              <a:gd name="adj1" fmla="val 10800000"/>
              <a:gd name="adj2" fmla="val 16200000"/>
            </a:avLst>
          </a:prstGeom>
          <a:solidFill>
            <a:srgbClr val="D8D8AB"/>
          </a:solidFill>
          <a:ln w="6350">
            <a:solidFill>
              <a:schemeClr val="bg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b="1">
              <a:solidFill>
                <a:schemeClr val="tx1"/>
              </a:solidFill>
            </a:endParaRPr>
          </a:p>
        </p:txBody>
      </p:sp>
      <p:sp>
        <p:nvSpPr>
          <p:cNvPr id="18" name="Cirkel 17"/>
          <p:cNvSpPr>
            <a:spLocks noChangeAspect="1"/>
          </p:cNvSpPr>
          <p:nvPr/>
        </p:nvSpPr>
        <p:spPr>
          <a:xfrm>
            <a:off x="4338082" y="5544956"/>
            <a:ext cx="1620000" cy="1620000"/>
          </a:xfrm>
          <a:prstGeom prst="pie">
            <a:avLst>
              <a:gd name="adj1" fmla="val 10800000"/>
              <a:gd name="adj2" fmla="val 16200000"/>
            </a:avLst>
          </a:prstGeom>
          <a:solidFill>
            <a:srgbClr val="CF3F3F"/>
          </a:solidFill>
          <a:ln w="6350">
            <a:solidFill>
              <a:schemeClr val="bg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b="1">
              <a:solidFill>
                <a:schemeClr val="tx1"/>
              </a:solidFill>
            </a:endParaRPr>
          </a:p>
        </p:txBody>
      </p:sp>
      <p:sp>
        <p:nvSpPr>
          <p:cNvPr id="20" name="Cirkel 19"/>
          <p:cNvSpPr>
            <a:spLocks noChangeAspect="1"/>
          </p:cNvSpPr>
          <p:nvPr/>
        </p:nvSpPr>
        <p:spPr>
          <a:xfrm>
            <a:off x="4878082" y="6084956"/>
            <a:ext cx="540000" cy="540000"/>
          </a:xfrm>
          <a:prstGeom prst="pie">
            <a:avLst>
              <a:gd name="adj1" fmla="val 10800000"/>
              <a:gd name="adj2" fmla="val 16200000"/>
            </a:avLst>
          </a:prstGeom>
          <a:solidFill>
            <a:schemeClr val="bg1">
              <a:lumMod val="75000"/>
            </a:schemeClr>
          </a:solidFill>
          <a:ln w="6350">
            <a:solidFill>
              <a:schemeClr val="bg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b="1">
              <a:solidFill>
                <a:schemeClr val="tx1"/>
              </a:solidFill>
            </a:endParaRPr>
          </a:p>
        </p:txBody>
      </p:sp>
      <p:sp>
        <p:nvSpPr>
          <p:cNvPr id="22" name="Tekstvak 21"/>
          <p:cNvSpPr txBox="1"/>
          <p:nvPr/>
        </p:nvSpPr>
        <p:spPr>
          <a:xfrm rot="18927246">
            <a:off x="1544843" y="2992102"/>
            <a:ext cx="104808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400" b="1" dirty="0"/>
              <a:t>оцінка</a:t>
            </a:r>
            <a:endParaRPr lang="nl-NL" sz="1400" b="1" dirty="0"/>
          </a:p>
        </p:txBody>
      </p:sp>
      <p:sp>
        <p:nvSpPr>
          <p:cNvPr id="23" name="Tekstvak 22"/>
          <p:cNvSpPr txBox="1"/>
          <p:nvPr/>
        </p:nvSpPr>
        <p:spPr>
          <a:xfrm rot="18865076">
            <a:off x="1480054" y="3349319"/>
            <a:ext cx="2118673" cy="307777"/>
          </a:xfrm>
          <a:prstGeom prst="rect">
            <a:avLst/>
          </a:prstGeom>
          <a:solidFill>
            <a:srgbClr val="66B38C"/>
          </a:solidFill>
        </p:spPr>
        <p:txBody>
          <a:bodyPr wrap="square" rtlCol="0">
            <a:spAutoFit/>
          </a:bodyPr>
          <a:lstStyle/>
          <a:p>
            <a:r>
              <a:rPr lang="uk-UA" sz="1400" b="1" dirty="0"/>
              <a:t>розповсюдження</a:t>
            </a:r>
            <a:endParaRPr lang="nl-NL" sz="1400" b="1" dirty="0"/>
          </a:p>
        </p:txBody>
      </p:sp>
      <p:sp>
        <p:nvSpPr>
          <p:cNvPr id="25" name="Tekstvak 24"/>
          <p:cNvSpPr txBox="1"/>
          <p:nvPr/>
        </p:nvSpPr>
        <p:spPr>
          <a:xfrm rot="18927246">
            <a:off x="2390189" y="3772014"/>
            <a:ext cx="1452027" cy="307777"/>
          </a:xfrm>
          <a:prstGeom prst="rect">
            <a:avLst/>
          </a:prstGeom>
          <a:solidFill>
            <a:srgbClr val="E4A26E"/>
          </a:solidFill>
        </p:spPr>
        <p:txBody>
          <a:bodyPr wrap="square" rtlCol="0">
            <a:spAutoFit/>
          </a:bodyPr>
          <a:lstStyle/>
          <a:p>
            <a:r>
              <a:rPr lang="uk-UA" sz="1400" b="1" dirty="0"/>
              <a:t>публікація</a:t>
            </a:r>
            <a:endParaRPr lang="nl-NL" sz="1400" b="1" dirty="0"/>
          </a:p>
        </p:txBody>
      </p:sp>
      <p:sp>
        <p:nvSpPr>
          <p:cNvPr id="26" name="Tekstvak 25"/>
          <p:cNvSpPr txBox="1"/>
          <p:nvPr/>
        </p:nvSpPr>
        <p:spPr>
          <a:xfrm rot="18927246">
            <a:off x="2934785" y="4455630"/>
            <a:ext cx="1163073" cy="307777"/>
          </a:xfrm>
          <a:prstGeom prst="rect">
            <a:avLst/>
          </a:prstGeom>
          <a:solidFill>
            <a:srgbClr val="7EBCBC"/>
          </a:solidFill>
        </p:spPr>
        <p:txBody>
          <a:bodyPr wrap="square" rtlCol="0">
            <a:spAutoFit/>
          </a:bodyPr>
          <a:lstStyle/>
          <a:p>
            <a:r>
              <a:rPr lang="uk-UA" sz="1400" b="1" dirty="0"/>
              <a:t>написання</a:t>
            </a:r>
            <a:endParaRPr lang="nl-NL" sz="1400" b="1" dirty="0"/>
          </a:p>
        </p:txBody>
      </p:sp>
      <p:sp>
        <p:nvSpPr>
          <p:cNvPr id="27" name="Tekstvak 26"/>
          <p:cNvSpPr txBox="1"/>
          <p:nvPr/>
        </p:nvSpPr>
        <p:spPr>
          <a:xfrm rot="18927246">
            <a:off x="3677721" y="5016855"/>
            <a:ext cx="770375" cy="307777"/>
          </a:xfrm>
          <a:prstGeom prst="rect">
            <a:avLst/>
          </a:prstGeom>
          <a:solidFill>
            <a:srgbClr val="D8D8AB"/>
          </a:solidFill>
        </p:spPr>
        <p:txBody>
          <a:bodyPr wrap="square" rtlCol="0">
            <a:spAutoFit/>
          </a:bodyPr>
          <a:lstStyle/>
          <a:p>
            <a:r>
              <a:rPr lang="uk-UA" sz="1400" b="1" dirty="0"/>
              <a:t>аналіз</a:t>
            </a:r>
            <a:endParaRPr lang="nl-NL" sz="1400" b="1" dirty="0"/>
          </a:p>
        </p:txBody>
      </p:sp>
      <p:sp>
        <p:nvSpPr>
          <p:cNvPr id="21" name="Tekstvak 20"/>
          <p:cNvSpPr txBox="1"/>
          <p:nvPr/>
        </p:nvSpPr>
        <p:spPr>
          <a:xfrm>
            <a:off x="5009347" y="1679649"/>
            <a:ext cx="7559999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b="1" dirty="0" err="1"/>
              <a:t>додасте</a:t>
            </a:r>
            <a:r>
              <a:rPr lang="ru-RU" sz="1600" b="1" dirty="0"/>
              <a:t> </a:t>
            </a:r>
            <a:r>
              <a:rPr lang="ru-RU" sz="1600" b="1" dirty="0" err="1"/>
              <a:t>альтернативну</a:t>
            </a:r>
            <a:r>
              <a:rPr lang="ru-RU" sz="1600" b="1" dirty="0"/>
              <a:t> </a:t>
            </a:r>
            <a:r>
              <a:rPr lang="ru-RU" sz="1600" b="1" dirty="0" err="1"/>
              <a:t>оцінку</a:t>
            </a:r>
            <a:r>
              <a:rPr lang="ru-RU" sz="1600" b="1" dirty="0"/>
              <a:t>, напр.  </a:t>
            </a:r>
            <a:r>
              <a:rPr lang="ru-RU" sz="1600" b="1" dirty="0" err="1"/>
              <a:t>альтметрику</a:t>
            </a:r>
            <a:endParaRPr lang="ru-RU" sz="16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uk-UA" sz="1600" b="1" dirty="0" err="1"/>
              <a:t>комунікуватимете</a:t>
            </a:r>
            <a:r>
              <a:rPr lang="uk-UA" sz="1600" b="1" dirty="0"/>
              <a:t> через соціальні медіа</a:t>
            </a:r>
            <a:r>
              <a:rPr lang="nl-NL" sz="1600" b="1" dirty="0"/>
              <a:t>, </a:t>
            </a:r>
            <a:r>
              <a:rPr lang="uk-UA" sz="1600" b="1" dirty="0" err="1"/>
              <a:t>напр</a:t>
            </a:r>
            <a:r>
              <a:rPr lang="nl-NL" sz="1600" b="1" dirty="0"/>
              <a:t>. Twitter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uk-UA" sz="1600" b="1" dirty="0"/>
              <a:t>будете розповсюджувати </a:t>
            </a:r>
            <a:r>
              <a:rPr lang="uk-UA" sz="1600" b="1" dirty="0" err="1"/>
              <a:t>постери</a:t>
            </a:r>
            <a:r>
              <a:rPr lang="uk-UA" sz="1600" b="1" dirty="0"/>
              <a:t> та </a:t>
            </a:r>
            <a:r>
              <a:rPr lang="uk-UA" sz="1600" b="1" dirty="0" err="1"/>
              <a:t>презетації</a:t>
            </a:r>
            <a:r>
              <a:rPr lang="uk-UA" sz="1600" b="1" dirty="0"/>
              <a:t> через</a:t>
            </a:r>
            <a:r>
              <a:rPr lang="nl-NL" sz="1600" b="1" dirty="0"/>
              <a:t>, FigShare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uk-UA" sz="1600" b="1" dirty="0"/>
              <a:t>використовуватимете відкриті ліцензії -</a:t>
            </a:r>
            <a:r>
              <a:rPr lang="nl-NL" sz="1600" b="1" dirty="0"/>
              <a:t> CC0 </a:t>
            </a:r>
            <a:r>
              <a:rPr lang="uk-UA" sz="1600" b="1" dirty="0"/>
              <a:t>чи</a:t>
            </a:r>
            <a:r>
              <a:rPr lang="nl-NL" sz="1600" b="1" dirty="0"/>
              <a:t> CC-BY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uk-UA" sz="1600" b="1" dirty="0"/>
              <a:t>публікуватиметесь у Відкритому Доступі</a:t>
            </a:r>
            <a:r>
              <a:rPr lang="nl-NL" sz="1600" b="1" dirty="0"/>
              <a:t>, ‘</a:t>
            </a:r>
            <a:r>
              <a:rPr lang="uk-UA" sz="1600" b="1" dirty="0"/>
              <a:t>зеленому</a:t>
            </a:r>
            <a:r>
              <a:rPr lang="nl-NL" sz="1600" b="1" dirty="0"/>
              <a:t>’</a:t>
            </a:r>
            <a:r>
              <a:rPr lang="uk-UA" sz="1600" b="1" dirty="0"/>
              <a:t> чи</a:t>
            </a:r>
            <a:r>
              <a:rPr lang="nl-NL" sz="1600" b="1" dirty="0"/>
              <a:t>‘</a:t>
            </a:r>
            <a:r>
              <a:rPr lang="uk-UA" sz="1600" b="1" dirty="0"/>
              <a:t>золотому</a:t>
            </a:r>
            <a:r>
              <a:rPr lang="nl-NL" sz="1600" b="1" dirty="0"/>
              <a:t>’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uk-UA" sz="1600" b="1" dirty="0"/>
              <a:t>Використовуватимете відкрите </a:t>
            </a:r>
            <a:r>
              <a:rPr lang="nl-NL" sz="1600" b="1" dirty="0"/>
              <a:t>peer review, </a:t>
            </a:r>
            <a:r>
              <a:rPr lang="uk-UA" sz="1600" b="1" dirty="0"/>
              <a:t>напр. у журналах чи</a:t>
            </a:r>
            <a:r>
              <a:rPr lang="nl-NL" sz="1600" b="1" dirty="0"/>
              <a:t> PubPeer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uk-UA" sz="1600" b="1" dirty="0"/>
              <a:t>ділитиметесь препринтами на</a:t>
            </a:r>
            <a:r>
              <a:rPr lang="nl-NL" sz="1600" b="1" dirty="0"/>
              <a:t> OSF, arXiv </a:t>
            </a:r>
            <a:r>
              <a:rPr lang="uk-UA" sz="1600" b="1" dirty="0"/>
              <a:t>чи</a:t>
            </a:r>
            <a:r>
              <a:rPr lang="nl-NL" sz="1600" b="1" dirty="0"/>
              <a:t> bioRxiv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uk-UA" sz="1600" b="1" dirty="0"/>
              <a:t>застосуєте дієві формати у</a:t>
            </a:r>
            <a:r>
              <a:rPr lang="nl-NL" sz="1600" b="1" dirty="0"/>
              <a:t> Jupyter </a:t>
            </a:r>
            <a:r>
              <a:rPr lang="uk-UA" sz="1600" b="1" dirty="0"/>
              <a:t>чи</a:t>
            </a:r>
            <a:r>
              <a:rPr lang="nl-NL" sz="1600" b="1" dirty="0"/>
              <a:t> CoCalc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uk-UA" sz="1600" b="1" dirty="0"/>
              <a:t>застосуєте відкрите редагування </a:t>
            </a:r>
            <a:r>
              <a:rPr lang="nl-NL" sz="1600" b="1" dirty="0"/>
              <a:t>XML, </a:t>
            </a:r>
            <a:r>
              <a:rPr lang="uk-UA" sz="1600" b="1" dirty="0"/>
              <a:t>наприклад на </a:t>
            </a:r>
            <a:r>
              <a:rPr lang="nl-NL" sz="1600" b="1" dirty="0"/>
              <a:t>Overleaf </a:t>
            </a:r>
            <a:r>
              <a:rPr lang="uk-UA" sz="1600" b="1" dirty="0"/>
              <a:t>або </a:t>
            </a:r>
            <a:r>
              <a:rPr lang="nl-NL" sz="1600" b="1" dirty="0"/>
              <a:t>Authorea</a:t>
            </a:r>
            <a:endParaRPr lang="uk-UA" sz="16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uk-UA" sz="1600" b="1" dirty="0"/>
              <a:t>будете ділитись протоколами</a:t>
            </a:r>
            <a:r>
              <a:rPr lang="nl-NL" sz="1600" b="1" dirty="0"/>
              <a:t> </a:t>
            </a:r>
            <a:r>
              <a:rPr lang="uk-UA" sz="1600" b="1" dirty="0"/>
              <a:t>та документацією на</a:t>
            </a:r>
            <a:r>
              <a:rPr lang="nl-NL" sz="1600" b="1" dirty="0"/>
              <a:t> Protocols.io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uk-UA" sz="1600" b="1" dirty="0"/>
              <a:t>будете ділитись записниками на </a:t>
            </a:r>
            <a:r>
              <a:rPr lang="nl-NL" sz="1600" b="1" dirty="0"/>
              <a:t>OpenNotebookScience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uk-UA" sz="1600" b="1" dirty="0"/>
              <a:t>зробите доступними коди на</a:t>
            </a:r>
            <a:r>
              <a:rPr lang="nl-NL" sz="1600" b="1" dirty="0"/>
              <a:t> GitHub </a:t>
            </a:r>
            <a:r>
              <a:rPr lang="uk-UA" sz="1600" b="1" dirty="0"/>
              <a:t>з ліцензією</a:t>
            </a:r>
            <a:r>
              <a:rPr lang="nl-NL" sz="1600" b="1" dirty="0"/>
              <a:t> GNU/MIT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uk-UA" sz="1600" b="1" dirty="0"/>
              <a:t>поділитесь даними на</a:t>
            </a:r>
            <a:r>
              <a:rPr lang="nl-NL" sz="1600" b="1" dirty="0"/>
              <a:t> Dryad, Zenodo </a:t>
            </a:r>
            <a:r>
              <a:rPr lang="uk-UA" sz="1600" b="1" dirty="0"/>
              <a:t>чи</a:t>
            </a:r>
            <a:r>
              <a:rPr lang="nl-NL" sz="1600" b="1" dirty="0"/>
              <a:t> Dataverse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uk-UA" sz="1600" b="1" dirty="0"/>
              <a:t>попередньо зареєструйтесь на </a:t>
            </a:r>
            <a:r>
              <a:rPr lang="nl-NL" sz="1600" b="1" dirty="0"/>
              <a:t>OSF </a:t>
            </a:r>
            <a:r>
              <a:rPr lang="uk-UA" sz="1600" b="1" dirty="0"/>
              <a:t>або</a:t>
            </a:r>
            <a:r>
              <a:rPr lang="nl-NL" sz="1600" b="1" dirty="0"/>
              <a:t> AsPredicted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uk-UA" sz="1600" b="1" dirty="0"/>
              <a:t>відкрито коментуватимете на</a:t>
            </a:r>
            <a:r>
              <a:rPr lang="nl-NL" sz="1600" b="1" dirty="0"/>
              <a:t> Hypothes.is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uk-UA" sz="1600" b="1" dirty="0"/>
              <a:t>будете використовувати спільні бібліотеки посилань як у </a:t>
            </a:r>
            <a:r>
              <a:rPr lang="nl-NL" sz="1600" b="1" dirty="0"/>
              <a:t>Zotero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uk-UA" sz="1600" b="1" dirty="0"/>
              <a:t>будете ділитись заявками на гранти наприклад через</a:t>
            </a:r>
            <a:r>
              <a:rPr lang="nl-NL" sz="1600" b="1" dirty="0"/>
              <a:t> RIO</a:t>
            </a:r>
          </a:p>
        </p:txBody>
      </p:sp>
      <p:sp>
        <p:nvSpPr>
          <p:cNvPr id="28" name="Tekstvak 27"/>
          <p:cNvSpPr txBox="1"/>
          <p:nvPr/>
        </p:nvSpPr>
        <p:spPr>
          <a:xfrm rot="18927246">
            <a:off x="4441891" y="5799558"/>
            <a:ext cx="776286" cy="307777"/>
          </a:xfrm>
          <a:prstGeom prst="rect">
            <a:avLst/>
          </a:prstGeom>
          <a:solidFill>
            <a:srgbClr val="CF3F3F"/>
          </a:solidFill>
        </p:spPr>
        <p:txBody>
          <a:bodyPr wrap="square" rtlCol="0">
            <a:spAutoFit/>
          </a:bodyPr>
          <a:lstStyle/>
          <a:p>
            <a:r>
              <a:rPr lang="uk-UA" sz="1400" b="1" dirty="0"/>
              <a:t>пошук</a:t>
            </a:r>
            <a:endParaRPr lang="nl-NL" sz="1400" b="1" dirty="0"/>
          </a:p>
        </p:txBody>
      </p:sp>
      <p:sp>
        <p:nvSpPr>
          <p:cNvPr id="74" name="Title 1">
            <a:extLst>
              <a:ext uri="{FF2B5EF4-FFF2-40B4-BE49-F238E27FC236}">
                <a16:creationId xmlns:a16="http://schemas.microsoft.com/office/drawing/2014/main" id="{9A7EFC32-4F45-4F3C-BB30-A8391810F3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2420" y="187836"/>
            <a:ext cx="11567160" cy="1089645"/>
          </a:xfrm>
          <a:solidFill>
            <a:schemeClr val="bg1"/>
          </a:solidFill>
        </p:spPr>
        <p:txBody>
          <a:bodyPr>
            <a:noAutofit/>
          </a:bodyPr>
          <a:lstStyle/>
          <a:p>
            <a:pPr algn="ctr"/>
            <a:r>
              <a:rPr lang="ru-RU" sz="2800" b="1" dirty="0"/>
              <a:t>Ви можете </a:t>
            </a:r>
            <a:r>
              <a:rPr lang="ru-RU" sz="2800" b="1" dirty="0" err="1"/>
              <a:t>зробити</a:t>
            </a:r>
            <a:r>
              <a:rPr lang="ru-RU" sz="2800" b="1" dirty="0"/>
              <a:t> </a:t>
            </a:r>
            <a:r>
              <a:rPr lang="ru-RU" sz="2800" b="1" dirty="0" err="1"/>
              <a:t>свій</a:t>
            </a:r>
            <a:r>
              <a:rPr lang="ru-RU" sz="2800" b="1" dirty="0"/>
              <a:t> </a:t>
            </a:r>
            <a:r>
              <a:rPr lang="ru-RU" sz="2800" b="1" dirty="0" err="1"/>
              <a:t>робочий</a:t>
            </a:r>
            <a:r>
              <a:rPr lang="ru-RU" sz="2800" b="1" dirty="0"/>
              <a:t> </a:t>
            </a:r>
            <a:r>
              <a:rPr lang="ru-RU" sz="2800" b="1" dirty="0" err="1"/>
              <a:t>процес</a:t>
            </a:r>
            <a:r>
              <a:rPr lang="ru-RU" sz="2800" b="1" dirty="0"/>
              <a:t> </a:t>
            </a:r>
            <a:r>
              <a:rPr lang="ru-RU" sz="2800" b="1" dirty="0" err="1"/>
              <a:t>більш</a:t>
            </a:r>
            <a:r>
              <a:rPr lang="ru-RU" sz="2800" b="1" dirty="0"/>
              <a:t> </a:t>
            </a:r>
            <a:r>
              <a:rPr lang="ru-RU" sz="2800" b="1" dirty="0" err="1"/>
              <a:t>відкритим</a:t>
            </a:r>
            <a:r>
              <a:rPr lang="en-US" sz="2800" b="1" dirty="0"/>
              <a:t>, </a:t>
            </a:r>
            <a:r>
              <a:rPr lang="uk-UA" sz="2800" b="1" dirty="0"/>
              <a:t>якщо:</a:t>
            </a:r>
            <a:endParaRPr lang="en-GB" sz="2800" b="1" dirty="0"/>
          </a:p>
        </p:txBody>
      </p:sp>
      <p:grpSp>
        <p:nvGrpSpPr>
          <p:cNvPr id="76" name="Group 75">
            <a:extLst>
              <a:ext uri="{FF2B5EF4-FFF2-40B4-BE49-F238E27FC236}">
                <a16:creationId xmlns:a16="http://schemas.microsoft.com/office/drawing/2014/main" id="{51601507-B710-4968-8880-A3286772C98E}"/>
              </a:ext>
            </a:extLst>
          </p:cNvPr>
          <p:cNvGrpSpPr/>
          <p:nvPr/>
        </p:nvGrpSpPr>
        <p:grpSpPr>
          <a:xfrm>
            <a:off x="553731" y="6501178"/>
            <a:ext cx="4645907" cy="261610"/>
            <a:chOff x="3115648" y="6509710"/>
            <a:chExt cx="4645907" cy="261610"/>
          </a:xfrm>
        </p:grpSpPr>
        <p:pic>
          <p:nvPicPr>
            <p:cNvPr id="77" name="Picture 76">
              <a:hlinkClick r:id="rId3"/>
              <a:extLst>
                <a:ext uri="{FF2B5EF4-FFF2-40B4-BE49-F238E27FC236}">
                  <a16:creationId xmlns:a16="http://schemas.microsoft.com/office/drawing/2014/main" id="{43602AE0-E08E-4C15-8300-435889A8971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15648" y="6512251"/>
              <a:ext cx="504000" cy="176337"/>
            </a:xfrm>
            <a:prstGeom prst="rect">
              <a:avLst/>
            </a:prstGeom>
          </p:spPr>
        </p:pic>
        <p:sp>
          <p:nvSpPr>
            <p:cNvPr id="78" name="Rectangle 77">
              <a:extLst>
                <a:ext uri="{FF2B5EF4-FFF2-40B4-BE49-F238E27FC236}">
                  <a16:creationId xmlns:a16="http://schemas.microsoft.com/office/drawing/2014/main" id="{7A6058B0-6C26-43D3-A4F5-FB06CAFAC64D}"/>
                </a:ext>
              </a:extLst>
            </p:cNvPr>
            <p:cNvSpPr/>
            <p:nvPr/>
          </p:nvSpPr>
          <p:spPr>
            <a:xfrm>
              <a:off x="3561366" y="6509710"/>
              <a:ext cx="4200189" cy="2616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uk-UA" sz="1100" b="1" i="1" dirty="0"/>
                <a:t>Б. Крамер та </a:t>
              </a:r>
              <a:r>
                <a:rPr lang="uk-UA" sz="1100" b="1" i="1" dirty="0" err="1"/>
                <a:t>Дж</a:t>
              </a:r>
              <a:r>
                <a:rPr lang="uk-UA" sz="1100" b="1" i="1" dirty="0"/>
                <a:t>. </a:t>
              </a:r>
              <a:r>
                <a:rPr lang="uk-UA" sz="1100" b="1" i="1" dirty="0" err="1"/>
                <a:t>Босман</a:t>
              </a:r>
              <a:r>
                <a:rPr lang="en-GB" sz="1100" b="1" i="1" dirty="0"/>
                <a:t> </a:t>
              </a:r>
              <a:r>
                <a:rPr lang="en-GB" sz="1100" b="1" i="1" dirty="0">
                  <a:hlinkClick r:id="rId5"/>
                </a:rPr>
                <a:t>https://101innovations.wordpress.com</a:t>
              </a:r>
              <a:endParaRPr lang="en-GB" sz="1100" b="1" i="1" dirty="0"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1E17C083-FD54-402A-9B8D-E34A4A3ED128}"/>
              </a:ext>
            </a:extLst>
          </p:cNvPr>
          <p:cNvSpPr txBox="1"/>
          <p:nvPr/>
        </p:nvSpPr>
        <p:spPr>
          <a:xfrm>
            <a:off x="6096001" y="6501178"/>
            <a:ext cx="600075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1" dirty="0">
                <a:hlinkClick r:id="rId6"/>
              </a:rPr>
              <a:t>DOI: 10.5281/zenodo.1147025</a:t>
            </a:r>
            <a:endParaRPr lang="en-GB" sz="1100" b="1" dirty="0"/>
          </a:p>
        </p:txBody>
      </p:sp>
    </p:spTree>
    <p:extLst>
      <p:ext uri="{BB962C8B-B14F-4D97-AF65-F5344CB8AC3E}">
        <p14:creationId xmlns:p14="http://schemas.microsoft.com/office/powerpoint/2010/main" val="27209195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3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20" grpId="0" animBg="1"/>
      <p:bldP spid="22" grpId="0"/>
      <p:bldP spid="23" grpId="0" animBg="1"/>
      <p:bldP spid="25" grpId="0" animBg="1"/>
      <p:bldP spid="26" grpId="0" animBg="1"/>
      <p:bldP spid="27" grpId="0" animBg="1"/>
      <p:bldP spid="2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F228DC3-B8A4-4A67-9E43-B206E4F438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059" y="2507849"/>
            <a:ext cx="11271643" cy="529397"/>
          </a:xfrm>
        </p:spPr>
        <p:txBody>
          <a:bodyPr/>
          <a:lstStyle/>
          <a:p>
            <a:r>
              <a:rPr lang="uk-UA" dirty="0"/>
              <a:t>Крамер та </a:t>
            </a:r>
            <a:r>
              <a:rPr lang="uk-UA" dirty="0" err="1"/>
              <a:t>Босман</a:t>
            </a:r>
            <a:r>
              <a:rPr lang="uk-UA" dirty="0"/>
              <a:t> пропонують можливу послідовність дій у контексті Відкритої Науки, зважаючи на те, що необхідно уніфікувати ці підходи для всіх дисциплін </a:t>
            </a:r>
          </a:p>
        </p:txBody>
      </p:sp>
    </p:spTree>
    <p:extLst>
      <p:ext uri="{BB962C8B-B14F-4D97-AF65-F5344CB8AC3E}">
        <p14:creationId xmlns:p14="http://schemas.microsoft.com/office/powerpoint/2010/main" val="31324917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Arrow: Up 11">
            <a:extLst>
              <a:ext uri="{FF2B5EF4-FFF2-40B4-BE49-F238E27FC236}">
                <a16:creationId xmlns:a16="http://schemas.microsoft.com/office/drawing/2014/main" id="{31A8594A-C98C-40D6-A7B5-A3193142C7D1}"/>
              </a:ext>
            </a:extLst>
          </p:cNvPr>
          <p:cNvSpPr/>
          <p:nvPr/>
        </p:nvSpPr>
        <p:spPr bwMode="auto">
          <a:xfrm>
            <a:off x="1638577" y="838694"/>
            <a:ext cx="8914846" cy="5174131"/>
          </a:xfrm>
          <a:prstGeom prst="upArrow">
            <a:avLst>
              <a:gd name="adj1" fmla="val 82522"/>
              <a:gd name="adj2" fmla="val 27666"/>
            </a:avLst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IN" sz="2000" b="1">
              <a:solidFill>
                <a:schemeClr val="bg2"/>
              </a:solidFill>
            </a:endParaRPr>
          </a:p>
        </p:txBody>
      </p:sp>
      <p:sp>
        <p:nvSpPr>
          <p:cNvPr id="13" name="Rectangle: Top Corners One Rounded and One Snipped 12">
            <a:extLst>
              <a:ext uri="{FF2B5EF4-FFF2-40B4-BE49-F238E27FC236}">
                <a16:creationId xmlns:a16="http://schemas.microsoft.com/office/drawing/2014/main" id="{5C22A9B0-E2D8-447B-B446-25B8B3786D71}"/>
              </a:ext>
            </a:extLst>
          </p:cNvPr>
          <p:cNvSpPr/>
          <p:nvPr/>
        </p:nvSpPr>
        <p:spPr bwMode="auto">
          <a:xfrm>
            <a:off x="2471854" y="2591937"/>
            <a:ext cx="2386361" cy="1404000"/>
          </a:xfrm>
          <a:prstGeom prst="snipRoundRect">
            <a:avLst>
              <a:gd name="adj1" fmla="val 0"/>
              <a:gd name="adj2" fmla="val 16667"/>
            </a:avLst>
          </a:prstGeom>
          <a:solidFill>
            <a:schemeClr val="accent2"/>
          </a:solidFill>
          <a:ln w="3175"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IN" sz="2000" b="1" dirty="0">
              <a:solidFill>
                <a:schemeClr val="bg2"/>
              </a:solidFill>
            </a:endParaRPr>
          </a:p>
        </p:txBody>
      </p:sp>
      <p:sp>
        <p:nvSpPr>
          <p:cNvPr id="133" name="Rectangle: Top Corners One Rounded and One Snipped 132">
            <a:extLst>
              <a:ext uri="{FF2B5EF4-FFF2-40B4-BE49-F238E27FC236}">
                <a16:creationId xmlns:a16="http://schemas.microsoft.com/office/drawing/2014/main" id="{B766CDCE-DB8A-4803-BEAC-F3AB4F8E8484}"/>
              </a:ext>
            </a:extLst>
          </p:cNvPr>
          <p:cNvSpPr/>
          <p:nvPr/>
        </p:nvSpPr>
        <p:spPr bwMode="auto">
          <a:xfrm>
            <a:off x="4902820" y="2591937"/>
            <a:ext cx="2386361" cy="1404000"/>
          </a:xfrm>
          <a:prstGeom prst="snipRoundRect">
            <a:avLst>
              <a:gd name="adj1" fmla="val 0"/>
              <a:gd name="adj2" fmla="val 16667"/>
            </a:avLst>
          </a:prstGeom>
          <a:solidFill>
            <a:schemeClr val="accent2"/>
          </a:solidFill>
          <a:ln w="3175"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IN" sz="2000" b="1">
              <a:solidFill>
                <a:schemeClr val="bg2"/>
              </a:solidFill>
            </a:endParaRPr>
          </a:p>
        </p:txBody>
      </p:sp>
      <p:sp>
        <p:nvSpPr>
          <p:cNvPr id="134" name="Rectangle: Top Corners One Rounded and One Snipped 133">
            <a:extLst>
              <a:ext uri="{FF2B5EF4-FFF2-40B4-BE49-F238E27FC236}">
                <a16:creationId xmlns:a16="http://schemas.microsoft.com/office/drawing/2014/main" id="{269ABDE1-64F3-4CF3-AD2C-B4410D71186F}"/>
              </a:ext>
            </a:extLst>
          </p:cNvPr>
          <p:cNvSpPr/>
          <p:nvPr/>
        </p:nvSpPr>
        <p:spPr bwMode="auto">
          <a:xfrm>
            <a:off x="7333787" y="2591937"/>
            <a:ext cx="2386361" cy="1404000"/>
          </a:xfrm>
          <a:prstGeom prst="snipRoundRect">
            <a:avLst>
              <a:gd name="adj1" fmla="val 0"/>
              <a:gd name="adj2" fmla="val 16667"/>
            </a:avLst>
          </a:prstGeom>
          <a:solidFill>
            <a:schemeClr val="accent2"/>
          </a:solidFill>
          <a:ln w="3175"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IN" sz="2000" b="1">
              <a:solidFill>
                <a:schemeClr val="bg2"/>
              </a:solidFill>
            </a:endParaRPr>
          </a:p>
        </p:txBody>
      </p:sp>
      <p:sp>
        <p:nvSpPr>
          <p:cNvPr id="135" name="Rectangle: Top Corners One Rounded and One Snipped 134">
            <a:extLst>
              <a:ext uri="{FF2B5EF4-FFF2-40B4-BE49-F238E27FC236}">
                <a16:creationId xmlns:a16="http://schemas.microsoft.com/office/drawing/2014/main" id="{679760DF-C3C7-4E19-9E18-FE03FD9D9FDD}"/>
              </a:ext>
            </a:extLst>
          </p:cNvPr>
          <p:cNvSpPr/>
          <p:nvPr/>
        </p:nvSpPr>
        <p:spPr bwMode="auto">
          <a:xfrm>
            <a:off x="2471854" y="4114585"/>
            <a:ext cx="2386361" cy="1404000"/>
          </a:xfrm>
          <a:prstGeom prst="snipRoundRect">
            <a:avLst>
              <a:gd name="adj1" fmla="val 0"/>
              <a:gd name="adj2" fmla="val 16667"/>
            </a:avLst>
          </a:prstGeom>
          <a:solidFill>
            <a:schemeClr val="accent2"/>
          </a:solidFill>
          <a:ln w="3175"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IN" sz="2000" b="1">
              <a:solidFill>
                <a:schemeClr val="bg2"/>
              </a:solidFill>
            </a:endParaRPr>
          </a:p>
        </p:txBody>
      </p:sp>
      <p:sp>
        <p:nvSpPr>
          <p:cNvPr id="153" name="Rectangle: Top Corners One Rounded and One Snipped 152">
            <a:extLst>
              <a:ext uri="{FF2B5EF4-FFF2-40B4-BE49-F238E27FC236}">
                <a16:creationId xmlns:a16="http://schemas.microsoft.com/office/drawing/2014/main" id="{C5D4BE4A-B6FB-4FD4-BA6E-6945344DA039}"/>
              </a:ext>
            </a:extLst>
          </p:cNvPr>
          <p:cNvSpPr/>
          <p:nvPr/>
        </p:nvSpPr>
        <p:spPr bwMode="auto">
          <a:xfrm>
            <a:off x="4902820" y="4114585"/>
            <a:ext cx="2386361" cy="1404000"/>
          </a:xfrm>
          <a:prstGeom prst="snipRoundRect">
            <a:avLst>
              <a:gd name="adj1" fmla="val 0"/>
              <a:gd name="adj2" fmla="val 16667"/>
            </a:avLst>
          </a:prstGeom>
          <a:solidFill>
            <a:schemeClr val="accent2"/>
          </a:solidFill>
          <a:ln w="3175"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IN" sz="2000" b="1">
              <a:solidFill>
                <a:schemeClr val="bg2"/>
              </a:solidFill>
            </a:endParaRPr>
          </a:p>
        </p:txBody>
      </p:sp>
      <p:sp>
        <p:nvSpPr>
          <p:cNvPr id="154" name="Rectangle: Top Corners One Rounded and One Snipped 153">
            <a:extLst>
              <a:ext uri="{FF2B5EF4-FFF2-40B4-BE49-F238E27FC236}">
                <a16:creationId xmlns:a16="http://schemas.microsoft.com/office/drawing/2014/main" id="{76FE2BAB-455B-4102-9B04-52A45C4305C7}"/>
              </a:ext>
            </a:extLst>
          </p:cNvPr>
          <p:cNvSpPr/>
          <p:nvPr/>
        </p:nvSpPr>
        <p:spPr bwMode="auto">
          <a:xfrm>
            <a:off x="7333787" y="4114585"/>
            <a:ext cx="2386361" cy="1404000"/>
          </a:xfrm>
          <a:prstGeom prst="snipRoundRect">
            <a:avLst>
              <a:gd name="adj1" fmla="val 0"/>
              <a:gd name="adj2" fmla="val 16667"/>
            </a:avLst>
          </a:prstGeom>
          <a:solidFill>
            <a:schemeClr val="accent2"/>
          </a:solidFill>
          <a:ln w="3175"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IN" sz="2000" b="1">
              <a:solidFill>
                <a:schemeClr val="bg2"/>
              </a:solidFill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36BD6C8F-0247-4F8B-A8D5-7627637D4D75}"/>
              </a:ext>
            </a:extLst>
          </p:cNvPr>
          <p:cNvSpPr/>
          <p:nvPr/>
        </p:nvSpPr>
        <p:spPr bwMode="auto">
          <a:xfrm>
            <a:off x="1914294" y="5724069"/>
            <a:ext cx="8363415" cy="295238"/>
          </a:xfrm>
          <a:prstGeom prst="rect">
            <a:avLst/>
          </a:prstGeom>
          <a:solidFill>
            <a:schemeClr val="accent2"/>
          </a:solidFill>
          <a:ln w="3175"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IN" sz="2000" b="1" dirty="0">
              <a:solidFill>
                <a:schemeClr val="bg2"/>
              </a:solidFill>
            </a:endParaRPr>
          </a:p>
        </p:txBody>
      </p:sp>
      <p:sp>
        <p:nvSpPr>
          <p:cNvPr id="155" name="Rectangle 154">
            <a:extLst>
              <a:ext uri="{FF2B5EF4-FFF2-40B4-BE49-F238E27FC236}">
                <a16:creationId xmlns:a16="http://schemas.microsoft.com/office/drawing/2014/main" id="{EFF6AE07-6DC4-4FE0-A8C9-7C9A2A9287FF}"/>
              </a:ext>
            </a:extLst>
          </p:cNvPr>
          <p:cNvSpPr/>
          <p:nvPr/>
        </p:nvSpPr>
        <p:spPr bwMode="auto">
          <a:xfrm>
            <a:off x="2478000" y="2266659"/>
            <a:ext cx="7236000" cy="20663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3175"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IN" sz="2000" b="1">
              <a:solidFill>
                <a:schemeClr val="bg2"/>
              </a:solidFill>
            </a:endParaRP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207EA271-56DA-42BF-8CE3-FE8168C215B2}"/>
              </a:ext>
            </a:extLst>
          </p:cNvPr>
          <p:cNvSpPr/>
          <p:nvPr/>
        </p:nvSpPr>
        <p:spPr>
          <a:xfrm>
            <a:off x="5011953" y="4432797"/>
            <a:ext cx="196494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1600" b="1" dirty="0">
                <a:solidFill>
                  <a:schemeClr val="bg2"/>
                </a:solidFill>
                <a:cs typeface="Calibri" pitchFamily="34" charset="0"/>
              </a:rPr>
              <a:t>Збереження гендерного та расового балансу</a:t>
            </a:r>
            <a:endParaRPr lang="en-IN" sz="1600" b="1" dirty="0">
              <a:solidFill>
                <a:schemeClr val="bg2"/>
              </a:solidFill>
              <a:cs typeface="Calibri" pitchFamily="34" charset="0"/>
            </a:endParaRPr>
          </a:p>
        </p:txBody>
      </p:sp>
      <p:sp>
        <p:nvSpPr>
          <p:cNvPr id="22" name="Isosceles Triangle 21">
            <a:extLst>
              <a:ext uri="{FF2B5EF4-FFF2-40B4-BE49-F238E27FC236}">
                <a16:creationId xmlns:a16="http://schemas.microsoft.com/office/drawing/2014/main" id="{05642F89-A8D3-421C-9DB2-77A9FA7A2104}"/>
              </a:ext>
            </a:extLst>
          </p:cNvPr>
          <p:cNvSpPr/>
          <p:nvPr/>
        </p:nvSpPr>
        <p:spPr bwMode="auto">
          <a:xfrm>
            <a:off x="2427249" y="984131"/>
            <a:ext cx="7337502" cy="1216626"/>
          </a:xfrm>
          <a:prstGeom prst="triangle">
            <a:avLst>
              <a:gd name="adj" fmla="val 49696"/>
            </a:avLst>
          </a:prstGeom>
          <a:solidFill>
            <a:schemeClr val="accent2"/>
          </a:solidFill>
          <a:ln w="3175"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IN" sz="2000" b="1">
              <a:solidFill>
                <a:schemeClr val="bg2"/>
              </a:solidFill>
            </a:endParaRPr>
          </a:p>
        </p:txBody>
      </p:sp>
      <p:sp>
        <p:nvSpPr>
          <p:cNvPr id="86" name="Rectangle 85">
            <a:extLst>
              <a:ext uri="{FF2B5EF4-FFF2-40B4-BE49-F238E27FC236}">
                <a16:creationId xmlns:a16="http://schemas.microsoft.com/office/drawing/2014/main" id="{EA383508-3A08-4AB4-80E7-4B12777321BA}"/>
              </a:ext>
            </a:extLst>
          </p:cNvPr>
          <p:cNvSpPr/>
          <p:nvPr/>
        </p:nvSpPr>
        <p:spPr>
          <a:xfrm>
            <a:off x="3768289" y="1475794"/>
            <a:ext cx="465544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base"/>
            <a:r>
              <a:rPr lang="uk-UA" sz="2000" b="1" dirty="0">
                <a:solidFill>
                  <a:schemeClr val="bg2"/>
                </a:solidFill>
              </a:rPr>
              <a:t>Можлива</a:t>
            </a:r>
          </a:p>
          <a:p>
            <a:pPr algn="ctr" fontAlgn="base"/>
            <a:r>
              <a:rPr lang="uk-UA" sz="2000" b="1" dirty="0">
                <a:solidFill>
                  <a:schemeClr val="bg2"/>
                </a:solidFill>
              </a:rPr>
              <a:t>послідовність дій у Відкритій Науці</a:t>
            </a:r>
            <a:endParaRPr lang="en-US" sz="2000" b="1" dirty="0">
              <a:solidFill>
                <a:schemeClr val="bg2"/>
              </a:solidFill>
            </a:endParaRPr>
          </a:p>
        </p:txBody>
      </p:sp>
      <p:sp>
        <p:nvSpPr>
          <p:cNvPr id="161" name="Rectangle 160">
            <a:extLst>
              <a:ext uri="{FF2B5EF4-FFF2-40B4-BE49-F238E27FC236}">
                <a16:creationId xmlns:a16="http://schemas.microsoft.com/office/drawing/2014/main" id="{0A46CCCB-549D-4D83-8065-0EE35A631654}"/>
              </a:ext>
            </a:extLst>
          </p:cNvPr>
          <p:cNvSpPr/>
          <p:nvPr/>
        </p:nvSpPr>
        <p:spPr>
          <a:xfrm>
            <a:off x="2744427" y="2680575"/>
            <a:ext cx="171354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1600" b="1" dirty="0">
                <a:solidFill>
                  <a:schemeClr val="bg2"/>
                </a:solidFill>
                <a:cs typeface="Calibri" pitchFamily="34" charset="0"/>
              </a:rPr>
              <a:t>Залучення громади до створення дослідницького проекту</a:t>
            </a:r>
            <a:r>
              <a:rPr lang="en-IN" sz="1600" b="1" dirty="0">
                <a:solidFill>
                  <a:schemeClr val="bg2"/>
                </a:solidFill>
                <a:cs typeface="Calibri" pitchFamily="34" charset="0"/>
              </a:rPr>
              <a:t>. </a:t>
            </a:r>
          </a:p>
        </p:txBody>
      </p:sp>
      <p:sp>
        <p:nvSpPr>
          <p:cNvPr id="166" name="Rectangle 165">
            <a:extLst>
              <a:ext uri="{FF2B5EF4-FFF2-40B4-BE49-F238E27FC236}">
                <a16:creationId xmlns:a16="http://schemas.microsoft.com/office/drawing/2014/main" id="{41418A56-0C0E-472D-ACE5-E783B80CEA1B}"/>
              </a:ext>
            </a:extLst>
          </p:cNvPr>
          <p:cNvSpPr/>
          <p:nvPr/>
        </p:nvSpPr>
        <p:spPr>
          <a:xfrm>
            <a:off x="5165740" y="2711910"/>
            <a:ext cx="185716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1600" b="1" dirty="0">
                <a:solidFill>
                  <a:schemeClr val="bg2"/>
                </a:solidFill>
                <a:cs typeface="Calibri" pitchFamily="34" charset="0"/>
              </a:rPr>
              <a:t>Розширений пошук наявних даних, перш ніж генерація власних</a:t>
            </a:r>
            <a:endParaRPr lang="en-IN" sz="1600" b="1" dirty="0">
              <a:solidFill>
                <a:schemeClr val="bg2"/>
              </a:solidFill>
              <a:cs typeface="Calibri" pitchFamily="34" charset="0"/>
            </a:endParaRPr>
          </a:p>
        </p:txBody>
      </p:sp>
      <p:sp>
        <p:nvSpPr>
          <p:cNvPr id="181" name="Rectangle 180">
            <a:extLst>
              <a:ext uri="{FF2B5EF4-FFF2-40B4-BE49-F238E27FC236}">
                <a16:creationId xmlns:a16="http://schemas.microsoft.com/office/drawing/2014/main" id="{1B391CEB-A091-4D9F-B8D7-C78EC29CCED8}"/>
              </a:ext>
            </a:extLst>
          </p:cNvPr>
          <p:cNvSpPr/>
          <p:nvPr/>
        </p:nvSpPr>
        <p:spPr>
          <a:xfrm>
            <a:off x="7689793" y="2771506"/>
            <a:ext cx="164271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1600" b="1" dirty="0">
                <a:solidFill>
                  <a:schemeClr val="bg2"/>
                </a:solidFill>
                <a:cs typeface="Calibri" pitchFamily="34" charset="0"/>
              </a:rPr>
              <a:t>Переклад мети дослідження світовими мовами</a:t>
            </a:r>
            <a:endParaRPr lang="en-IN" sz="1600" b="1" dirty="0">
              <a:solidFill>
                <a:schemeClr val="bg2"/>
              </a:solidFill>
              <a:cs typeface="Calibri" pitchFamily="34" charset="0"/>
            </a:endParaRPr>
          </a:p>
        </p:txBody>
      </p:sp>
      <p:sp>
        <p:nvSpPr>
          <p:cNvPr id="182" name="Rectangle 181">
            <a:extLst>
              <a:ext uri="{FF2B5EF4-FFF2-40B4-BE49-F238E27FC236}">
                <a16:creationId xmlns:a16="http://schemas.microsoft.com/office/drawing/2014/main" id="{D29FA282-838A-4513-BE2A-4CBDE3E5E9A2}"/>
              </a:ext>
            </a:extLst>
          </p:cNvPr>
          <p:cNvSpPr/>
          <p:nvPr/>
        </p:nvSpPr>
        <p:spPr>
          <a:xfrm>
            <a:off x="2744427" y="4339531"/>
            <a:ext cx="194140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1600" b="1" dirty="0">
                <a:solidFill>
                  <a:schemeClr val="bg2"/>
                </a:solidFill>
                <a:cs typeface="Calibri" pitchFamily="34" charset="0"/>
              </a:rPr>
              <a:t>Визнання внеску кожного, хто долучився до дослідження</a:t>
            </a:r>
            <a:endParaRPr lang="en-IN" sz="1600" b="1" dirty="0">
              <a:solidFill>
                <a:schemeClr val="bg2"/>
              </a:solidFill>
              <a:cs typeface="Calibri" pitchFamily="34" charset="0"/>
            </a:endParaRPr>
          </a:p>
        </p:txBody>
      </p:sp>
      <p:sp>
        <p:nvSpPr>
          <p:cNvPr id="183" name="Rectangle 182">
            <a:extLst>
              <a:ext uri="{FF2B5EF4-FFF2-40B4-BE49-F238E27FC236}">
                <a16:creationId xmlns:a16="http://schemas.microsoft.com/office/drawing/2014/main" id="{870D02E8-6082-4707-9F7B-FA324CB4D15D}"/>
              </a:ext>
            </a:extLst>
          </p:cNvPr>
          <p:cNvSpPr/>
          <p:nvPr/>
        </p:nvSpPr>
        <p:spPr>
          <a:xfrm>
            <a:off x="7422186" y="4236687"/>
            <a:ext cx="2291813" cy="1323439"/>
          </a:xfrm>
          <a:prstGeom prst="rect">
            <a:avLst/>
          </a:prstGeom>
          <a:solidFill>
            <a:schemeClr val="accent2"/>
          </a:solidFill>
        </p:spPr>
        <p:txBody>
          <a:bodyPr wrap="square">
            <a:spAutoFit/>
          </a:bodyPr>
          <a:lstStyle/>
          <a:p>
            <a:pPr algn="ctr"/>
            <a:r>
              <a:rPr lang="uk-UA" sz="1600" b="1" dirty="0">
                <a:solidFill>
                  <a:schemeClr val="bg2"/>
                </a:solidFill>
                <a:cs typeface="Calibri" pitchFamily="34" charset="0"/>
              </a:rPr>
              <a:t>Використання метрик, комерційних застосунків для оцінки дослідження </a:t>
            </a:r>
            <a:endParaRPr lang="en-IN" sz="1600" b="1" dirty="0">
              <a:solidFill>
                <a:schemeClr val="bg2"/>
              </a:solidFill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62414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3C71FE3-7CF9-4C61-9CAC-B7C17981B5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«Веселка» практик </a:t>
            </a:r>
            <a:r>
              <a:rPr lang="ru-RU" dirty="0" err="1"/>
              <a:t>Відкритої</a:t>
            </a:r>
            <a:r>
              <a:rPr lang="ru-RU" dirty="0"/>
              <a:t> Науки за Крамер та </a:t>
            </a:r>
            <a:r>
              <a:rPr lang="ru-RU" dirty="0" err="1"/>
              <a:t>Босман</a:t>
            </a:r>
            <a:r>
              <a:rPr lang="ru-RU" dirty="0"/>
              <a:t> </a:t>
            </a:r>
            <a:endParaRPr lang="uk-UA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336DDA3-1001-4C50-B75D-68C3CAF4F145}"/>
              </a:ext>
            </a:extLst>
          </p:cNvPr>
          <p:cNvSpPr txBox="1"/>
          <p:nvPr/>
        </p:nvSpPr>
        <p:spPr>
          <a:xfrm>
            <a:off x="1167618" y="2053883"/>
            <a:ext cx="9903656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uk-UA" sz="28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Ця схема є продуктом значного аналізу наукових процесів по всьому світу, результатом якої стало відображення основних 17 наукових практик з прикладами інструментів, які можна застосовувати під ас здійснення наукових проектів</a:t>
            </a:r>
            <a:endParaRPr lang="uk-UA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51017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3273C40-58B8-4D08-9A67-EEFD0BEFA3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9984" y="2761067"/>
            <a:ext cx="10246948" cy="529397"/>
          </a:xfrm>
        </p:spPr>
        <p:txBody>
          <a:bodyPr/>
          <a:lstStyle/>
          <a:p>
            <a:pPr algn="l"/>
            <a:br>
              <a:rPr lang="uk-UA" sz="2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br>
              <a:rPr lang="uk-UA" sz="2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br>
              <a:rPr lang="uk-UA" sz="2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uk-UA" sz="2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Ми умовно поділили функції супроводу наукових досліджень, відштовхуючись від практик, зазначених Крамер та </a:t>
            </a:r>
            <a:r>
              <a:rPr lang="uk-UA" sz="28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Босман</a:t>
            </a:r>
            <a:r>
              <a:rPr lang="uk-UA" sz="2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на такі типи:</a:t>
            </a:r>
            <a:br>
              <a:rPr lang="uk-UA" sz="2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br>
              <a:rPr lang="uk-UA" sz="2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uk-UA" sz="2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проведення консультацій, архівування за дорученням чи </a:t>
            </a:r>
            <a:r>
              <a:rPr lang="uk-UA" sz="28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самоархівування</a:t>
            </a:r>
            <a:r>
              <a:rPr lang="uk-UA" sz="2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br>
              <a:rPr lang="uk-UA" sz="2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br>
              <a:rPr lang="uk-UA" sz="2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uk-UA" sz="2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проведення тренінгів із залученням ІТ- фахівців </a:t>
            </a:r>
            <a:br>
              <a:rPr lang="uk-UA" sz="2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uk-UA" sz="2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та проведення тренінгів лише бібліотечними фахівцями. </a:t>
            </a:r>
            <a:br>
              <a:rPr lang="uk-UA" sz="2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br>
              <a:rPr lang="uk-UA" sz="2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uk-UA" sz="2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Варто зауважити, що це лише умовний розподіл, адже деякі практики потребують і консультаційного супроводу, і тренінгів, а деякі не потребують окремих консультацій взагалі, проте всі ці випадки дуже індивідуальні і залежать від </a:t>
            </a:r>
            <a:r>
              <a:rPr lang="uk-UA" sz="28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компетентностей</a:t>
            </a:r>
            <a:r>
              <a:rPr lang="uk-UA" sz="2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як дослідників, так і бібліотечних фахівців.</a:t>
            </a:r>
            <a:br>
              <a:rPr lang="uk-UA" sz="2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endParaRPr lang="uk-UA" sz="4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993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6" name="Rectangle 15">
            <a:extLst>
              <a:ext uri="{FF2B5EF4-FFF2-40B4-BE49-F238E27FC236}">
                <a16:creationId xmlns:a16="http://schemas.microsoft.com/office/drawing/2014/main" id="{BACC6370-2D7E-4714-9D71-7542949D7D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F68B3F68-107C-434F-AA38-110D5EA91B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2" y="0"/>
            <a:ext cx="12191998" cy="1575955"/>
          </a:xfrm>
          <a:prstGeom prst="rect">
            <a:avLst/>
          </a:prstGeom>
          <a:gradFill>
            <a:gsLst>
              <a:gs pos="0">
                <a:srgbClr val="000000">
                  <a:alpha val="96000"/>
                </a:srgbClr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AAD0DBB9-1A4B-4391-81D4-CB19F9AB91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8128857" y="0"/>
            <a:ext cx="4063143" cy="1576412"/>
          </a:xfrm>
          <a:prstGeom prst="rect">
            <a:avLst/>
          </a:prstGeom>
          <a:gradFill>
            <a:gsLst>
              <a:gs pos="19000">
                <a:schemeClr val="accent1">
                  <a:lumMod val="50000"/>
                  <a:alpha val="68000"/>
                </a:schemeClr>
              </a:gs>
              <a:gs pos="100000">
                <a:schemeClr val="accent1">
                  <a:alpha val="79000"/>
                </a:schemeClr>
              </a:gs>
            </a:gsLst>
            <a:lin ang="19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063BBA22-50EA-4C4D-BE05-F1CE4E63AA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5307777" y="-5307778"/>
            <a:ext cx="1576446" cy="12192002"/>
          </a:xfrm>
          <a:prstGeom prst="rect">
            <a:avLst/>
          </a:prstGeom>
          <a:gradFill>
            <a:gsLst>
              <a:gs pos="23000">
                <a:schemeClr val="accent1">
                  <a:alpha val="0"/>
                </a:schemeClr>
              </a:gs>
              <a:gs pos="99000">
                <a:srgbClr val="000000">
                  <a:alpha val="74000"/>
                </a:srgbClr>
              </a:gs>
            </a:gsLst>
            <a:lin ang="20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331CA77-3F05-4D5B-BD2A-29259B43DB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597" y="112646"/>
            <a:ext cx="10044023" cy="877729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4000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Супровід</a:t>
            </a:r>
            <a:r>
              <a:rPr lang="en-US" sz="40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4000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наукових</a:t>
            </a:r>
            <a:r>
              <a:rPr lang="en-US" sz="40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4000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досліджень</a:t>
            </a:r>
            <a:endParaRPr lang="en-US" sz="4000" kern="1200" dirty="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  <p:graphicFrame>
        <p:nvGraphicFramePr>
          <p:cNvPr id="4" name="Місце для вмісту 3">
            <a:extLst>
              <a:ext uri="{FF2B5EF4-FFF2-40B4-BE49-F238E27FC236}">
                <a16:creationId xmlns:a16="http://schemas.microsoft.com/office/drawing/2014/main" id="{5FA734D9-75F5-4C61-AE81-DF22BE3B49A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43936917"/>
              </p:ext>
            </p:extLst>
          </p:nvPr>
        </p:nvGraphicFramePr>
        <p:xfrm>
          <a:off x="487789" y="990375"/>
          <a:ext cx="10927831" cy="58241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586081">
                  <a:extLst>
                    <a:ext uri="{9D8B030D-6E8A-4147-A177-3AD203B41FA5}">
                      <a16:colId xmlns:a16="http://schemas.microsoft.com/office/drawing/2014/main" val="1827392309"/>
                    </a:ext>
                  </a:extLst>
                </a:gridCol>
                <a:gridCol w="3197690">
                  <a:extLst>
                    <a:ext uri="{9D8B030D-6E8A-4147-A177-3AD203B41FA5}">
                      <a16:colId xmlns:a16="http://schemas.microsoft.com/office/drawing/2014/main" val="1589918285"/>
                    </a:ext>
                  </a:extLst>
                </a:gridCol>
                <a:gridCol w="2805929">
                  <a:extLst>
                    <a:ext uri="{9D8B030D-6E8A-4147-A177-3AD203B41FA5}">
                      <a16:colId xmlns:a16="http://schemas.microsoft.com/office/drawing/2014/main" val="935999794"/>
                    </a:ext>
                  </a:extLst>
                </a:gridCol>
                <a:gridCol w="2338131">
                  <a:extLst>
                    <a:ext uri="{9D8B030D-6E8A-4147-A177-3AD203B41FA5}">
                      <a16:colId xmlns:a16="http://schemas.microsoft.com/office/drawing/2014/main" val="778387022"/>
                    </a:ext>
                  </a:extLst>
                </a:gridCol>
              </a:tblGrid>
              <a:tr h="283945">
                <a:tc gridSpan="4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uk-UA" sz="1400" dirty="0">
                          <a:effectLst/>
                        </a:rPr>
                        <a:t>Функції бібліотеки та ІТ- відділу</a:t>
                      </a:r>
                      <a:endParaRPr lang="uk-UA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5108" marR="15108" marT="0" marB="0"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9510687"/>
                  </a:ext>
                </a:extLst>
              </a:tr>
              <a:tr h="553796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uk-UA" sz="1400">
                          <a:effectLst/>
                        </a:rPr>
                        <a:t>Проведення консультацій</a:t>
                      </a:r>
                      <a:endParaRPr lang="uk-UA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5108" marR="1510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uk-UA" sz="1400">
                          <a:effectLst/>
                        </a:rPr>
                        <a:t>Архівування за дорученням або самоархівування після консультації бібліотекаря</a:t>
                      </a:r>
                      <a:endParaRPr lang="uk-UA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5108" marR="1510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uk-UA" sz="1400" dirty="0">
                          <a:effectLst/>
                        </a:rPr>
                        <a:t>Проведення тренінгів спільно з ІТ- відділом</a:t>
                      </a:r>
                      <a:endParaRPr lang="uk-UA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5108" marR="1510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uk-UA" sz="1400">
                          <a:effectLst/>
                        </a:rPr>
                        <a:t>Проведення практичних занять та тренінгів бібліотекою </a:t>
                      </a:r>
                      <a:endParaRPr lang="uk-UA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5108" marR="15108" marT="0" marB="0"/>
                </a:tc>
                <a:extLst>
                  <a:ext uri="{0D108BD9-81ED-4DB2-BD59-A6C34878D82A}">
                    <a16:rowId xmlns:a16="http://schemas.microsoft.com/office/drawing/2014/main" val="2147740992"/>
                  </a:ext>
                </a:extLst>
              </a:tr>
              <a:tr h="673731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</a:rPr>
                        <a:t>З альтернативної метрики</a:t>
                      </a:r>
                      <a:endParaRPr lang="uk-UA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5108" marR="1510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uk-UA" sz="1400">
                          <a:effectLst/>
                        </a:rPr>
                        <a:t>Розповсюдження матеріалів через</a:t>
                      </a:r>
                      <a:r>
                        <a:rPr lang="nl-NL" sz="1400">
                          <a:effectLst/>
                        </a:rPr>
                        <a:t>, FigShare</a:t>
                      </a:r>
                      <a:endParaRPr lang="uk-UA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5108" marR="1510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uk-UA" sz="1400">
                          <a:effectLst/>
                        </a:rPr>
                        <a:t>Використання</a:t>
                      </a:r>
                      <a:r>
                        <a:rPr lang="nl-NL" sz="1400">
                          <a:effectLst/>
                        </a:rPr>
                        <a:t> Jupyter </a:t>
                      </a:r>
                      <a:r>
                        <a:rPr lang="uk-UA" sz="1400">
                          <a:effectLst/>
                        </a:rPr>
                        <a:t>чи</a:t>
                      </a:r>
                      <a:r>
                        <a:rPr lang="nl-NL" sz="1400">
                          <a:effectLst/>
                        </a:rPr>
                        <a:t> CoCalc</a:t>
                      </a:r>
                      <a:endParaRPr lang="uk-UA" sz="1400">
                        <a:effectLst/>
                      </a:endParaRPr>
                    </a:p>
                    <a:p>
                      <a:pPr marL="228600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uk-UA" sz="1400">
                          <a:effectLst/>
                        </a:rPr>
                        <a:t> </a:t>
                      </a:r>
                      <a:endParaRPr lang="uk-UA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5108" marR="1510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uk-UA" sz="1400">
                          <a:effectLst/>
                        </a:rPr>
                        <a:t>Використання спільних бібліотек посилань як у </a:t>
                      </a:r>
                      <a:r>
                        <a:rPr lang="nl-NL" sz="1400">
                          <a:effectLst/>
                        </a:rPr>
                        <a:t>Zotero</a:t>
                      </a:r>
                      <a:endParaRPr lang="uk-UA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5108" marR="15108" marT="0" marB="0"/>
                </a:tc>
                <a:extLst>
                  <a:ext uri="{0D108BD9-81ED-4DB2-BD59-A6C34878D82A}">
                    <a16:rowId xmlns:a16="http://schemas.microsoft.com/office/drawing/2014/main" val="2309526408"/>
                  </a:ext>
                </a:extLst>
              </a:tr>
              <a:tr h="673731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uk-UA" sz="1400">
                          <a:effectLst/>
                        </a:rPr>
                        <a:t>З використання соціальних медіа</a:t>
                      </a:r>
                      <a:r>
                        <a:rPr lang="nl-NL" sz="1400">
                          <a:effectLst/>
                        </a:rPr>
                        <a:t>, </a:t>
                      </a:r>
                      <a:r>
                        <a:rPr lang="uk-UA" sz="1400">
                          <a:effectLst/>
                        </a:rPr>
                        <a:t>напр</a:t>
                      </a:r>
                      <a:r>
                        <a:rPr lang="nl-NL" sz="1400">
                          <a:effectLst/>
                        </a:rPr>
                        <a:t>. Twitter</a:t>
                      </a:r>
                      <a:endParaRPr lang="uk-UA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5108" marR="1510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uk-UA" sz="1400">
                          <a:effectLst/>
                        </a:rPr>
                        <a:t>Публікаційна активність у Відкритому Доступі</a:t>
                      </a:r>
                      <a:r>
                        <a:rPr lang="nl-NL" sz="1400">
                          <a:effectLst/>
                        </a:rPr>
                        <a:t>, </a:t>
                      </a:r>
                      <a:r>
                        <a:rPr lang="uk-UA" sz="1400">
                          <a:effectLst/>
                        </a:rPr>
                        <a:t>«зеленому» чи «золотому»</a:t>
                      </a:r>
                      <a:endParaRPr lang="uk-UA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5108" marR="1510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uk-UA" sz="1400">
                          <a:effectLst/>
                        </a:rPr>
                        <a:t>Робота з</a:t>
                      </a:r>
                      <a:r>
                        <a:rPr lang="nl-NL" sz="1400">
                          <a:effectLst/>
                        </a:rPr>
                        <a:t> GitHub </a:t>
                      </a:r>
                      <a:r>
                        <a:rPr lang="uk-UA" sz="1400">
                          <a:effectLst/>
                        </a:rPr>
                        <a:t>з ліцензією</a:t>
                      </a:r>
                      <a:r>
                        <a:rPr lang="nl-NL" sz="1400">
                          <a:effectLst/>
                        </a:rPr>
                        <a:t> GNU/MIT</a:t>
                      </a:r>
                      <a:endParaRPr lang="uk-UA" sz="1400">
                        <a:effectLst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uk-UA" sz="1400">
                          <a:effectLst/>
                        </a:rPr>
                        <a:t> </a:t>
                      </a:r>
                      <a:endParaRPr lang="uk-UA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5108" marR="1510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uk-UA" sz="1400">
                          <a:effectLst/>
                        </a:rPr>
                        <a:t>Реєстрація на </a:t>
                      </a:r>
                      <a:r>
                        <a:rPr lang="nl-NL" sz="1400">
                          <a:effectLst/>
                        </a:rPr>
                        <a:t>OSF </a:t>
                      </a:r>
                      <a:r>
                        <a:rPr lang="uk-UA" sz="1400">
                          <a:effectLst/>
                        </a:rPr>
                        <a:t>або</a:t>
                      </a:r>
                      <a:r>
                        <a:rPr lang="nl-NL" sz="1400">
                          <a:effectLst/>
                        </a:rPr>
                        <a:t> AsPredicted </a:t>
                      </a:r>
                      <a:endParaRPr lang="uk-UA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5108" marR="15108" marT="0" marB="0"/>
                </a:tc>
                <a:extLst>
                  <a:ext uri="{0D108BD9-81ED-4DB2-BD59-A6C34878D82A}">
                    <a16:rowId xmlns:a16="http://schemas.microsoft.com/office/drawing/2014/main" val="2231561303"/>
                  </a:ext>
                </a:extLst>
              </a:tr>
              <a:tr h="673731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uk-UA" sz="1400">
                          <a:effectLst/>
                        </a:rPr>
                        <a:t>З використання відкритих ліцензій -</a:t>
                      </a:r>
                      <a:r>
                        <a:rPr lang="nl-NL" sz="1400">
                          <a:effectLst/>
                        </a:rPr>
                        <a:t> CC0 </a:t>
                      </a:r>
                      <a:r>
                        <a:rPr lang="uk-UA" sz="1400">
                          <a:effectLst/>
                        </a:rPr>
                        <a:t>чи</a:t>
                      </a:r>
                      <a:r>
                        <a:rPr lang="nl-NL" sz="1400">
                          <a:effectLst/>
                        </a:rPr>
                        <a:t> CC-BY</a:t>
                      </a:r>
                      <a:endParaRPr lang="uk-UA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5108" marR="1510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uk-UA" sz="1400">
                          <a:effectLst/>
                        </a:rPr>
                        <a:t>Депонування в</a:t>
                      </a:r>
                      <a:r>
                        <a:rPr lang="nl-NL" sz="1400">
                          <a:effectLst/>
                        </a:rPr>
                        <a:t> OSF, arXiv </a:t>
                      </a:r>
                      <a:r>
                        <a:rPr lang="uk-UA" sz="1400">
                          <a:effectLst/>
                        </a:rPr>
                        <a:t>чи</a:t>
                      </a:r>
                      <a:r>
                        <a:rPr lang="nl-NL" sz="1400">
                          <a:effectLst/>
                        </a:rPr>
                        <a:t> bioRxiv</a:t>
                      </a:r>
                      <a:endParaRPr lang="uk-UA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5108" marR="1510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uk-UA" sz="1400">
                          <a:effectLst/>
                        </a:rPr>
                        <a:t>Використання </a:t>
                      </a:r>
                      <a:r>
                        <a:rPr lang="nl-NL" sz="1400">
                          <a:effectLst/>
                        </a:rPr>
                        <a:t>OpenNotebookScience</a:t>
                      </a:r>
                      <a:endParaRPr lang="uk-UA" sz="1400">
                        <a:effectLst/>
                      </a:endParaRPr>
                    </a:p>
                    <a:p>
                      <a:pPr marL="228600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uk-UA" sz="1400">
                          <a:effectLst/>
                        </a:rPr>
                        <a:t> </a:t>
                      </a:r>
                      <a:endParaRPr lang="uk-UA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5108" marR="1510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uk-UA" sz="1400">
                          <a:effectLst/>
                        </a:rPr>
                        <a:t>Відкрите коментування </a:t>
                      </a:r>
                      <a:r>
                        <a:rPr lang="nl-NL" sz="1400">
                          <a:effectLst/>
                        </a:rPr>
                        <a:t> Hypothes.is</a:t>
                      </a:r>
                      <a:endParaRPr lang="uk-UA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5108" marR="15108" marT="0" marB="0"/>
                </a:tc>
                <a:extLst>
                  <a:ext uri="{0D108BD9-81ED-4DB2-BD59-A6C34878D82A}">
                    <a16:rowId xmlns:a16="http://schemas.microsoft.com/office/drawing/2014/main" val="3687425661"/>
                  </a:ext>
                </a:extLst>
              </a:tr>
              <a:tr h="673731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uk-UA" sz="1400">
                          <a:effectLst/>
                        </a:rPr>
                        <a:t>Щодо </a:t>
                      </a:r>
                      <a:r>
                        <a:rPr lang="nl-NL" sz="1400">
                          <a:effectLst/>
                        </a:rPr>
                        <a:t>peer review, </a:t>
                      </a:r>
                      <a:r>
                        <a:rPr lang="uk-UA" sz="1400">
                          <a:effectLst/>
                        </a:rPr>
                        <a:t>напр. у журналах чи</a:t>
                      </a:r>
                      <a:r>
                        <a:rPr lang="nl-NL" sz="1400">
                          <a:effectLst/>
                        </a:rPr>
                        <a:t> PubPeer</a:t>
                      </a:r>
                      <a:endParaRPr lang="uk-UA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5108" marR="1510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uk-UA" sz="1400">
                          <a:effectLst/>
                        </a:rPr>
                        <a:t>Депонування даних у </a:t>
                      </a:r>
                      <a:r>
                        <a:rPr lang="nl-NL" sz="1400">
                          <a:effectLst/>
                        </a:rPr>
                        <a:t> Dryad, Zenodo </a:t>
                      </a:r>
                      <a:r>
                        <a:rPr lang="uk-UA" sz="1400">
                          <a:effectLst/>
                        </a:rPr>
                        <a:t>чи</a:t>
                      </a:r>
                      <a:r>
                        <a:rPr lang="nl-NL" sz="1400">
                          <a:effectLst/>
                        </a:rPr>
                        <a:t> Dataverse</a:t>
                      </a:r>
                      <a:endParaRPr lang="uk-UA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5108" marR="1510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uk-UA" sz="1400">
                          <a:effectLst/>
                        </a:rPr>
                        <a:t>Робота з </a:t>
                      </a:r>
                      <a:r>
                        <a:rPr lang="nl-NL" sz="1400">
                          <a:effectLst/>
                        </a:rPr>
                        <a:t>Protocols.io</a:t>
                      </a:r>
                      <a:endParaRPr lang="uk-UA" sz="1400">
                        <a:effectLst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uk-UA" sz="1400">
                          <a:effectLst/>
                        </a:rPr>
                        <a:t> </a:t>
                      </a:r>
                      <a:endParaRPr lang="uk-UA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5108" marR="15108" marT="0" marB="0"/>
                </a:tc>
                <a:tc>
                  <a:txBody>
                    <a:bodyPr/>
                    <a:lstStyle/>
                    <a:p>
                      <a:pPr marL="228600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uk-UA" sz="1400">
                          <a:effectLst/>
                        </a:rPr>
                        <a:t> </a:t>
                      </a:r>
                      <a:endParaRPr lang="uk-UA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5108" marR="15108" marT="0" marB="0"/>
                </a:tc>
                <a:extLst>
                  <a:ext uri="{0D108BD9-81ED-4DB2-BD59-A6C34878D82A}">
                    <a16:rowId xmlns:a16="http://schemas.microsoft.com/office/drawing/2014/main" val="531054555"/>
                  </a:ext>
                </a:extLst>
              </a:tr>
              <a:tr h="553796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uk-UA" sz="1400">
                          <a:effectLst/>
                        </a:rPr>
                        <a:t>З роботи із заявками на гранти через</a:t>
                      </a:r>
                      <a:r>
                        <a:rPr lang="nl-NL" sz="1400">
                          <a:effectLst/>
                        </a:rPr>
                        <a:t> RIO</a:t>
                      </a:r>
                      <a:endParaRPr lang="uk-UA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5108" marR="1510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uk-UA" sz="1400">
                          <a:effectLst/>
                        </a:rPr>
                        <a:t> </a:t>
                      </a:r>
                      <a:endParaRPr lang="uk-UA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5108" marR="1510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uk-UA" sz="1400">
                          <a:effectLst/>
                        </a:rPr>
                        <a:t>Відкрите редагування </a:t>
                      </a:r>
                      <a:r>
                        <a:rPr lang="nl-NL" sz="1400">
                          <a:effectLst/>
                        </a:rPr>
                        <a:t>XML, </a:t>
                      </a:r>
                      <a:r>
                        <a:rPr lang="uk-UA" sz="1400">
                          <a:effectLst/>
                        </a:rPr>
                        <a:t>наприклад на </a:t>
                      </a:r>
                      <a:r>
                        <a:rPr lang="nl-NL" sz="1400">
                          <a:effectLst/>
                        </a:rPr>
                        <a:t>Overleaf </a:t>
                      </a:r>
                      <a:r>
                        <a:rPr lang="uk-UA" sz="1400">
                          <a:effectLst/>
                        </a:rPr>
                        <a:t>або </a:t>
                      </a:r>
                      <a:r>
                        <a:rPr lang="nl-NL" sz="1400">
                          <a:effectLst/>
                        </a:rPr>
                        <a:t>Authorea</a:t>
                      </a:r>
                      <a:endParaRPr lang="uk-UA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5108" marR="1510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uk-UA" sz="1400" dirty="0">
                          <a:effectLst/>
                        </a:rPr>
                        <a:t> </a:t>
                      </a:r>
                      <a:endParaRPr lang="uk-UA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5108" marR="15108" marT="0" marB="0"/>
                </a:tc>
                <a:extLst>
                  <a:ext uri="{0D108BD9-81ED-4DB2-BD59-A6C34878D82A}">
                    <a16:rowId xmlns:a16="http://schemas.microsoft.com/office/drawing/2014/main" val="156245127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72025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9">
      <a:dk1>
        <a:sysClr val="windowText" lastClr="000000"/>
      </a:dk1>
      <a:lt1>
        <a:sysClr val="window" lastClr="FFFFFF"/>
      </a:lt1>
      <a:dk2>
        <a:srgbClr val="240D58"/>
      </a:dk2>
      <a:lt2>
        <a:srgbClr val="EEECE1"/>
      </a:lt2>
      <a:accent1>
        <a:srgbClr val="45209D"/>
      </a:accent1>
      <a:accent2>
        <a:srgbClr val="45209D"/>
      </a:accent2>
      <a:accent3>
        <a:srgbClr val="34DFCB"/>
      </a:accent3>
      <a:accent4>
        <a:srgbClr val="791038"/>
      </a:accent4>
      <a:accent5>
        <a:srgbClr val="EF8F21"/>
      </a:accent5>
      <a:accent6>
        <a:srgbClr val="0090C4"/>
      </a:accent6>
      <a:hlink>
        <a:srgbClr val="0000FF"/>
      </a:hlink>
      <a:folHlink>
        <a:srgbClr val="800080"/>
      </a:folHlink>
    </a:clrScheme>
    <a:fontScheme name="Custom 7">
      <a:majorFont>
        <a:latin typeface="Calibr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182</TotalTime>
  <Words>770</Words>
  <Application>Microsoft Office PowerPoint</Application>
  <PresentationFormat>Широкий екран</PresentationFormat>
  <Paragraphs>88</Paragraphs>
  <Slides>11</Slides>
  <Notes>3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6</vt:i4>
      </vt:variant>
      <vt:variant>
        <vt:lpstr>Тема</vt:lpstr>
      </vt:variant>
      <vt:variant>
        <vt:i4>2</vt:i4>
      </vt:variant>
      <vt:variant>
        <vt:lpstr>Заголовки слайдів</vt:lpstr>
      </vt:variant>
      <vt:variant>
        <vt:i4>11</vt:i4>
      </vt:variant>
    </vt:vector>
  </HeadingPairs>
  <TitlesOfParts>
    <vt:vector size="19" baseType="lpstr">
      <vt:lpstr>Arial</vt:lpstr>
      <vt:lpstr>Arial Black</vt:lpstr>
      <vt:lpstr>Calibri</vt:lpstr>
      <vt:lpstr>Calibri Light</vt:lpstr>
      <vt:lpstr>Open Sans</vt:lpstr>
      <vt:lpstr>Segoe UI</vt:lpstr>
      <vt:lpstr>Office Theme</vt:lpstr>
      <vt:lpstr>Custom Design</vt:lpstr>
      <vt:lpstr>Презентація PowerPoint</vt:lpstr>
      <vt:lpstr>Сучасна наука тяжіє до відкритості, що в свою чергу означає: більше спільних проектів, використання відкритих даних, створення спільних лабораторних записів, застосування інструментів відкритої науки (Open Science tools).</vt:lpstr>
      <vt:lpstr>Відкритість наукового процесу</vt:lpstr>
      <vt:lpstr>Ви можете зробити свій робочий процес більш відкритим, якщо:</vt:lpstr>
      <vt:lpstr>Крамер та Босман пропонують можливу послідовність дій у контексті Відкритої Науки, зважаючи на те, що необхідно уніфікувати ці підходи для всіх дисциплін </vt:lpstr>
      <vt:lpstr>Презентація PowerPoint</vt:lpstr>
      <vt:lpstr>«Веселка» практик Відкритої Науки за Крамер та Босман </vt:lpstr>
      <vt:lpstr>   Ми умовно поділили функції супроводу наукових досліджень, відштовхуючись від практик, зазначених Крамер та Босман на такі типи:  проведення консультацій, архівування за дорученням чи самоархівування,   проведення тренінгів із залученням ІТ- фахівців  та проведення тренінгів лише бібліотечними фахівцями.   Варто зауважити, що це лише умовний розподіл, адже деякі практики потребують і консультаційного супроводу, і тренінгів, а деякі не потребують окремих консультацій взагалі, проте всі ці випадки дуже індивідуальні і залежать від компетентностей як дослідників, так і бібліотечних фахівців. </vt:lpstr>
      <vt:lpstr>Супровід наукових досліджень</vt:lpstr>
      <vt:lpstr>Висновок: </vt:lpstr>
      <vt:lpstr>Дякую!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Чуканова Світлана Олександрівна</cp:lastModifiedBy>
  <cp:revision>80</cp:revision>
  <dcterms:created xsi:type="dcterms:W3CDTF">2021-04-27T17:20:29Z</dcterms:created>
  <dcterms:modified xsi:type="dcterms:W3CDTF">2021-10-03T12:27:20Z</dcterms:modified>
</cp:coreProperties>
</file>