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046207" y="0"/>
            <a:ext cx="8242300" cy="10287000"/>
          </a:xfrm>
          <a:custGeom>
            <a:avLst/>
            <a:gdLst/>
            <a:ahLst/>
            <a:cxnLst/>
            <a:rect l="l" t="t" r="r" b="b"/>
            <a:pathLst>
              <a:path w="8242300" h="10287000">
                <a:moveTo>
                  <a:pt x="8241792" y="0"/>
                </a:moveTo>
                <a:lnTo>
                  <a:pt x="0" y="0"/>
                </a:lnTo>
                <a:lnTo>
                  <a:pt x="0" y="10287000"/>
                </a:lnTo>
                <a:lnTo>
                  <a:pt x="8241792" y="10287000"/>
                </a:lnTo>
                <a:lnTo>
                  <a:pt x="8241792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0974883" y="1037399"/>
            <a:ext cx="747395" cy="5856605"/>
          </a:xfrm>
          <a:custGeom>
            <a:avLst/>
            <a:gdLst/>
            <a:ahLst/>
            <a:cxnLst/>
            <a:rect l="l" t="t" r="r" b="b"/>
            <a:pathLst>
              <a:path w="747395" h="5856605">
                <a:moveTo>
                  <a:pt x="747115" y="5266487"/>
                </a:moveTo>
                <a:lnTo>
                  <a:pt x="157467" y="4676406"/>
                </a:lnTo>
                <a:lnTo>
                  <a:pt x="0" y="4833975"/>
                </a:lnTo>
                <a:lnTo>
                  <a:pt x="432257" y="5266487"/>
                </a:lnTo>
                <a:lnTo>
                  <a:pt x="12" y="5699087"/>
                </a:lnTo>
                <a:lnTo>
                  <a:pt x="157467" y="5856567"/>
                </a:lnTo>
                <a:lnTo>
                  <a:pt x="747115" y="5266487"/>
                </a:lnTo>
                <a:close/>
              </a:path>
              <a:path w="747395" h="5856605">
                <a:moveTo>
                  <a:pt x="747115" y="590080"/>
                </a:moveTo>
                <a:lnTo>
                  <a:pt x="157467" y="0"/>
                </a:lnTo>
                <a:lnTo>
                  <a:pt x="0" y="157568"/>
                </a:lnTo>
                <a:lnTo>
                  <a:pt x="432257" y="590080"/>
                </a:lnTo>
                <a:lnTo>
                  <a:pt x="12" y="1022680"/>
                </a:lnTo>
                <a:lnTo>
                  <a:pt x="157467" y="1180160"/>
                </a:lnTo>
                <a:lnTo>
                  <a:pt x="747115" y="59008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974883" y="3397719"/>
            <a:ext cx="747395" cy="5857240"/>
          </a:xfrm>
          <a:custGeom>
            <a:avLst/>
            <a:gdLst/>
            <a:ahLst/>
            <a:cxnLst/>
            <a:rect l="l" t="t" r="r" b="b"/>
            <a:pathLst>
              <a:path w="747395" h="5857240">
                <a:moveTo>
                  <a:pt x="747115" y="5266664"/>
                </a:moveTo>
                <a:lnTo>
                  <a:pt x="157467" y="4676610"/>
                </a:lnTo>
                <a:lnTo>
                  <a:pt x="0" y="4834077"/>
                </a:lnTo>
                <a:lnTo>
                  <a:pt x="432257" y="5266664"/>
                </a:lnTo>
                <a:lnTo>
                  <a:pt x="12" y="5699239"/>
                </a:lnTo>
                <a:lnTo>
                  <a:pt x="157467" y="5856732"/>
                </a:lnTo>
                <a:lnTo>
                  <a:pt x="747115" y="5266664"/>
                </a:lnTo>
                <a:close/>
              </a:path>
              <a:path w="747395" h="5857240">
                <a:moveTo>
                  <a:pt x="747115" y="590283"/>
                </a:moveTo>
                <a:lnTo>
                  <a:pt x="157467" y="0"/>
                </a:lnTo>
                <a:lnTo>
                  <a:pt x="0" y="157670"/>
                </a:lnTo>
                <a:lnTo>
                  <a:pt x="432257" y="590283"/>
                </a:lnTo>
                <a:lnTo>
                  <a:pt x="12" y="1022896"/>
                </a:lnTo>
                <a:lnTo>
                  <a:pt x="157467" y="1180363"/>
                </a:lnTo>
                <a:lnTo>
                  <a:pt x="747115" y="5902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2418263" y="1037399"/>
            <a:ext cx="4833620" cy="5856605"/>
          </a:xfrm>
          <a:custGeom>
            <a:avLst/>
            <a:gdLst/>
            <a:ahLst/>
            <a:cxnLst/>
            <a:rect l="l" t="t" r="r" b="b"/>
            <a:pathLst>
              <a:path w="4833619" h="5856605">
                <a:moveTo>
                  <a:pt x="747204" y="4130764"/>
                </a:moveTo>
                <a:lnTo>
                  <a:pt x="157454" y="3540683"/>
                </a:lnTo>
                <a:lnTo>
                  <a:pt x="0" y="3698163"/>
                </a:lnTo>
                <a:lnTo>
                  <a:pt x="432282" y="4130764"/>
                </a:lnTo>
                <a:lnTo>
                  <a:pt x="0" y="4563275"/>
                </a:lnTo>
                <a:lnTo>
                  <a:pt x="157454" y="4720844"/>
                </a:lnTo>
                <a:lnTo>
                  <a:pt x="747204" y="4130764"/>
                </a:lnTo>
                <a:close/>
              </a:path>
              <a:path w="4833619" h="5856605">
                <a:moveTo>
                  <a:pt x="2087130" y="5266487"/>
                </a:moveTo>
                <a:lnTo>
                  <a:pt x="1497495" y="4676406"/>
                </a:lnTo>
                <a:lnTo>
                  <a:pt x="1340142" y="4833975"/>
                </a:lnTo>
                <a:lnTo>
                  <a:pt x="1772208" y="5266487"/>
                </a:lnTo>
                <a:lnTo>
                  <a:pt x="1340142" y="5699087"/>
                </a:lnTo>
                <a:lnTo>
                  <a:pt x="1497495" y="5856567"/>
                </a:lnTo>
                <a:lnTo>
                  <a:pt x="2087130" y="5266487"/>
                </a:lnTo>
                <a:close/>
              </a:path>
              <a:path w="4833619" h="5856605">
                <a:moveTo>
                  <a:pt x="2087130" y="590080"/>
                </a:moveTo>
                <a:lnTo>
                  <a:pt x="1497495" y="0"/>
                </a:lnTo>
                <a:lnTo>
                  <a:pt x="1340129" y="157568"/>
                </a:lnTo>
                <a:lnTo>
                  <a:pt x="1772208" y="590080"/>
                </a:lnTo>
                <a:lnTo>
                  <a:pt x="1340142" y="1022680"/>
                </a:lnTo>
                <a:lnTo>
                  <a:pt x="1497495" y="1180160"/>
                </a:lnTo>
                <a:lnTo>
                  <a:pt x="2087130" y="590080"/>
                </a:lnTo>
                <a:close/>
              </a:path>
              <a:path w="4833619" h="5856605">
                <a:moveTo>
                  <a:pt x="3493312" y="4130764"/>
                </a:moveTo>
                <a:lnTo>
                  <a:pt x="2903677" y="3540683"/>
                </a:lnTo>
                <a:lnTo>
                  <a:pt x="2746324" y="3698163"/>
                </a:lnTo>
                <a:lnTo>
                  <a:pt x="3178606" y="4130764"/>
                </a:lnTo>
                <a:lnTo>
                  <a:pt x="2746324" y="4563275"/>
                </a:lnTo>
                <a:lnTo>
                  <a:pt x="2903677" y="4720844"/>
                </a:lnTo>
                <a:lnTo>
                  <a:pt x="3493312" y="4130764"/>
                </a:lnTo>
                <a:close/>
              </a:path>
              <a:path w="4833619" h="5856605">
                <a:moveTo>
                  <a:pt x="4833442" y="5266487"/>
                </a:moveTo>
                <a:lnTo>
                  <a:pt x="4243806" y="4676406"/>
                </a:lnTo>
                <a:lnTo>
                  <a:pt x="4086250" y="4833975"/>
                </a:lnTo>
                <a:lnTo>
                  <a:pt x="4518634" y="5266487"/>
                </a:lnTo>
                <a:lnTo>
                  <a:pt x="4086250" y="5699087"/>
                </a:lnTo>
                <a:lnTo>
                  <a:pt x="4243806" y="5856567"/>
                </a:lnTo>
                <a:lnTo>
                  <a:pt x="4833442" y="5266487"/>
                </a:lnTo>
                <a:close/>
              </a:path>
              <a:path w="4833619" h="5856605">
                <a:moveTo>
                  <a:pt x="4833442" y="590080"/>
                </a:moveTo>
                <a:lnTo>
                  <a:pt x="4243806" y="0"/>
                </a:lnTo>
                <a:lnTo>
                  <a:pt x="4086250" y="157568"/>
                </a:lnTo>
                <a:lnTo>
                  <a:pt x="4518634" y="590080"/>
                </a:lnTo>
                <a:lnTo>
                  <a:pt x="4086250" y="1022680"/>
                </a:lnTo>
                <a:lnTo>
                  <a:pt x="4243806" y="1180160"/>
                </a:lnTo>
                <a:lnTo>
                  <a:pt x="4833442" y="59008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2418263" y="2217559"/>
            <a:ext cx="4833620" cy="7037070"/>
          </a:xfrm>
          <a:custGeom>
            <a:avLst/>
            <a:gdLst/>
            <a:ahLst/>
            <a:cxnLst/>
            <a:rect l="l" t="t" r="r" b="b"/>
            <a:pathLst>
              <a:path w="4833619" h="7037070">
                <a:moveTo>
                  <a:pt x="747204" y="5266690"/>
                </a:moveTo>
                <a:lnTo>
                  <a:pt x="157454" y="4676406"/>
                </a:lnTo>
                <a:lnTo>
                  <a:pt x="0" y="4834077"/>
                </a:lnTo>
                <a:lnTo>
                  <a:pt x="432282" y="5266690"/>
                </a:lnTo>
                <a:lnTo>
                  <a:pt x="0" y="5699303"/>
                </a:lnTo>
                <a:lnTo>
                  <a:pt x="157454" y="5856770"/>
                </a:lnTo>
                <a:lnTo>
                  <a:pt x="747204" y="5266690"/>
                </a:lnTo>
                <a:close/>
              </a:path>
              <a:path w="4833619" h="7037070">
                <a:moveTo>
                  <a:pt x="747204" y="590080"/>
                </a:moveTo>
                <a:lnTo>
                  <a:pt x="157454" y="0"/>
                </a:lnTo>
                <a:lnTo>
                  <a:pt x="0" y="157568"/>
                </a:lnTo>
                <a:lnTo>
                  <a:pt x="432282" y="590080"/>
                </a:lnTo>
                <a:lnTo>
                  <a:pt x="0" y="1022692"/>
                </a:lnTo>
                <a:lnTo>
                  <a:pt x="157454" y="1180160"/>
                </a:lnTo>
                <a:lnTo>
                  <a:pt x="747204" y="590080"/>
                </a:lnTo>
                <a:close/>
              </a:path>
              <a:path w="4833619" h="7037070">
                <a:moveTo>
                  <a:pt x="2087130" y="6446825"/>
                </a:moveTo>
                <a:lnTo>
                  <a:pt x="1497495" y="5856770"/>
                </a:lnTo>
                <a:lnTo>
                  <a:pt x="1340142" y="6014237"/>
                </a:lnTo>
                <a:lnTo>
                  <a:pt x="1772208" y="6446825"/>
                </a:lnTo>
                <a:lnTo>
                  <a:pt x="1340142" y="6879399"/>
                </a:lnTo>
                <a:lnTo>
                  <a:pt x="1497495" y="7036892"/>
                </a:lnTo>
                <a:lnTo>
                  <a:pt x="2087130" y="6446825"/>
                </a:lnTo>
                <a:close/>
              </a:path>
              <a:path w="4833619" h="7037070">
                <a:moveTo>
                  <a:pt x="2087130" y="1770443"/>
                </a:moveTo>
                <a:lnTo>
                  <a:pt x="1497495" y="1180160"/>
                </a:lnTo>
                <a:lnTo>
                  <a:pt x="1340142" y="1337830"/>
                </a:lnTo>
                <a:lnTo>
                  <a:pt x="1772208" y="1770443"/>
                </a:lnTo>
                <a:lnTo>
                  <a:pt x="1340142" y="2203056"/>
                </a:lnTo>
                <a:lnTo>
                  <a:pt x="1497495" y="2360523"/>
                </a:lnTo>
                <a:lnTo>
                  <a:pt x="2087130" y="1770443"/>
                </a:lnTo>
                <a:close/>
              </a:path>
              <a:path w="4833619" h="7037070">
                <a:moveTo>
                  <a:pt x="3493312" y="5266690"/>
                </a:moveTo>
                <a:lnTo>
                  <a:pt x="2903677" y="4676406"/>
                </a:lnTo>
                <a:lnTo>
                  <a:pt x="2746324" y="4834077"/>
                </a:lnTo>
                <a:lnTo>
                  <a:pt x="3178606" y="5266690"/>
                </a:lnTo>
                <a:lnTo>
                  <a:pt x="2746324" y="5699303"/>
                </a:lnTo>
                <a:lnTo>
                  <a:pt x="2903677" y="5856770"/>
                </a:lnTo>
                <a:lnTo>
                  <a:pt x="3493312" y="5266690"/>
                </a:lnTo>
                <a:close/>
              </a:path>
              <a:path w="4833619" h="7037070">
                <a:moveTo>
                  <a:pt x="3493312" y="590080"/>
                </a:moveTo>
                <a:lnTo>
                  <a:pt x="2903677" y="0"/>
                </a:lnTo>
                <a:lnTo>
                  <a:pt x="2746324" y="157568"/>
                </a:lnTo>
                <a:lnTo>
                  <a:pt x="3178606" y="590080"/>
                </a:lnTo>
                <a:lnTo>
                  <a:pt x="2746324" y="1022692"/>
                </a:lnTo>
                <a:lnTo>
                  <a:pt x="2903677" y="1180160"/>
                </a:lnTo>
                <a:lnTo>
                  <a:pt x="3493312" y="590080"/>
                </a:lnTo>
                <a:close/>
              </a:path>
              <a:path w="4833619" h="7037070">
                <a:moveTo>
                  <a:pt x="4833442" y="6446825"/>
                </a:moveTo>
                <a:lnTo>
                  <a:pt x="4243806" y="5856770"/>
                </a:lnTo>
                <a:lnTo>
                  <a:pt x="4086250" y="6014237"/>
                </a:lnTo>
                <a:lnTo>
                  <a:pt x="4518634" y="6446825"/>
                </a:lnTo>
                <a:lnTo>
                  <a:pt x="4086250" y="6879399"/>
                </a:lnTo>
                <a:lnTo>
                  <a:pt x="4243806" y="7036892"/>
                </a:lnTo>
                <a:lnTo>
                  <a:pt x="4833442" y="6446825"/>
                </a:lnTo>
                <a:close/>
              </a:path>
              <a:path w="4833619" h="7037070">
                <a:moveTo>
                  <a:pt x="4833442" y="1770443"/>
                </a:moveTo>
                <a:lnTo>
                  <a:pt x="4243806" y="1180160"/>
                </a:lnTo>
                <a:lnTo>
                  <a:pt x="4086250" y="1337830"/>
                </a:lnTo>
                <a:lnTo>
                  <a:pt x="4518634" y="1770443"/>
                </a:lnTo>
                <a:lnTo>
                  <a:pt x="4086250" y="2203056"/>
                </a:lnTo>
                <a:lnTo>
                  <a:pt x="4243806" y="2360523"/>
                </a:lnTo>
                <a:lnTo>
                  <a:pt x="4833442" y="1770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6000" y="2107183"/>
            <a:ext cx="16256000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871459" cy="10287000"/>
          </a:xfrm>
          <a:custGeom>
            <a:avLst/>
            <a:gdLst/>
            <a:ahLst/>
            <a:cxnLst/>
            <a:rect l="l" t="t" r="r" b="b"/>
            <a:pathLst>
              <a:path w="7871459" h="10287000">
                <a:moveTo>
                  <a:pt x="0" y="10287000"/>
                </a:moveTo>
                <a:lnTo>
                  <a:pt x="7871459" y="10287000"/>
                </a:lnTo>
                <a:lnTo>
                  <a:pt x="7871459" y="0"/>
                </a:lnTo>
                <a:lnTo>
                  <a:pt x="0" y="0"/>
                </a:lnTo>
                <a:lnTo>
                  <a:pt x="0" y="1028700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871459" y="0"/>
            <a:ext cx="10416540" cy="10287000"/>
          </a:xfrm>
          <a:custGeom>
            <a:avLst/>
            <a:gdLst/>
            <a:ahLst/>
            <a:cxnLst/>
            <a:rect l="l" t="t" r="r" b="b"/>
            <a:pathLst>
              <a:path w="10416540" h="10287000">
                <a:moveTo>
                  <a:pt x="10416540" y="0"/>
                </a:moveTo>
                <a:lnTo>
                  <a:pt x="0" y="0"/>
                </a:lnTo>
                <a:lnTo>
                  <a:pt x="0" y="10287000"/>
                </a:lnTo>
                <a:lnTo>
                  <a:pt x="10416540" y="10287000"/>
                </a:lnTo>
                <a:lnTo>
                  <a:pt x="10416540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282939" y="333756"/>
            <a:ext cx="9619488" cy="9619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4698519" y="285890"/>
            <a:ext cx="3194685" cy="3878579"/>
          </a:xfrm>
          <a:custGeom>
            <a:avLst/>
            <a:gdLst/>
            <a:ahLst/>
            <a:cxnLst/>
            <a:rect l="l" t="t" r="r" b="b"/>
            <a:pathLst>
              <a:path w="3194684" h="3878579">
                <a:moveTo>
                  <a:pt x="80383" y="1508"/>
                </a:moveTo>
                <a:lnTo>
                  <a:pt x="49268" y="7848"/>
                </a:lnTo>
                <a:lnTo>
                  <a:pt x="23697" y="25079"/>
                </a:lnTo>
                <a:lnTo>
                  <a:pt x="6374" y="50512"/>
                </a:lnTo>
                <a:lnTo>
                  <a:pt x="0" y="81460"/>
                </a:lnTo>
                <a:lnTo>
                  <a:pt x="6374" y="112409"/>
                </a:lnTo>
                <a:lnTo>
                  <a:pt x="23697" y="137842"/>
                </a:lnTo>
                <a:lnTo>
                  <a:pt x="49268" y="155072"/>
                </a:lnTo>
                <a:lnTo>
                  <a:pt x="80383" y="161413"/>
                </a:lnTo>
                <a:lnTo>
                  <a:pt x="111498" y="155072"/>
                </a:lnTo>
                <a:lnTo>
                  <a:pt x="137068" y="137842"/>
                </a:lnTo>
                <a:lnTo>
                  <a:pt x="154392" y="112409"/>
                </a:lnTo>
                <a:lnTo>
                  <a:pt x="160766" y="81460"/>
                </a:lnTo>
                <a:lnTo>
                  <a:pt x="154605" y="50512"/>
                </a:lnTo>
                <a:lnTo>
                  <a:pt x="137637" y="25079"/>
                </a:lnTo>
                <a:lnTo>
                  <a:pt x="112138" y="7848"/>
                </a:lnTo>
                <a:lnTo>
                  <a:pt x="80383" y="1508"/>
                </a:lnTo>
                <a:close/>
              </a:path>
              <a:path w="3194684" h="3878579">
                <a:moveTo>
                  <a:pt x="1092000" y="0"/>
                </a:moveTo>
                <a:lnTo>
                  <a:pt x="1060885" y="6340"/>
                </a:lnTo>
                <a:lnTo>
                  <a:pt x="1035315" y="23570"/>
                </a:lnTo>
                <a:lnTo>
                  <a:pt x="1017992" y="49003"/>
                </a:lnTo>
                <a:lnTo>
                  <a:pt x="1011617" y="79952"/>
                </a:lnTo>
                <a:lnTo>
                  <a:pt x="1017992" y="110900"/>
                </a:lnTo>
                <a:lnTo>
                  <a:pt x="1035315" y="136333"/>
                </a:lnTo>
                <a:lnTo>
                  <a:pt x="1060885" y="153564"/>
                </a:lnTo>
                <a:lnTo>
                  <a:pt x="1092000" y="159904"/>
                </a:lnTo>
                <a:lnTo>
                  <a:pt x="1123116" y="153564"/>
                </a:lnTo>
                <a:lnTo>
                  <a:pt x="1148686" y="136333"/>
                </a:lnTo>
                <a:lnTo>
                  <a:pt x="1166009" y="110900"/>
                </a:lnTo>
                <a:lnTo>
                  <a:pt x="1172384" y="79952"/>
                </a:lnTo>
                <a:lnTo>
                  <a:pt x="1166009" y="49003"/>
                </a:lnTo>
                <a:lnTo>
                  <a:pt x="1148686" y="23570"/>
                </a:lnTo>
                <a:lnTo>
                  <a:pt x="1123116" y="6340"/>
                </a:lnTo>
                <a:lnTo>
                  <a:pt x="1092000" y="0"/>
                </a:lnTo>
                <a:close/>
              </a:path>
              <a:path w="3194684" h="3878579">
                <a:moveTo>
                  <a:pt x="2102101" y="0"/>
                </a:moveTo>
                <a:lnTo>
                  <a:pt x="2070986" y="6340"/>
                </a:lnTo>
                <a:lnTo>
                  <a:pt x="2045416" y="23570"/>
                </a:lnTo>
                <a:lnTo>
                  <a:pt x="2028093" y="49003"/>
                </a:lnTo>
                <a:lnTo>
                  <a:pt x="2021718" y="79952"/>
                </a:lnTo>
                <a:lnTo>
                  <a:pt x="2028093" y="110900"/>
                </a:lnTo>
                <a:lnTo>
                  <a:pt x="2045416" y="136333"/>
                </a:lnTo>
                <a:lnTo>
                  <a:pt x="2070986" y="153564"/>
                </a:lnTo>
                <a:lnTo>
                  <a:pt x="2102101" y="159904"/>
                </a:lnTo>
                <a:lnTo>
                  <a:pt x="2133217" y="153564"/>
                </a:lnTo>
                <a:lnTo>
                  <a:pt x="2158787" y="136333"/>
                </a:lnTo>
                <a:lnTo>
                  <a:pt x="2176110" y="110901"/>
                </a:lnTo>
                <a:lnTo>
                  <a:pt x="2182485" y="79952"/>
                </a:lnTo>
                <a:lnTo>
                  <a:pt x="2176323" y="49003"/>
                </a:lnTo>
                <a:lnTo>
                  <a:pt x="2159356" y="23571"/>
                </a:lnTo>
                <a:lnTo>
                  <a:pt x="2133857" y="6340"/>
                </a:lnTo>
                <a:lnTo>
                  <a:pt x="2102101" y="0"/>
                </a:lnTo>
                <a:close/>
              </a:path>
              <a:path w="3194684" h="3878579">
                <a:moveTo>
                  <a:pt x="3113719" y="0"/>
                </a:moveTo>
                <a:lnTo>
                  <a:pt x="3082604" y="6340"/>
                </a:lnTo>
                <a:lnTo>
                  <a:pt x="3057033" y="23571"/>
                </a:lnTo>
                <a:lnTo>
                  <a:pt x="3039710" y="49004"/>
                </a:lnTo>
                <a:lnTo>
                  <a:pt x="3033336" y="79952"/>
                </a:lnTo>
                <a:lnTo>
                  <a:pt x="3039710" y="110901"/>
                </a:lnTo>
                <a:lnTo>
                  <a:pt x="3057033" y="136334"/>
                </a:lnTo>
                <a:lnTo>
                  <a:pt x="3082604" y="153564"/>
                </a:lnTo>
                <a:lnTo>
                  <a:pt x="3113719" y="159904"/>
                </a:lnTo>
                <a:lnTo>
                  <a:pt x="3144834" y="153564"/>
                </a:lnTo>
                <a:lnTo>
                  <a:pt x="3170404" y="136334"/>
                </a:lnTo>
                <a:lnTo>
                  <a:pt x="3187728" y="110901"/>
                </a:lnTo>
                <a:lnTo>
                  <a:pt x="3194102" y="79952"/>
                </a:lnTo>
                <a:lnTo>
                  <a:pt x="3187728" y="49004"/>
                </a:lnTo>
                <a:lnTo>
                  <a:pt x="3170404" y="23571"/>
                </a:lnTo>
                <a:lnTo>
                  <a:pt x="3144834" y="6340"/>
                </a:lnTo>
                <a:lnTo>
                  <a:pt x="3113719" y="0"/>
                </a:lnTo>
                <a:close/>
              </a:path>
              <a:path w="3194684" h="3878579">
                <a:moveTo>
                  <a:pt x="80383" y="927748"/>
                </a:moveTo>
                <a:lnTo>
                  <a:pt x="49268" y="934088"/>
                </a:lnTo>
                <a:lnTo>
                  <a:pt x="23697" y="951319"/>
                </a:lnTo>
                <a:lnTo>
                  <a:pt x="6374" y="976752"/>
                </a:lnTo>
                <a:lnTo>
                  <a:pt x="0" y="1007700"/>
                </a:lnTo>
                <a:lnTo>
                  <a:pt x="6374" y="1038649"/>
                </a:lnTo>
                <a:lnTo>
                  <a:pt x="23697" y="1064082"/>
                </a:lnTo>
                <a:lnTo>
                  <a:pt x="49268" y="1081312"/>
                </a:lnTo>
                <a:lnTo>
                  <a:pt x="80383" y="1087652"/>
                </a:lnTo>
                <a:lnTo>
                  <a:pt x="111498" y="1081312"/>
                </a:lnTo>
                <a:lnTo>
                  <a:pt x="137068" y="1064082"/>
                </a:lnTo>
                <a:lnTo>
                  <a:pt x="154392" y="1038649"/>
                </a:lnTo>
                <a:lnTo>
                  <a:pt x="160766" y="1007700"/>
                </a:lnTo>
                <a:lnTo>
                  <a:pt x="155245" y="976752"/>
                </a:lnTo>
                <a:lnTo>
                  <a:pt x="138206" y="951319"/>
                </a:lnTo>
                <a:lnTo>
                  <a:pt x="112351" y="934088"/>
                </a:lnTo>
                <a:lnTo>
                  <a:pt x="80383" y="927748"/>
                </a:lnTo>
                <a:close/>
              </a:path>
              <a:path w="3194684" h="3878579">
                <a:moveTo>
                  <a:pt x="1092000" y="927748"/>
                </a:moveTo>
                <a:lnTo>
                  <a:pt x="1060885" y="934089"/>
                </a:lnTo>
                <a:lnTo>
                  <a:pt x="1035315" y="951319"/>
                </a:lnTo>
                <a:lnTo>
                  <a:pt x="1017992" y="976752"/>
                </a:lnTo>
                <a:lnTo>
                  <a:pt x="1011617" y="1007700"/>
                </a:lnTo>
                <a:lnTo>
                  <a:pt x="1017992" y="1038649"/>
                </a:lnTo>
                <a:lnTo>
                  <a:pt x="1035315" y="1064082"/>
                </a:lnTo>
                <a:lnTo>
                  <a:pt x="1060885" y="1081312"/>
                </a:lnTo>
                <a:lnTo>
                  <a:pt x="1092000" y="1087653"/>
                </a:lnTo>
                <a:lnTo>
                  <a:pt x="1123116" y="1081312"/>
                </a:lnTo>
                <a:lnTo>
                  <a:pt x="1148686" y="1064082"/>
                </a:lnTo>
                <a:lnTo>
                  <a:pt x="1166009" y="1038649"/>
                </a:lnTo>
                <a:lnTo>
                  <a:pt x="1172384" y="1007700"/>
                </a:lnTo>
                <a:lnTo>
                  <a:pt x="1166009" y="976752"/>
                </a:lnTo>
                <a:lnTo>
                  <a:pt x="1148686" y="951319"/>
                </a:lnTo>
                <a:lnTo>
                  <a:pt x="1123116" y="934089"/>
                </a:lnTo>
                <a:lnTo>
                  <a:pt x="1092000" y="927748"/>
                </a:lnTo>
                <a:close/>
              </a:path>
              <a:path w="3194684" h="3878579">
                <a:moveTo>
                  <a:pt x="2102101" y="927748"/>
                </a:moveTo>
                <a:lnTo>
                  <a:pt x="2070986" y="934089"/>
                </a:lnTo>
                <a:lnTo>
                  <a:pt x="2045416" y="951319"/>
                </a:lnTo>
                <a:lnTo>
                  <a:pt x="2028093" y="976752"/>
                </a:lnTo>
                <a:lnTo>
                  <a:pt x="2021718" y="1007700"/>
                </a:lnTo>
                <a:lnTo>
                  <a:pt x="2028093" y="1038649"/>
                </a:lnTo>
                <a:lnTo>
                  <a:pt x="2045416" y="1064082"/>
                </a:lnTo>
                <a:lnTo>
                  <a:pt x="2070986" y="1081312"/>
                </a:lnTo>
                <a:lnTo>
                  <a:pt x="2102101" y="1087653"/>
                </a:lnTo>
                <a:lnTo>
                  <a:pt x="2133217" y="1081312"/>
                </a:lnTo>
                <a:lnTo>
                  <a:pt x="2158787" y="1064082"/>
                </a:lnTo>
                <a:lnTo>
                  <a:pt x="2176110" y="1038649"/>
                </a:lnTo>
                <a:lnTo>
                  <a:pt x="2182485" y="1007701"/>
                </a:lnTo>
                <a:lnTo>
                  <a:pt x="2176963" y="976752"/>
                </a:lnTo>
                <a:lnTo>
                  <a:pt x="2159924" y="951319"/>
                </a:lnTo>
                <a:lnTo>
                  <a:pt x="2134070" y="934089"/>
                </a:lnTo>
                <a:lnTo>
                  <a:pt x="2102101" y="927748"/>
                </a:lnTo>
                <a:close/>
              </a:path>
              <a:path w="3194684" h="3878579">
                <a:moveTo>
                  <a:pt x="80383" y="1882650"/>
                </a:moveTo>
                <a:lnTo>
                  <a:pt x="49268" y="1888991"/>
                </a:lnTo>
                <a:lnTo>
                  <a:pt x="23697" y="1906221"/>
                </a:lnTo>
                <a:lnTo>
                  <a:pt x="6374" y="1931654"/>
                </a:lnTo>
                <a:lnTo>
                  <a:pt x="0" y="1962602"/>
                </a:lnTo>
                <a:lnTo>
                  <a:pt x="6374" y="1993551"/>
                </a:lnTo>
                <a:lnTo>
                  <a:pt x="23697" y="2018984"/>
                </a:lnTo>
                <a:lnTo>
                  <a:pt x="49268" y="2036214"/>
                </a:lnTo>
                <a:lnTo>
                  <a:pt x="80383" y="2042555"/>
                </a:lnTo>
                <a:lnTo>
                  <a:pt x="111498" y="2036214"/>
                </a:lnTo>
                <a:lnTo>
                  <a:pt x="137068" y="2018984"/>
                </a:lnTo>
                <a:lnTo>
                  <a:pt x="154392" y="1993551"/>
                </a:lnTo>
                <a:lnTo>
                  <a:pt x="160766" y="1962602"/>
                </a:lnTo>
                <a:lnTo>
                  <a:pt x="155245" y="1931654"/>
                </a:lnTo>
                <a:lnTo>
                  <a:pt x="138206" y="1906221"/>
                </a:lnTo>
                <a:lnTo>
                  <a:pt x="112351" y="1888991"/>
                </a:lnTo>
                <a:lnTo>
                  <a:pt x="80383" y="1882650"/>
                </a:lnTo>
                <a:close/>
              </a:path>
              <a:path w="3194684" h="3878579">
                <a:moveTo>
                  <a:pt x="1092000" y="1882650"/>
                </a:moveTo>
                <a:lnTo>
                  <a:pt x="1060885" y="1888991"/>
                </a:lnTo>
                <a:lnTo>
                  <a:pt x="1035315" y="1906221"/>
                </a:lnTo>
                <a:lnTo>
                  <a:pt x="1017992" y="1931654"/>
                </a:lnTo>
                <a:lnTo>
                  <a:pt x="1011617" y="1962602"/>
                </a:lnTo>
                <a:lnTo>
                  <a:pt x="1017992" y="1993551"/>
                </a:lnTo>
                <a:lnTo>
                  <a:pt x="1035315" y="2018984"/>
                </a:lnTo>
                <a:lnTo>
                  <a:pt x="1060885" y="2036214"/>
                </a:lnTo>
                <a:lnTo>
                  <a:pt x="1092000" y="2042555"/>
                </a:lnTo>
                <a:lnTo>
                  <a:pt x="1123116" y="2036214"/>
                </a:lnTo>
                <a:lnTo>
                  <a:pt x="1148686" y="2018984"/>
                </a:lnTo>
                <a:lnTo>
                  <a:pt x="1166009" y="1993551"/>
                </a:lnTo>
                <a:lnTo>
                  <a:pt x="1172384" y="1962603"/>
                </a:lnTo>
                <a:lnTo>
                  <a:pt x="1166009" y="1931654"/>
                </a:lnTo>
                <a:lnTo>
                  <a:pt x="1148686" y="1906221"/>
                </a:lnTo>
                <a:lnTo>
                  <a:pt x="1123116" y="1888991"/>
                </a:lnTo>
                <a:lnTo>
                  <a:pt x="1092000" y="1882650"/>
                </a:lnTo>
                <a:close/>
              </a:path>
              <a:path w="3194684" h="3878579">
                <a:moveTo>
                  <a:pt x="81900" y="2810411"/>
                </a:moveTo>
                <a:lnTo>
                  <a:pt x="50784" y="2816752"/>
                </a:lnTo>
                <a:lnTo>
                  <a:pt x="25214" y="2833982"/>
                </a:lnTo>
                <a:lnTo>
                  <a:pt x="7891" y="2859415"/>
                </a:lnTo>
                <a:lnTo>
                  <a:pt x="1516" y="2890363"/>
                </a:lnTo>
                <a:lnTo>
                  <a:pt x="7891" y="2921312"/>
                </a:lnTo>
                <a:lnTo>
                  <a:pt x="25214" y="2946745"/>
                </a:lnTo>
                <a:lnTo>
                  <a:pt x="50784" y="2963975"/>
                </a:lnTo>
                <a:lnTo>
                  <a:pt x="81900" y="2970316"/>
                </a:lnTo>
                <a:lnTo>
                  <a:pt x="113015" y="2963975"/>
                </a:lnTo>
                <a:lnTo>
                  <a:pt x="138585" y="2946745"/>
                </a:lnTo>
                <a:lnTo>
                  <a:pt x="155908" y="2921312"/>
                </a:lnTo>
                <a:lnTo>
                  <a:pt x="162283" y="2890363"/>
                </a:lnTo>
                <a:lnTo>
                  <a:pt x="155908" y="2859415"/>
                </a:lnTo>
                <a:lnTo>
                  <a:pt x="138585" y="2833982"/>
                </a:lnTo>
                <a:lnTo>
                  <a:pt x="113015" y="2816752"/>
                </a:lnTo>
                <a:lnTo>
                  <a:pt x="81900" y="2810411"/>
                </a:lnTo>
                <a:close/>
              </a:path>
              <a:path w="3194684" h="3878579">
                <a:moveTo>
                  <a:pt x="79914" y="3792871"/>
                </a:moveTo>
                <a:lnTo>
                  <a:pt x="50784" y="3798807"/>
                </a:lnTo>
                <a:lnTo>
                  <a:pt x="25214" y="3816038"/>
                </a:lnTo>
                <a:lnTo>
                  <a:pt x="7891" y="3841471"/>
                </a:lnTo>
                <a:lnTo>
                  <a:pt x="1516" y="3872419"/>
                </a:lnTo>
                <a:lnTo>
                  <a:pt x="2669" y="3878015"/>
                </a:lnTo>
                <a:lnTo>
                  <a:pt x="79914" y="37928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39268" y="2462783"/>
            <a:ext cx="6795516" cy="6795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28700" y="8630411"/>
            <a:ext cx="599440" cy="628015"/>
          </a:xfrm>
          <a:custGeom>
            <a:avLst/>
            <a:gdLst/>
            <a:ahLst/>
            <a:cxnLst/>
            <a:rect l="l" t="t" r="r" b="b"/>
            <a:pathLst>
              <a:path w="599439" h="628015">
                <a:moveTo>
                  <a:pt x="598932" y="0"/>
                </a:moveTo>
                <a:lnTo>
                  <a:pt x="0" y="0"/>
                </a:lnTo>
                <a:lnTo>
                  <a:pt x="0" y="627888"/>
                </a:lnTo>
                <a:lnTo>
                  <a:pt x="598932" y="627888"/>
                </a:lnTo>
                <a:lnTo>
                  <a:pt x="598932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1126" y="5331710"/>
            <a:ext cx="14985746" cy="3583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5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hyperlink" Target="https://lis.fikom.unpad.ac.id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050922" y="32512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7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4"/>
                </a:lnTo>
                <a:lnTo>
                  <a:pt x="918446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050922" y="2164588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7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5"/>
                </a:lnTo>
                <a:lnTo>
                  <a:pt x="918447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050922" y="4296664"/>
            <a:ext cx="938530" cy="1277620"/>
          </a:xfrm>
          <a:custGeom>
            <a:avLst/>
            <a:gdLst/>
            <a:ahLst/>
            <a:cxnLst/>
            <a:rect l="l" t="t" r="r" b="b"/>
            <a:pathLst>
              <a:path w="938530" h="1277620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8530" h="1277620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8530" h="1277620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2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2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8530" h="1277620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1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1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8530" h="1277620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8530" h="1277620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8726" y="456324"/>
                </a:lnTo>
                <a:lnTo>
                  <a:pt x="918447" y="402143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8530" h="1277620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8530" h="1277620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8530" h="1277620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4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4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050922" y="6428740"/>
            <a:ext cx="939165" cy="1699895"/>
          </a:xfrm>
          <a:custGeom>
            <a:avLst/>
            <a:gdLst/>
            <a:ahLst/>
            <a:cxnLst/>
            <a:rect l="l" t="t" r="r" b="b"/>
            <a:pathLst>
              <a:path w="939165" h="1699895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9165" h="1699895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9165" h="1699895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1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1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9165" h="1699895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2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2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9165" h="1699895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9165" h="1699895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9529" y="457503"/>
                </a:lnTo>
                <a:lnTo>
                  <a:pt x="890524" y="464911"/>
                </a:lnTo>
                <a:lnTo>
                  <a:pt x="903904" y="467637"/>
                </a:lnTo>
                <a:lnTo>
                  <a:pt x="917283" y="464911"/>
                </a:lnTo>
                <a:lnTo>
                  <a:pt x="928278" y="457503"/>
                </a:lnTo>
                <a:lnTo>
                  <a:pt x="935727" y="446568"/>
                </a:lnTo>
                <a:lnTo>
                  <a:pt x="938468" y="433262"/>
                </a:lnTo>
                <a:lnTo>
                  <a:pt x="936094" y="419955"/>
                </a:lnTo>
                <a:lnTo>
                  <a:pt x="928767" y="409020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9165" h="1699895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9165" h="1699895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9165" h="1699895">
                <a:moveTo>
                  <a:pt x="904556" y="809447"/>
                </a:moveTo>
                <a:lnTo>
                  <a:pt x="891176" y="812173"/>
                </a:lnTo>
                <a:lnTo>
                  <a:pt x="880181" y="819581"/>
                </a:lnTo>
                <a:lnTo>
                  <a:pt x="872732" y="830516"/>
                </a:lnTo>
                <a:lnTo>
                  <a:pt x="869991" y="843823"/>
                </a:lnTo>
                <a:lnTo>
                  <a:pt x="872732" y="857129"/>
                </a:lnTo>
                <a:lnTo>
                  <a:pt x="880181" y="868064"/>
                </a:lnTo>
                <a:lnTo>
                  <a:pt x="891177" y="875472"/>
                </a:lnTo>
                <a:lnTo>
                  <a:pt x="904556" y="878198"/>
                </a:lnTo>
                <a:lnTo>
                  <a:pt x="917936" y="875472"/>
                </a:lnTo>
                <a:lnTo>
                  <a:pt x="928931" y="868064"/>
                </a:lnTo>
                <a:lnTo>
                  <a:pt x="936380" y="857129"/>
                </a:lnTo>
                <a:lnTo>
                  <a:pt x="939121" y="843823"/>
                </a:lnTo>
                <a:lnTo>
                  <a:pt x="936380" y="830516"/>
                </a:lnTo>
                <a:lnTo>
                  <a:pt x="928931" y="819581"/>
                </a:lnTo>
                <a:lnTo>
                  <a:pt x="917936" y="812173"/>
                </a:lnTo>
                <a:lnTo>
                  <a:pt x="904556" y="809447"/>
                </a:lnTo>
                <a:close/>
              </a:path>
              <a:path w="939165" h="1699895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5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5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  <a:path w="939165" h="1699895">
                <a:moveTo>
                  <a:pt x="469561" y="1208339"/>
                </a:moveTo>
                <a:lnTo>
                  <a:pt x="456181" y="1211065"/>
                </a:lnTo>
                <a:lnTo>
                  <a:pt x="445186" y="1218473"/>
                </a:lnTo>
                <a:lnTo>
                  <a:pt x="437737" y="1229408"/>
                </a:lnTo>
                <a:lnTo>
                  <a:pt x="434996" y="1242715"/>
                </a:lnTo>
                <a:lnTo>
                  <a:pt x="437737" y="1256021"/>
                </a:lnTo>
                <a:lnTo>
                  <a:pt x="445186" y="1266956"/>
                </a:lnTo>
                <a:lnTo>
                  <a:pt x="456181" y="1274364"/>
                </a:lnTo>
                <a:lnTo>
                  <a:pt x="469561" y="1277090"/>
                </a:lnTo>
                <a:lnTo>
                  <a:pt x="482941" y="1274364"/>
                </a:lnTo>
                <a:lnTo>
                  <a:pt x="493936" y="1266956"/>
                </a:lnTo>
                <a:lnTo>
                  <a:pt x="501385" y="1256021"/>
                </a:lnTo>
                <a:lnTo>
                  <a:pt x="504126" y="1242715"/>
                </a:lnTo>
                <a:lnTo>
                  <a:pt x="501476" y="1229408"/>
                </a:lnTo>
                <a:lnTo>
                  <a:pt x="494180" y="1218473"/>
                </a:lnTo>
                <a:lnTo>
                  <a:pt x="483216" y="1211065"/>
                </a:lnTo>
                <a:lnTo>
                  <a:pt x="469561" y="1208339"/>
                </a:lnTo>
                <a:close/>
              </a:path>
              <a:path w="939165" h="1699895">
                <a:moveTo>
                  <a:pt x="904556" y="1208339"/>
                </a:moveTo>
                <a:lnTo>
                  <a:pt x="891177" y="1211065"/>
                </a:lnTo>
                <a:lnTo>
                  <a:pt x="880182" y="1218473"/>
                </a:lnTo>
                <a:lnTo>
                  <a:pt x="872733" y="1229408"/>
                </a:lnTo>
                <a:lnTo>
                  <a:pt x="869992" y="1242715"/>
                </a:lnTo>
                <a:lnTo>
                  <a:pt x="872733" y="1256021"/>
                </a:lnTo>
                <a:lnTo>
                  <a:pt x="880182" y="1266956"/>
                </a:lnTo>
                <a:lnTo>
                  <a:pt x="891177" y="1274364"/>
                </a:lnTo>
                <a:lnTo>
                  <a:pt x="904556" y="1277090"/>
                </a:lnTo>
                <a:lnTo>
                  <a:pt x="917936" y="1274364"/>
                </a:lnTo>
                <a:lnTo>
                  <a:pt x="928931" y="1266956"/>
                </a:lnTo>
                <a:lnTo>
                  <a:pt x="936380" y="1256021"/>
                </a:lnTo>
                <a:lnTo>
                  <a:pt x="939121" y="1242715"/>
                </a:lnTo>
                <a:lnTo>
                  <a:pt x="936380" y="1229408"/>
                </a:lnTo>
                <a:lnTo>
                  <a:pt x="928931" y="1218473"/>
                </a:lnTo>
                <a:lnTo>
                  <a:pt x="917936" y="1211065"/>
                </a:lnTo>
                <a:lnTo>
                  <a:pt x="904556" y="1208339"/>
                </a:lnTo>
                <a:close/>
              </a:path>
              <a:path w="939165" h="1699895">
                <a:moveTo>
                  <a:pt x="35218" y="1630575"/>
                </a:moveTo>
                <a:lnTo>
                  <a:pt x="21838" y="1633301"/>
                </a:lnTo>
                <a:lnTo>
                  <a:pt x="10843" y="1640709"/>
                </a:lnTo>
                <a:lnTo>
                  <a:pt x="3394" y="1651644"/>
                </a:lnTo>
                <a:lnTo>
                  <a:pt x="653" y="1664950"/>
                </a:lnTo>
                <a:lnTo>
                  <a:pt x="3394" y="1678257"/>
                </a:lnTo>
                <a:lnTo>
                  <a:pt x="10843" y="1689192"/>
                </a:lnTo>
                <a:lnTo>
                  <a:pt x="21838" y="1696600"/>
                </a:lnTo>
                <a:lnTo>
                  <a:pt x="35218" y="1699327"/>
                </a:lnTo>
                <a:lnTo>
                  <a:pt x="48597" y="1696600"/>
                </a:lnTo>
                <a:lnTo>
                  <a:pt x="59593" y="1689192"/>
                </a:lnTo>
                <a:lnTo>
                  <a:pt x="67042" y="1678257"/>
                </a:lnTo>
                <a:lnTo>
                  <a:pt x="69783" y="1664950"/>
                </a:lnTo>
                <a:lnTo>
                  <a:pt x="67042" y="1651644"/>
                </a:lnTo>
                <a:lnTo>
                  <a:pt x="59593" y="1640709"/>
                </a:lnTo>
                <a:lnTo>
                  <a:pt x="48597" y="1633301"/>
                </a:lnTo>
                <a:lnTo>
                  <a:pt x="35218" y="1630575"/>
                </a:lnTo>
                <a:close/>
              </a:path>
              <a:path w="939165" h="1699895">
                <a:moveTo>
                  <a:pt x="469561" y="1630575"/>
                </a:moveTo>
                <a:lnTo>
                  <a:pt x="456182" y="1633301"/>
                </a:lnTo>
                <a:lnTo>
                  <a:pt x="445186" y="1640709"/>
                </a:lnTo>
                <a:lnTo>
                  <a:pt x="437737" y="1651644"/>
                </a:lnTo>
                <a:lnTo>
                  <a:pt x="434996" y="1664950"/>
                </a:lnTo>
                <a:lnTo>
                  <a:pt x="437737" y="1678257"/>
                </a:lnTo>
                <a:lnTo>
                  <a:pt x="445186" y="1689192"/>
                </a:lnTo>
                <a:lnTo>
                  <a:pt x="456182" y="1696600"/>
                </a:lnTo>
                <a:lnTo>
                  <a:pt x="469561" y="1699327"/>
                </a:lnTo>
                <a:lnTo>
                  <a:pt x="482941" y="1696600"/>
                </a:lnTo>
                <a:lnTo>
                  <a:pt x="493936" y="1689192"/>
                </a:lnTo>
                <a:lnTo>
                  <a:pt x="501385" y="1678257"/>
                </a:lnTo>
                <a:lnTo>
                  <a:pt x="504126" y="1664950"/>
                </a:lnTo>
                <a:lnTo>
                  <a:pt x="501752" y="1651644"/>
                </a:lnTo>
                <a:lnTo>
                  <a:pt x="494425" y="1640709"/>
                </a:lnTo>
                <a:lnTo>
                  <a:pt x="483308" y="1633301"/>
                </a:lnTo>
                <a:lnTo>
                  <a:pt x="469561" y="1630575"/>
                </a:lnTo>
                <a:close/>
              </a:path>
              <a:path w="939165" h="1699895">
                <a:moveTo>
                  <a:pt x="904557" y="1630575"/>
                </a:moveTo>
                <a:lnTo>
                  <a:pt x="891177" y="1633301"/>
                </a:lnTo>
                <a:lnTo>
                  <a:pt x="880182" y="1640709"/>
                </a:lnTo>
                <a:lnTo>
                  <a:pt x="872733" y="1651644"/>
                </a:lnTo>
                <a:lnTo>
                  <a:pt x="869992" y="1664950"/>
                </a:lnTo>
                <a:lnTo>
                  <a:pt x="872733" y="1678257"/>
                </a:lnTo>
                <a:lnTo>
                  <a:pt x="880182" y="1689192"/>
                </a:lnTo>
                <a:lnTo>
                  <a:pt x="891177" y="1696600"/>
                </a:lnTo>
                <a:lnTo>
                  <a:pt x="904557" y="1699327"/>
                </a:lnTo>
                <a:lnTo>
                  <a:pt x="917936" y="1696600"/>
                </a:lnTo>
                <a:lnTo>
                  <a:pt x="928932" y="1689192"/>
                </a:lnTo>
                <a:lnTo>
                  <a:pt x="936380" y="1678257"/>
                </a:lnTo>
                <a:lnTo>
                  <a:pt x="939122" y="1664950"/>
                </a:lnTo>
                <a:lnTo>
                  <a:pt x="936380" y="1651644"/>
                </a:lnTo>
                <a:lnTo>
                  <a:pt x="928931" y="1640709"/>
                </a:lnTo>
                <a:lnTo>
                  <a:pt x="917936" y="1633301"/>
                </a:lnTo>
                <a:lnTo>
                  <a:pt x="904557" y="1630575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050922" y="8560814"/>
            <a:ext cx="939165" cy="1699895"/>
          </a:xfrm>
          <a:custGeom>
            <a:avLst/>
            <a:gdLst/>
            <a:ahLst/>
            <a:cxnLst/>
            <a:rect l="l" t="t" r="r" b="b"/>
            <a:pathLst>
              <a:path w="939165" h="1699895">
                <a:moveTo>
                  <a:pt x="34564" y="648"/>
                </a:moveTo>
                <a:lnTo>
                  <a:pt x="21185" y="3374"/>
                </a:lnTo>
                <a:lnTo>
                  <a:pt x="10190" y="10782"/>
                </a:lnTo>
                <a:lnTo>
                  <a:pt x="2741" y="21717"/>
                </a:lnTo>
                <a:lnTo>
                  <a:pt x="0" y="35024"/>
                </a:lnTo>
                <a:lnTo>
                  <a:pt x="2741" y="48330"/>
                </a:lnTo>
                <a:lnTo>
                  <a:pt x="10190" y="59265"/>
                </a:lnTo>
                <a:lnTo>
                  <a:pt x="21185" y="66673"/>
                </a:lnTo>
                <a:lnTo>
                  <a:pt x="34564" y="69399"/>
                </a:lnTo>
                <a:lnTo>
                  <a:pt x="47944" y="66673"/>
                </a:lnTo>
                <a:lnTo>
                  <a:pt x="58939" y="59265"/>
                </a:lnTo>
                <a:lnTo>
                  <a:pt x="66388" y="48330"/>
                </a:lnTo>
                <a:lnTo>
                  <a:pt x="69129" y="35024"/>
                </a:lnTo>
                <a:lnTo>
                  <a:pt x="66480" y="21717"/>
                </a:lnTo>
                <a:lnTo>
                  <a:pt x="59184" y="10782"/>
                </a:lnTo>
                <a:lnTo>
                  <a:pt x="48219" y="3374"/>
                </a:lnTo>
                <a:lnTo>
                  <a:pt x="34564" y="648"/>
                </a:lnTo>
                <a:close/>
              </a:path>
              <a:path w="939165" h="1699895">
                <a:moveTo>
                  <a:pt x="469560" y="0"/>
                </a:moveTo>
                <a:lnTo>
                  <a:pt x="456180" y="2726"/>
                </a:lnTo>
                <a:lnTo>
                  <a:pt x="445185" y="10134"/>
                </a:lnTo>
                <a:lnTo>
                  <a:pt x="437736" y="21069"/>
                </a:lnTo>
                <a:lnTo>
                  <a:pt x="434995" y="34375"/>
                </a:lnTo>
                <a:lnTo>
                  <a:pt x="437736" y="47681"/>
                </a:lnTo>
                <a:lnTo>
                  <a:pt x="445185" y="58616"/>
                </a:lnTo>
                <a:lnTo>
                  <a:pt x="456180" y="66025"/>
                </a:lnTo>
                <a:lnTo>
                  <a:pt x="469560" y="68751"/>
                </a:lnTo>
                <a:lnTo>
                  <a:pt x="482940" y="66025"/>
                </a:lnTo>
                <a:lnTo>
                  <a:pt x="493935" y="58616"/>
                </a:lnTo>
                <a:lnTo>
                  <a:pt x="501384" y="47681"/>
                </a:lnTo>
                <a:lnTo>
                  <a:pt x="504125" y="34375"/>
                </a:lnTo>
                <a:lnTo>
                  <a:pt x="501384" y="21069"/>
                </a:lnTo>
                <a:lnTo>
                  <a:pt x="493935" y="10134"/>
                </a:lnTo>
                <a:lnTo>
                  <a:pt x="482940" y="2726"/>
                </a:lnTo>
                <a:lnTo>
                  <a:pt x="469560" y="0"/>
                </a:lnTo>
                <a:close/>
              </a:path>
              <a:path w="939165" h="1699895">
                <a:moveTo>
                  <a:pt x="903903" y="0"/>
                </a:moveTo>
                <a:lnTo>
                  <a:pt x="890524" y="2726"/>
                </a:lnTo>
                <a:lnTo>
                  <a:pt x="879529" y="10134"/>
                </a:lnTo>
                <a:lnTo>
                  <a:pt x="872080" y="21069"/>
                </a:lnTo>
                <a:lnTo>
                  <a:pt x="869338" y="34375"/>
                </a:lnTo>
                <a:lnTo>
                  <a:pt x="872080" y="47681"/>
                </a:lnTo>
                <a:lnTo>
                  <a:pt x="879529" y="58616"/>
                </a:lnTo>
                <a:lnTo>
                  <a:pt x="890524" y="66025"/>
                </a:lnTo>
                <a:lnTo>
                  <a:pt x="903903" y="68751"/>
                </a:lnTo>
                <a:lnTo>
                  <a:pt x="917283" y="66025"/>
                </a:lnTo>
                <a:lnTo>
                  <a:pt x="928278" y="58616"/>
                </a:lnTo>
                <a:lnTo>
                  <a:pt x="935727" y="47681"/>
                </a:lnTo>
                <a:lnTo>
                  <a:pt x="938468" y="34375"/>
                </a:lnTo>
                <a:lnTo>
                  <a:pt x="935819" y="21069"/>
                </a:lnTo>
                <a:lnTo>
                  <a:pt x="928523" y="10134"/>
                </a:lnTo>
                <a:lnTo>
                  <a:pt x="917558" y="2726"/>
                </a:lnTo>
                <a:lnTo>
                  <a:pt x="903903" y="0"/>
                </a:lnTo>
                <a:close/>
              </a:path>
              <a:path w="939165" h="1699895">
                <a:moveTo>
                  <a:pt x="34565" y="398886"/>
                </a:moveTo>
                <a:lnTo>
                  <a:pt x="21185" y="401612"/>
                </a:lnTo>
                <a:lnTo>
                  <a:pt x="10190" y="409020"/>
                </a:lnTo>
                <a:lnTo>
                  <a:pt x="2741" y="419955"/>
                </a:lnTo>
                <a:lnTo>
                  <a:pt x="0" y="433262"/>
                </a:lnTo>
                <a:lnTo>
                  <a:pt x="2741" y="446568"/>
                </a:lnTo>
                <a:lnTo>
                  <a:pt x="10190" y="457503"/>
                </a:lnTo>
                <a:lnTo>
                  <a:pt x="21185" y="464911"/>
                </a:lnTo>
                <a:lnTo>
                  <a:pt x="34565" y="467637"/>
                </a:lnTo>
                <a:lnTo>
                  <a:pt x="47944" y="464911"/>
                </a:lnTo>
                <a:lnTo>
                  <a:pt x="58939" y="457503"/>
                </a:lnTo>
                <a:lnTo>
                  <a:pt x="66388" y="446568"/>
                </a:lnTo>
                <a:lnTo>
                  <a:pt x="69130" y="433262"/>
                </a:lnTo>
                <a:lnTo>
                  <a:pt x="66755" y="419955"/>
                </a:lnTo>
                <a:lnTo>
                  <a:pt x="59429" y="409020"/>
                </a:lnTo>
                <a:lnTo>
                  <a:pt x="48311" y="401612"/>
                </a:lnTo>
                <a:lnTo>
                  <a:pt x="34565" y="398886"/>
                </a:lnTo>
                <a:close/>
              </a:path>
              <a:path w="939165" h="1699895">
                <a:moveTo>
                  <a:pt x="469560" y="398886"/>
                </a:moveTo>
                <a:lnTo>
                  <a:pt x="456181" y="401612"/>
                </a:lnTo>
                <a:lnTo>
                  <a:pt x="445185" y="409020"/>
                </a:lnTo>
                <a:lnTo>
                  <a:pt x="437736" y="419955"/>
                </a:lnTo>
                <a:lnTo>
                  <a:pt x="434995" y="433262"/>
                </a:lnTo>
                <a:lnTo>
                  <a:pt x="437737" y="446568"/>
                </a:lnTo>
                <a:lnTo>
                  <a:pt x="445186" y="457503"/>
                </a:lnTo>
                <a:lnTo>
                  <a:pt x="456181" y="464911"/>
                </a:lnTo>
                <a:lnTo>
                  <a:pt x="469560" y="467637"/>
                </a:lnTo>
                <a:lnTo>
                  <a:pt x="482940" y="464911"/>
                </a:lnTo>
                <a:lnTo>
                  <a:pt x="493935" y="457503"/>
                </a:lnTo>
                <a:lnTo>
                  <a:pt x="501384" y="446568"/>
                </a:lnTo>
                <a:lnTo>
                  <a:pt x="504125" y="433262"/>
                </a:lnTo>
                <a:lnTo>
                  <a:pt x="501384" y="419955"/>
                </a:lnTo>
                <a:lnTo>
                  <a:pt x="493935" y="409020"/>
                </a:lnTo>
                <a:lnTo>
                  <a:pt x="482940" y="401612"/>
                </a:lnTo>
                <a:lnTo>
                  <a:pt x="469560" y="398886"/>
                </a:lnTo>
                <a:close/>
              </a:path>
              <a:path w="939165" h="1699895">
                <a:moveTo>
                  <a:pt x="903904" y="398886"/>
                </a:moveTo>
                <a:lnTo>
                  <a:pt x="890524" y="401612"/>
                </a:lnTo>
                <a:lnTo>
                  <a:pt x="879529" y="409020"/>
                </a:lnTo>
                <a:lnTo>
                  <a:pt x="872080" y="419955"/>
                </a:lnTo>
                <a:lnTo>
                  <a:pt x="869339" y="433262"/>
                </a:lnTo>
                <a:lnTo>
                  <a:pt x="872080" y="446568"/>
                </a:lnTo>
                <a:lnTo>
                  <a:pt x="879529" y="457503"/>
                </a:lnTo>
                <a:lnTo>
                  <a:pt x="890524" y="464911"/>
                </a:lnTo>
                <a:lnTo>
                  <a:pt x="903904" y="467637"/>
                </a:lnTo>
                <a:lnTo>
                  <a:pt x="917283" y="464911"/>
                </a:lnTo>
                <a:lnTo>
                  <a:pt x="928278" y="457503"/>
                </a:lnTo>
                <a:lnTo>
                  <a:pt x="935727" y="446568"/>
                </a:lnTo>
                <a:lnTo>
                  <a:pt x="938468" y="433262"/>
                </a:lnTo>
                <a:lnTo>
                  <a:pt x="936094" y="419955"/>
                </a:lnTo>
                <a:lnTo>
                  <a:pt x="928767" y="409020"/>
                </a:lnTo>
                <a:lnTo>
                  <a:pt x="917650" y="401612"/>
                </a:lnTo>
                <a:lnTo>
                  <a:pt x="903904" y="398886"/>
                </a:lnTo>
                <a:close/>
              </a:path>
              <a:path w="939165" h="1699895">
                <a:moveTo>
                  <a:pt x="34565" y="809447"/>
                </a:moveTo>
                <a:lnTo>
                  <a:pt x="21185" y="812173"/>
                </a:lnTo>
                <a:lnTo>
                  <a:pt x="10190" y="819581"/>
                </a:lnTo>
                <a:lnTo>
                  <a:pt x="2741" y="830516"/>
                </a:lnTo>
                <a:lnTo>
                  <a:pt x="0" y="843823"/>
                </a:lnTo>
                <a:lnTo>
                  <a:pt x="2741" y="857129"/>
                </a:lnTo>
                <a:lnTo>
                  <a:pt x="10190" y="868064"/>
                </a:lnTo>
                <a:lnTo>
                  <a:pt x="21185" y="875472"/>
                </a:lnTo>
                <a:lnTo>
                  <a:pt x="34565" y="878198"/>
                </a:lnTo>
                <a:lnTo>
                  <a:pt x="47945" y="875472"/>
                </a:lnTo>
                <a:lnTo>
                  <a:pt x="58940" y="868064"/>
                </a:lnTo>
                <a:lnTo>
                  <a:pt x="66389" y="857129"/>
                </a:lnTo>
                <a:lnTo>
                  <a:pt x="69130" y="843823"/>
                </a:lnTo>
                <a:lnTo>
                  <a:pt x="66756" y="830516"/>
                </a:lnTo>
                <a:lnTo>
                  <a:pt x="59429" y="819581"/>
                </a:lnTo>
                <a:lnTo>
                  <a:pt x="48311" y="812173"/>
                </a:lnTo>
                <a:lnTo>
                  <a:pt x="34565" y="809447"/>
                </a:lnTo>
                <a:close/>
              </a:path>
              <a:path w="939165" h="1699895">
                <a:moveTo>
                  <a:pt x="469561" y="809447"/>
                </a:moveTo>
                <a:lnTo>
                  <a:pt x="456181" y="812173"/>
                </a:lnTo>
                <a:lnTo>
                  <a:pt x="445186" y="819581"/>
                </a:lnTo>
                <a:lnTo>
                  <a:pt x="437737" y="830516"/>
                </a:lnTo>
                <a:lnTo>
                  <a:pt x="434996" y="843823"/>
                </a:lnTo>
                <a:lnTo>
                  <a:pt x="437737" y="857129"/>
                </a:lnTo>
                <a:lnTo>
                  <a:pt x="445186" y="868064"/>
                </a:lnTo>
                <a:lnTo>
                  <a:pt x="456181" y="875472"/>
                </a:lnTo>
                <a:lnTo>
                  <a:pt x="469561" y="878198"/>
                </a:lnTo>
                <a:lnTo>
                  <a:pt x="482940" y="875472"/>
                </a:lnTo>
                <a:lnTo>
                  <a:pt x="493935" y="868064"/>
                </a:lnTo>
                <a:lnTo>
                  <a:pt x="501384" y="857129"/>
                </a:lnTo>
                <a:lnTo>
                  <a:pt x="504125" y="843823"/>
                </a:lnTo>
                <a:lnTo>
                  <a:pt x="501384" y="830516"/>
                </a:lnTo>
                <a:lnTo>
                  <a:pt x="493935" y="819581"/>
                </a:lnTo>
                <a:lnTo>
                  <a:pt x="482940" y="812173"/>
                </a:lnTo>
                <a:lnTo>
                  <a:pt x="469561" y="809447"/>
                </a:lnTo>
                <a:close/>
              </a:path>
              <a:path w="939165" h="1699895">
                <a:moveTo>
                  <a:pt x="904556" y="809447"/>
                </a:moveTo>
                <a:lnTo>
                  <a:pt x="891176" y="812173"/>
                </a:lnTo>
                <a:lnTo>
                  <a:pt x="880181" y="819581"/>
                </a:lnTo>
                <a:lnTo>
                  <a:pt x="872732" y="830516"/>
                </a:lnTo>
                <a:lnTo>
                  <a:pt x="869991" y="843823"/>
                </a:lnTo>
                <a:lnTo>
                  <a:pt x="872732" y="857129"/>
                </a:lnTo>
                <a:lnTo>
                  <a:pt x="880181" y="868064"/>
                </a:lnTo>
                <a:lnTo>
                  <a:pt x="891177" y="875472"/>
                </a:lnTo>
                <a:lnTo>
                  <a:pt x="904556" y="878198"/>
                </a:lnTo>
                <a:lnTo>
                  <a:pt x="917936" y="875472"/>
                </a:lnTo>
                <a:lnTo>
                  <a:pt x="928931" y="868064"/>
                </a:lnTo>
                <a:lnTo>
                  <a:pt x="936380" y="857129"/>
                </a:lnTo>
                <a:lnTo>
                  <a:pt x="939121" y="843823"/>
                </a:lnTo>
                <a:lnTo>
                  <a:pt x="936380" y="830516"/>
                </a:lnTo>
                <a:lnTo>
                  <a:pt x="928931" y="819581"/>
                </a:lnTo>
                <a:lnTo>
                  <a:pt x="917936" y="812173"/>
                </a:lnTo>
                <a:lnTo>
                  <a:pt x="904556" y="809447"/>
                </a:lnTo>
                <a:close/>
              </a:path>
              <a:path w="939165" h="1699895">
                <a:moveTo>
                  <a:pt x="35217" y="1208339"/>
                </a:moveTo>
                <a:lnTo>
                  <a:pt x="21838" y="1211065"/>
                </a:lnTo>
                <a:lnTo>
                  <a:pt x="10843" y="1218473"/>
                </a:lnTo>
                <a:lnTo>
                  <a:pt x="3394" y="1229408"/>
                </a:lnTo>
                <a:lnTo>
                  <a:pt x="653" y="1242715"/>
                </a:lnTo>
                <a:lnTo>
                  <a:pt x="3394" y="1256021"/>
                </a:lnTo>
                <a:lnTo>
                  <a:pt x="10843" y="1266956"/>
                </a:lnTo>
                <a:lnTo>
                  <a:pt x="21838" y="1274364"/>
                </a:lnTo>
                <a:lnTo>
                  <a:pt x="35218" y="1277090"/>
                </a:lnTo>
                <a:lnTo>
                  <a:pt x="48597" y="1274364"/>
                </a:lnTo>
                <a:lnTo>
                  <a:pt x="59592" y="1266956"/>
                </a:lnTo>
                <a:lnTo>
                  <a:pt x="67041" y="1256021"/>
                </a:lnTo>
                <a:lnTo>
                  <a:pt x="69782" y="1242715"/>
                </a:lnTo>
                <a:lnTo>
                  <a:pt x="67041" y="1229408"/>
                </a:lnTo>
                <a:lnTo>
                  <a:pt x="59592" y="1218473"/>
                </a:lnTo>
                <a:lnTo>
                  <a:pt x="48597" y="1211065"/>
                </a:lnTo>
                <a:lnTo>
                  <a:pt x="35217" y="1208339"/>
                </a:lnTo>
                <a:close/>
              </a:path>
              <a:path w="939165" h="1699895">
                <a:moveTo>
                  <a:pt x="469561" y="1208339"/>
                </a:moveTo>
                <a:lnTo>
                  <a:pt x="456181" y="1211065"/>
                </a:lnTo>
                <a:lnTo>
                  <a:pt x="445186" y="1218473"/>
                </a:lnTo>
                <a:lnTo>
                  <a:pt x="437737" y="1229408"/>
                </a:lnTo>
                <a:lnTo>
                  <a:pt x="434996" y="1242715"/>
                </a:lnTo>
                <a:lnTo>
                  <a:pt x="437737" y="1256021"/>
                </a:lnTo>
                <a:lnTo>
                  <a:pt x="445186" y="1266956"/>
                </a:lnTo>
                <a:lnTo>
                  <a:pt x="456181" y="1274364"/>
                </a:lnTo>
                <a:lnTo>
                  <a:pt x="469561" y="1277090"/>
                </a:lnTo>
                <a:lnTo>
                  <a:pt x="482941" y="1274364"/>
                </a:lnTo>
                <a:lnTo>
                  <a:pt x="493936" y="1266956"/>
                </a:lnTo>
                <a:lnTo>
                  <a:pt x="501385" y="1256021"/>
                </a:lnTo>
                <a:lnTo>
                  <a:pt x="504126" y="1242715"/>
                </a:lnTo>
                <a:lnTo>
                  <a:pt x="501476" y="1229408"/>
                </a:lnTo>
                <a:lnTo>
                  <a:pt x="494180" y="1218473"/>
                </a:lnTo>
                <a:lnTo>
                  <a:pt x="483216" y="1211065"/>
                </a:lnTo>
                <a:lnTo>
                  <a:pt x="469561" y="1208339"/>
                </a:lnTo>
                <a:close/>
              </a:path>
              <a:path w="939165" h="1699895">
                <a:moveTo>
                  <a:pt x="904556" y="1208339"/>
                </a:moveTo>
                <a:lnTo>
                  <a:pt x="891177" y="1211065"/>
                </a:lnTo>
                <a:lnTo>
                  <a:pt x="880182" y="1218473"/>
                </a:lnTo>
                <a:lnTo>
                  <a:pt x="872733" y="1229408"/>
                </a:lnTo>
                <a:lnTo>
                  <a:pt x="869992" y="1242715"/>
                </a:lnTo>
                <a:lnTo>
                  <a:pt x="872733" y="1256021"/>
                </a:lnTo>
                <a:lnTo>
                  <a:pt x="880182" y="1266956"/>
                </a:lnTo>
                <a:lnTo>
                  <a:pt x="891177" y="1274364"/>
                </a:lnTo>
                <a:lnTo>
                  <a:pt x="904556" y="1277090"/>
                </a:lnTo>
                <a:lnTo>
                  <a:pt x="917936" y="1274364"/>
                </a:lnTo>
                <a:lnTo>
                  <a:pt x="928931" y="1266956"/>
                </a:lnTo>
                <a:lnTo>
                  <a:pt x="936380" y="1256021"/>
                </a:lnTo>
                <a:lnTo>
                  <a:pt x="939121" y="1242715"/>
                </a:lnTo>
                <a:lnTo>
                  <a:pt x="936380" y="1229408"/>
                </a:lnTo>
                <a:lnTo>
                  <a:pt x="928931" y="1218473"/>
                </a:lnTo>
                <a:lnTo>
                  <a:pt x="917936" y="1211065"/>
                </a:lnTo>
                <a:lnTo>
                  <a:pt x="904556" y="1208339"/>
                </a:lnTo>
                <a:close/>
              </a:path>
              <a:path w="939165" h="1699895">
                <a:moveTo>
                  <a:pt x="35218" y="1630575"/>
                </a:moveTo>
                <a:lnTo>
                  <a:pt x="21838" y="1633301"/>
                </a:lnTo>
                <a:lnTo>
                  <a:pt x="10843" y="1640709"/>
                </a:lnTo>
                <a:lnTo>
                  <a:pt x="3394" y="1651644"/>
                </a:lnTo>
                <a:lnTo>
                  <a:pt x="653" y="1664950"/>
                </a:lnTo>
                <a:lnTo>
                  <a:pt x="3394" y="1678257"/>
                </a:lnTo>
                <a:lnTo>
                  <a:pt x="10843" y="1689192"/>
                </a:lnTo>
                <a:lnTo>
                  <a:pt x="21838" y="1696600"/>
                </a:lnTo>
                <a:lnTo>
                  <a:pt x="35218" y="1699327"/>
                </a:lnTo>
                <a:lnTo>
                  <a:pt x="48597" y="1696600"/>
                </a:lnTo>
                <a:lnTo>
                  <a:pt x="59593" y="1689192"/>
                </a:lnTo>
                <a:lnTo>
                  <a:pt x="67042" y="1678257"/>
                </a:lnTo>
                <a:lnTo>
                  <a:pt x="69783" y="1664950"/>
                </a:lnTo>
                <a:lnTo>
                  <a:pt x="67042" y="1651644"/>
                </a:lnTo>
                <a:lnTo>
                  <a:pt x="59593" y="1640709"/>
                </a:lnTo>
                <a:lnTo>
                  <a:pt x="48597" y="1633301"/>
                </a:lnTo>
                <a:lnTo>
                  <a:pt x="35218" y="1630575"/>
                </a:lnTo>
                <a:close/>
              </a:path>
              <a:path w="939165" h="1699895">
                <a:moveTo>
                  <a:pt x="469561" y="1630575"/>
                </a:moveTo>
                <a:lnTo>
                  <a:pt x="456182" y="1633301"/>
                </a:lnTo>
                <a:lnTo>
                  <a:pt x="445186" y="1640709"/>
                </a:lnTo>
                <a:lnTo>
                  <a:pt x="437737" y="1651644"/>
                </a:lnTo>
                <a:lnTo>
                  <a:pt x="434996" y="1664950"/>
                </a:lnTo>
                <a:lnTo>
                  <a:pt x="437737" y="1678257"/>
                </a:lnTo>
                <a:lnTo>
                  <a:pt x="445186" y="1689192"/>
                </a:lnTo>
                <a:lnTo>
                  <a:pt x="456182" y="1696600"/>
                </a:lnTo>
                <a:lnTo>
                  <a:pt x="469561" y="1699327"/>
                </a:lnTo>
                <a:lnTo>
                  <a:pt x="482941" y="1696600"/>
                </a:lnTo>
                <a:lnTo>
                  <a:pt x="493936" y="1689192"/>
                </a:lnTo>
                <a:lnTo>
                  <a:pt x="501385" y="1678257"/>
                </a:lnTo>
                <a:lnTo>
                  <a:pt x="504126" y="1664950"/>
                </a:lnTo>
                <a:lnTo>
                  <a:pt x="501752" y="1651644"/>
                </a:lnTo>
                <a:lnTo>
                  <a:pt x="494425" y="1640709"/>
                </a:lnTo>
                <a:lnTo>
                  <a:pt x="483308" y="1633301"/>
                </a:lnTo>
                <a:lnTo>
                  <a:pt x="469561" y="1630575"/>
                </a:lnTo>
                <a:close/>
              </a:path>
              <a:path w="939165" h="1699895">
                <a:moveTo>
                  <a:pt x="904557" y="1630575"/>
                </a:moveTo>
                <a:lnTo>
                  <a:pt x="891177" y="1633301"/>
                </a:lnTo>
                <a:lnTo>
                  <a:pt x="880182" y="1640709"/>
                </a:lnTo>
                <a:lnTo>
                  <a:pt x="872733" y="1651644"/>
                </a:lnTo>
                <a:lnTo>
                  <a:pt x="869992" y="1664950"/>
                </a:lnTo>
                <a:lnTo>
                  <a:pt x="872733" y="1678257"/>
                </a:lnTo>
                <a:lnTo>
                  <a:pt x="880182" y="1689192"/>
                </a:lnTo>
                <a:lnTo>
                  <a:pt x="891177" y="1696600"/>
                </a:lnTo>
                <a:lnTo>
                  <a:pt x="904557" y="1699327"/>
                </a:lnTo>
                <a:lnTo>
                  <a:pt x="917936" y="1696600"/>
                </a:lnTo>
                <a:lnTo>
                  <a:pt x="928932" y="1689192"/>
                </a:lnTo>
                <a:lnTo>
                  <a:pt x="936380" y="1678257"/>
                </a:lnTo>
                <a:lnTo>
                  <a:pt x="939122" y="1664950"/>
                </a:lnTo>
                <a:lnTo>
                  <a:pt x="936380" y="1651644"/>
                </a:lnTo>
                <a:lnTo>
                  <a:pt x="928931" y="1640709"/>
                </a:lnTo>
                <a:lnTo>
                  <a:pt x="917936" y="1633301"/>
                </a:lnTo>
                <a:lnTo>
                  <a:pt x="904557" y="1630575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113264" y="1909572"/>
            <a:ext cx="6795516" cy="67970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895348" y="1775206"/>
            <a:ext cx="7793355" cy="31273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>
              <a:lnSpc>
                <a:spcPct val="99700"/>
              </a:lnSpc>
              <a:spcBef>
                <a:spcPts val="114"/>
              </a:spcBef>
              <a:tabLst>
                <a:tab pos="913765" algn="l"/>
                <a:tab pos="2714625" algn="l"/>
                <a:tab pos="3693795" algn="l"/>
                <a:tab pos="5073650" algn="l"/>
                <a:tab pos="5803265" algn="l"/>
                <a:tab pos="6125845" algn="l"/>
              </a:tabLst>
            </a:pPr>
            <a:r>
              <a:rPr dirty="0" sz="5100" spc="-10" b="1">
                <a:solidFill>
                  <a:srgbClr val="1A4794"/>
                </a:solidFill>
                <a:latin typeface="Times New Roman"/>
                <a:cs typeface="Times New Roman"/>
              </a:rPr>
              <a:t>The</a:t>
            </a:r>
            <a:r>
              <a:rPr dirty="0" sz="5100" spc="15" b="1">
                <a:solidFill>
                  <a:srgbClr val="1A4794"/>
                </a:solidFill>
                <a:latin typeface="Times New Roman"/>
                <a:cs typeface="Times New Roman"/>
              </a:rPr>
              <a:t> </a:t>
            </a:r>
            <a:r>
              <a:rPr dirty="0" sz="5100" spc="130" b="1">
                <a:solidFill>
                  <a:srgbClr val="1A4794"/>
                </a:solidFill>
                <a:latin typeface="Times New Roman"/>
                <a:cs typeface="Times New Roman"/>
              </a:rPr>
              <a:t>contribution</a:t>
            </a:r>
            <a:r>
              <a:rPr dirty="0" sz="5100" b="1">
                <a:solidFill>
                  <a:srgbClr val="1A4794"/>
                </a:solidFill>
                <a:latin typeface="Times New Roman"/>
                <a:cs typeface="Times New Roman"/>
              </a:rPr>
              <a:t>	</a:t>
            </a:r>
            <a:r>
              <a:rPr dirty="0" sz="5100" spc="110" b="1">
                <a:solidFill>
                  <a:srgbClr val="1A4794"/>
                </a:solidFill>
                <a:latin typeface="Times New Roman"/>
                <a:cs typeface="Times New Roman"/>
              </a:rPr>
              <a:t>of</a:t>
            </a:r>
            <a:r>
              <a:rPr dirty="0" sz="5100" b="1">
                <a:solidFill>
                  <a:srgbClr val="1A4794"/>
                </a:solidFill>
                <a:latin typeface="Times New Roman"/>
                <a:cs typeface="Times New Roman"/>
              </a:rPr>
              <a:t>	</a:t>
            </a:r>
            <a:r>
              <a:rPr dirty="0" sz="5100" spc="105" b="1">
                <a:solidFill>
                  <a:srgbClr val="1A4794"/>
                </a:solidFill>
                <a:latin typeface="Times New Roman"/>
                <a:cs typeface="Times New Roman"/>
              </a:rPr>
              <a:t>special  </a:t>
            </a:r>
            <a:r>
              <a:rPr dirty="0" sz="5100" spc="40" b="1">
                <a:solidFill>
                  <a:srgbClr val="1A4794"/>
                </a:solidFill>
                <a:latin typeface="Times New Roman"/>
                <a:cs typeface="Times New Roman"/>
              </a:rPr>
              <a:t>libraries </a:t>
            </a:r>
            <a:r>
              <a:rPr dirty="0" sz="5100" spc="225" b="1">
                <a:solidFill>
                  <a:srgbClr val="1A4794"/>
                </a:solidFill>
                <a:latin typeface="Times New Roman"/>
                <a:cs typeface="Times New Roman"/>
              </a:rPr>
              <a:t>in </a:t>
            </a:r>
            <a:r>
              <a:rPr dirty="0" sz="5100" spc="100" b="1">
                <a:solidFill>
                  <a:srgbClr val="1A4794"/>
                </a:solidFill>
                <a:latin typeface="Times New Roman"/>
                <a:cs typeface="Times New Roman"/>
              </a:rPr>
              <a:t>providing  </a:t>
            </a:r>
            <a:r>
              <a:rPr dirty="0" sz="5100" spc="145" b="1">
                <a:solidFill>
                  <a:srgbClr val="1A4794"/>
                </a:solidFill>
                <a:latin typeface="Times New Roman"/>
                <a:cs typeface="Times New Roman"/>
              </a:rPr>
              <a:t>information	</a:t>
            </a:r>
            <a:r>
              <a:rPr dirty="0" sz="5100" spc="110" b="1">
                <a:solidFill>
                  <a:srgbClr val="1A4794"/>
                </a:solidFill>
                <a:latin typeface="Times New Roman"/>
                <a:cs typeface="Times New Roman"/>
              </a:rPr>
              <a:t>services	</a:t>
            </a:r>
            <a:r>
              <a:rPr dirty="0" sz="5100" spc="70" b="1">
                <a:solidFill>
                  <a:srgbClr val="1A4794"/>
                </a:solidFill>
                <a:latin typeface="Times New Roman"/>
                <a:cs typeface="Times New Roman"/>
              </a:rPr>
              <a:t>based  </a:t>
            </a:r>
            <a:r>
              <a:rPr dirty="0" sz="5100" spc="215" b="1">
                <a:solidFill>
                  <a:srgbClr val="1A4794"/>
                </a:solidFill>
                <a:latin typeface="Times New Roman"/>
                <a:cs typeface="Times New Roman"/>
              </a:rPr>
              <a:t>on	</a:t>
            </a:r>
            <a:r>
              <a:rPr dirty="0" sz="5100" spc="120" b="1">
                <a:solidFill>
                  <a:srgbClr val="1A4794"/>
                </a:solidFill>
                <a:latin typeface="Times New Roman"/>
                <a:cs typeface="Times New Roman"/>
              </a:rPr>
              <a:t>social	</a:t>
            </a:r>
            <a:r>
              <a:rPr dirty="0" sz="5100" spc="185" b="1">
                <a:solidFill>
                  <a:srgbClr val="1A4794"/>
                </a:solidFill>
                <a:latin typeface="Times New Roman"/>
                <a:cs typeface="Times New Roman"/>
              </a:rPr>
              <a:t>inclusion</a:t>
            </a:r>
            <a:endParaRPr sz="51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95348" y="5540476"/>
            <a:ext cx="5851525" cy="34340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200"/>
              </a:lnSpc>
              <a:spcBef>
                <a:spcPts val="95"/>
              </a:spcBef>
            </a:pPr>
            <a:r>
              <a:rPr dirty="0" sz="3200" spc="-165">
                <a:solidFill>
                  <a:srgbClr val="1A4794"/>
                </a:solidFill>
                <a:latin typeface="Trebuchet MS"/>
                <a:cs typeface="Trebuchet MS"/>
              </a:rPr>
              <a:t>A</a:t>
            </a:r>
            <a:r>
              <a:rPr dirty="0" sz="3200" spc="-33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85">
                <a:solidFill>
                  <a:srgbClr val="1A4794"/>
                </a:solidFill>
                <a:latin typeface="Trebuchet MS"/>
                <a:cs typeface="Trebuchet MS"/>
              </a:rPr>
              <a:t>case</a:t>
            </a:r>
            <a:r>
              <a:rPr dirty="0" sz="3200" spc="-35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70">
                <a:solidFill>
                  <a:srgbClr val="1A4794"/>
                </a:solidFill>
                <a:latin typeface="Trebuchet MS"/>
                <a:cs typeface="Trebuchet MS"/>
              </a:rPr>
              <a:t>study</a:t>
            </a:r>
            <a:r>
              <a:rPr dirty="0" sz="3200" spc="-3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40">
                <a:solidFill>
                  <a:srgbClr val="1A4794"/>
                </a:solidFill>
                <a:latin typeface="Trebuchet MS"/>
                <a:cs typeface="Trebuchet MS"/>
              </a:rPr>
              <a:t>Center</a:t>
            </a:r>
            <a:r>
              <a:rPr dirty="0" sz="3200" spc="-32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40">
                <a:solidFill>
                  <a:srgbClr val="1A4794"/>
                </a:solidFill>
                <a:latin typeface="Trebuchet MS"/>
                <a:cs typeface="Trebuchet MS"/>
              </a:rPr>
              <a:t>for</a:t>
            </a:r>
            <a:r>
              <a:rPr dirty="0" sz="3200" spc="-32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05">
                <a:solidFill>
                  <a:srgbClr val="1A4794"/>
                </a:solidFill>
                <a:latin typeface="Trebuchet MS"/>
                <a:cs typeface="Trebuchet MS"/>
              </a:rPr>
              <a:t>Library</a:t>
            </a:r>
            <a:r>
              <a:rPr dirty="0" sz="3200" spc="-35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35">
                <a:solidFill>
                  <a:srgbClr val="1A4794"/>
                </a:solidFill>
                <a:latin typeface="Trebuchet MS"/>
                <a:cs typeface="Trebuchet MS"/>
              </a:rPr>
              <a:t>and  </a:t>
            </a:r>
            <a:r>
              <a:rPr dirty="0" sz="3200" spc="-114">
                <a:solidFill>
                  <a:srgbClr val="1A4794"/>
                </a:solidFill>
                <a:latin typeface="Trebuchet MS"/>
                <a:cs typeface="Trebuchet MS"/>
              </a:rPr>
              <a:t>Agricultural </a:t>
            </a:r>
            <a:r>
              <a:rPr dirty="0" sz="3200" spc="-75">
                <a:solidFill>
                  <a:srgbClr val="1A4794"/>
                </a:solidFill>
                <a:latin typeface="Trebuchet MS"/>
                <a:cs typeface="Trebuchet MS"/>
              </a:rPr>
              <a:t>Technology  </a:t>
            </a:r>
            <a:r>
              <a:rPr dirty="0" sz="3200" spc="-65">
                <a:solidFill>
                  <a:srgbClr val="1A4794"/>
                </a:solidFill>
                <a:latin typeface="Trebuchet MS"/>
                <a:cs typeface="Trebuchet MS"/>
              </a:rPr>
              <a:t>Dissemination </a:t>
            </a:r>
            <a:r>
              <a:rPr dirty="0" sz="3200" spc="-85">
                <a:solidFill>
                  <a:srgbClr val="1A4794"/>
                </a:solidFill>
                <a:latin typeface="Trebuchet MS"/>
                <a:cs typeface="Trebuchet MS"/>
              </a:rPr>
              <a:t>(PUSTAKA)</a:t>
            </a:r>
            <a:r>
              <a:rPr dirty="0" sz="3200" spc="-67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85">
                <a:solidFill>
                  <a:srgbClr val="1A4794"/>
                </a:solidFill>
                <a:latin typeface="Trebuchet MS"/>
                <a:cs typeface="Trebuchet MS"/>
              </a:rPr>
              <a:t>Ministry  </a:t>
            </a:r>
            <a:r>
              <a:rPr dirty="0" sz="3200" spc="-130">
                <a:solidFill>
                  <a:srgbClr val="1A4794"/>
                </a:solidFill>
                <a:latin typeface="Trebuchet MS"/>
                <a:cs typeface="Trebuchet MS"/>
              </a:rPr>
              <a:t>of </a:t>
            </a:r>
            <a:r>
              <a:rPr dirty="0" sz="3200" spc="-145">
                <a:solidFill>
                  <a:srgbClr val="1A4794"/>
                </a:solidFill>
                <a:latin typeface="Trebuchet MS"/>
                <a:cs typeface="Trebuchet MS"/>
              </a:rPr>
              <a:t>Agriculture,</a:t>
            </a:r>
            <a:r>
              <a:rPr dirty="0" sz="3200" spc="-55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50">
                <a:solidFill>
                  <a:srgbClr val="1A4794"/>
                </a:solidFill>
                <a:latin typeface="Trebuchet MS"/>
                <a:cs typeface="Trebuchet MS"/>
              </a:rPr>
              <a:t>Indonesia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3100" spc="-409" b="1">
                <a:solidFill>
                  <a:srgbClr val="1A4794"/>
                </a:solidFill>
                <a:latin typeface="Verdana"/>
                <a:cs typeface="Verdana"/>
              </a:rPr>
              <a:t>Andri </a:t>
            </a:r>
            <a:r>
              <a:rPr dirty="0" sz="3100" spc="-450" b="1">
                <a:solidFill>
                  <a:srgbClr val="1A4794"/>
                </a:solidFill>
                <a:latin typeface="Verdana"/>
                <a:cs typeface="Verdana"/>
              </a:rPr>
              <a:t>Yanto </a:t>
            </a:r>
            <a:r>
              <a:rPr dirty="0" sz="3100" spc="-869" b="1">
                <a:solidFill>
                  <a:srgbClr val="1A4794"/>
                </a:solidFill>
                <a:latin typeface="Verdana"/>
                <a:cs typeface="Verdana"/>
              </a:rPr>
              <a:t>| </a:t>
            </a:r>
            <a:r>
              <a:rPr dirty="0" sz="3100" spc="-395" b="1">
                <a:solidFill>
                  <a:srgbClr val="1A4794"/>
                </a:solidFill>
                <a:latin typeface="Verdana"/>
                <a:cs typeface="Verdana"/>
              </a:rPr>
              <a:t>Prijana </a:t>
            </a:r>
            <a:r>
              <a:rPr dirty="0" sz="3100" spc="-869" b="1">
                <a:solidFill>
                  <a:srgbClr val="1A4794"/>
                </a:solidFill>
                <a:latin typeface="Verdana"/>
                <a:cs typeface="Verdana"/>
              </a:rPr>
              <a:t>| </a:t>
            </a:r>
            <a:r>
              <a:rPr dirty="0" sz="3100" spc="-330" b="1">
                <a:solidFill>
                  <a:srgbClr val="1A4794"/>
                </a:solidFill>
                <a:latin typeface="Verdana"/>
                <a:cs typeface="Verdana"/>
              </a:rPr>
              <a:t>Tita</a:t>
            </a:r>
            <a:r>
              <a:rPr dirty="0" sz="3100" spc="-440" b="1">
                <a:solidFill>
                  <a:srgbClr val="1A4794"/>
                </a:solidFill>
                <a:latin typeface="Verdana"/>
                <a:cs typeface="Verdana"/>
              </a:rPr>
              <a:t> </a:t>
            </a:r>
            <a:r>
              <a:rPr dirty="0" sz="3100" spc="-409" b="1">
                <a:solidFill>
                  <a:srgbClr val="1A4794"/>
                </a:solidFill>
                <a:latin typeface="Verdana"/>
                <a:cs typeface="Verdana"/>
              </a:rPr>
              <a:t>Nursari</a:t>
            </a:r>
            <a:endParaRPr sz="3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439900" y="6693406"/>
            <a:ext cx="3848100" cy="3543300"/>
            <a:chOff x="14439900" y="6693406"/>
            <a:chExt cx="3848100" cy="3543300"/>
          </a:xfrm>
        </p:grpSpPr>
        <p:sp>
          <p:nvSpPr>
            <p:cNvPr id="3" name="object 3"/>
            <p:cNvSpPr/>
            <p:nvPr/>
          </p:nvSpPr>
          <p:spPr>
            <a:xfrm>
              <a:off x="14439900" y="6693406"/>
              <a:ext cx="3848100" cy="3543300"/>
            </a:xfrm>
            <a:custGeom>
              <a:avLst/>
              <a:gdLst/>
              <a:ahLst/>
              <a:cxnLst/>
              <a:rect l="l" t="t" r="r" b="b"/>
              <a:pathLst>
                <a:path w="3848100" h="3543300">
                  <a:moveTo>
                    <a:pt x="3848100" y="0"/>
                  </a:moveTo>
                  <a:lnTo>
                    <a:pt x="0" y="0"/>
                  </a:lnTo>
                  <a:lnTo>
                    <a:pt x="0" y="3543300"/>
                  </a:lnTo>
                  <a:lnTo>
                    <a:pt x="3848100" y="3543300"/>
                  </a:lnTo>
                  <a:lnTo>
                    <a:pt x="3848100" y="0"/>
                  </a:lnTo>
                  <a:close/>
                </a:path>
              </a:pathLst>
            </a:custGeom>
            <a:solidFill>
              <a:srgbClr val="F9C8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48230" y="7112546"/>
              <a:ext cx="2494280" cy="2477135"/>
            </a:xfrm>
            <a:custGeom>
              <a:avLst/>
              <a:gdLst/>
              <a:ahLst/>
              <a:cxnLst/>
              <a:rect l="l" t="t" r="r" b="b"/>
              <a:pathLst>
                <a:path w="2494280" h="2477134">
                  <a:moveTo>
                    <a:pt x="2493949" y="0"/>
                  </a:moveTo>
                  <a:lnTo>
                    <a:pt x="1987918" y="1193"/>
                  </a:lnTo>
                  <a:lnTo>
                    <a:pt x="1984362" y="1606042"/>
                  </a:lnTo>
                  <a:lnTo>
                    <a:pt x="384810" y="31711"/>
                  </a:lnTo>
                  <a:lnTo>
                    <a:pt x="15494" y="406869"/>
                  </a:lnTo>
                  <a:lnTo>
                    <a:pt x="1600974" y="1967395"/>
                  </a:lnTo>
                  <a:lnTo>
                    <a:pt x="1016" y="1970862"/>
                  </a:lnTo>
                  <a:lnTo>
                    <a:pt x="0" y="2476893"/>
                  </a:lnTo>
                  <a:lnTo>
                    <a:pt x="2113915" y="2472245"/>
                  </a:lnTo>
                  <a:lnTo>
                    <a:pt x="2118487" y="2476741"/>
                  </a:lnTo>
                  <a:lnTo>
                    <a:pt x="2122932" y="2472232"/>
                  </a:lnTo>
                  <a:lnTo>
                    <a:pt x="2488539" y="2471420"/>
                  </a:lnTo>
                  <a:lnTo>
                    <a:pt x="2493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432308" y="5665089"/>
            <a:ext cx="13742669" cy="44704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15799"/>
              </a:lnSpc>
              <a:spcBef>
                <a:spcPts val="90"/>
              </a:spcBef>
            </a:pPr>
            <a:r>
              <a:rPr dirty="0" sz="3600" spc="-130">
                <a:solidFill>
                  <a:srgbClr val="1A4794"/>
                </a:solidFill>
                <a:latin typeface="Trebuchet MS"/>
                <a:cs typeface="Trebuchet MS"/>
              </a:rPr>
              <a:t>The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majority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special </a:t>
            </a:r>
            <a:r>
              <a:rPr dirty="0" sz="3600" spc="-120">
                <a:solidFill>
                  <a:srgbClr val="1A4794"/>
                </a:solidFill>
                <a:latin typeface="Trebuchet MS"/>
                <a:cs typeface="Trebuchet MS"/>
              </a:rPr>
              <a:t>libraries </a:t>
            </a:r>
            <a:r>
              <a:rPr dirty="0" sz="3600" spc="-185">
                <a:solidFill>
                  <a:srgbClr val="1A4794"/>
                </a:solidFill>
                <a:latin typeface="Trebuchet MS"/>
                <a:cs typeface="Trebuchet MS"/>
              </a:rPr>
              <a:t>fulfill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information </a:t>
            </a:r>
            <a:r>
              <a:rPr dirty="0" sz="3600" spc="-75">
                <a:solidFill>
                  <a:srgbClr val="1A4794"/>
                </a:solidFill>
                <a:latin typeface="Trebuchet MS"/>
                <a:cs typeface="Trebuchet MS"/>
              </a:rPr>
              <a:t>needs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 </a:t>
            </a:r>
            <a:r>
              <a:rPr dirty="0" sz="3600" spc="-160">
                <a:solidFill>
                  <a:srgbClr val="1A4794"/>
                </a:solidFill>
                <a:latin typeface="Trebuchet MS"/>
                <a:cs typeface="Trebuchet MS"/>
              </a:rPr>
              <a:t>their  </a:t>
            </a:r>
            <a:r>
              <a:rPr dirty="0" sz="3600" spc="-90">
                <a:solidFill>
                  <a:srgbClr val="1A4794"/>
                </a:solidFill>
                <a:latin typeface="Trebuchet MS"/>
                <a:cs typeface="Trebuchet MS"/>
              </a:rPr>
              <a:t>work</a:t>
            </a:r>
            <a:r>
              <a:rPr dirty="0" sz="3600" spc="-23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environment</a:t>
            </a:r>
            <a:r>
              <a:rPr dirty="0" sz="3600" spc="-23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14">
                <a:solidFill>
                  <a:srgbClr val="1A4794"/>
                </a:solidFill>
                <a:latin typeface="Trebuchet MS"/>
                <a:cs typeface="Trebuchet MS"/>
              </a:rPr>
              <a:t>to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65">
                <a:solidFill>
                  <a:srgbClr val="1A4794"/>
                </a:solidFill>
                <a:latin typeface="Trebuchet MS"/>
                <a:cs typeface="Trebuchet MS"/>
              </a:rPr>
              <a:t>support</a:t>
            </a:r>
            <a:r>
              <a:rPr dirty="0" sz="3600" spc="-2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development</a:t>
            </a:r>
            <a:r>
              <a:rPr dirty="0" sz="3600" spc="-24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40">
                <a:solidFill>
                  <a:srgbClr val="1A4794"/>
                </a:solidFill>
                <a:latin typeface="Trebuchet MS"/>
                <a:cs typeface="Trebuchet MS"/>
              </a:rPr>
              <a:t>and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improvement</a:t>
            </a:r>
            <a:r>
              <a:rPr dirty="0" sz="3600" spc="-22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</a:t>
            </a:r>
            <a:r>
              <a:rPr dirty="0" sz="3600" spc="-2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  </a:t>
            </a:r>
            <a:r>
              <a:rPr dirty="0" sz="3600" spc="-100">
                <a:solidFill>
                  <a:srgbClr val="1A4794"/>
                </a:solidFill>
                <a:latin typeface="Trebuchet MS"/>
                <a:cs typeface="Trebuchet MS"/>
              </a:rPr>
              <a:t>duties </a:t>
            </a:r>
            <a:r>
              <a:rPr dirty="0" sz="3600" spc="-40">
                <a:solidFill>
                  <a:srgbClr val="1A4794"/>
                </a:solidFill>
                <a:latin typeface="Trebuchet MS"/>
                <a:cs typeface="Trebuchet MS"/>
              </a:rPr>
              <a:t>and </a:t>
            </a:r>
            <a:r>
              <a:rPr dirty="0" sz="3600" spc="-95">
                <a:solidFill>
                  <a:srgbClr val="1A4794"/>
                </a:solidFill>
                <a:latin typeface="Trebuchet MS"/>
                <a:cs typeface="Trebuchet MS"/>
              </a:rPr>
              <a:t>functions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 the </a:t>
            </a:r>
            <a:r>
              <a:rPr dirty="0" sz="3600" spc="-110">
                <a:solidFill>
                  <a:srgbClr val="1A4794"/>
                </a:solidFill>
                <a:latin typeface="Trebuchet MS"/>
                <a:cs typeface="Trebuchet MS"/>
              </a:rPr>
              <a:t>institution </a:t>
            </a:r>
            <a:r>
              <a:rPr dirty="0" sz="3600" spc="-40">
                <a:solidFill>
                  <a:srgbClr val="1A4794"/>
                </a:solidFill>
                <a:latin typeface="Trebuchet MS"/>
                <a:cs typeface="Trebuchet MS"/>
              </a:rPr>
              <a:t>and </a:t>
            </a:r>
            <a:r>
              <a:rPr dirty="0" sz="3600" spc="-120">
                <a:solidFill>
                  <a:srgbClr val="1A4794"/>
                </a:solidFill>
                <a:latin typeface="Trebuchet MS"/>
                <a:cs typeface="Trebuchet MS"/>
              </a:rPr>
              <a:t>its </a:t>
            </a:r>
            <a:r>
              <a:rPr dirty="0" sz="3600" spc="-35">
                <a:solidFill>
                  <a:srgbClr val="1A4794"/>
                </a:solidFill>
                <a:latin typeface="Trebuchet MS"/>
                <a:cs typeface="Trebuchet MS"/>
              </a:rPr>
              <a:t>human </a:t>
            </a:r>
            <a:r>
              <a:rPr dirty="0" sz="3600" spc="-130">
                <a:solidFill>
                  <a:srgbClr val="1A4794"/>
                </a:solidFill>
                <a:latin typeface="Trebuchet MS"/>
                <a:cs typeface="Trebuchet MS"/>
              </a:rPr>
              <a:t>resources.  </a:t>
            </a:r>
            <a:r>
              <a:rPr dirty="0" sz="3600" spc="-160">
                <a:solidFill>
                  <a:srgbClr val="1A4794"/>
                </a:solidFill>
                <a:latin typeface="Trebuchet MS"/>
                <a:cs typeface="Trebuchet MS"/>
              </a:rPr>
              <a:t>However, </a:t>
            </a:r>
            <a:r>
              <a:rPr dirty="0" sz="3600" spc="-125">
                <a:solidFill>
                  <a:srgbClr val="1A4794"/>
                </a:solidFill>
                <a:latin typeface="Trebuchet MS"/>
                <a:cs typeface="Trebuchet MS"/>
              </a:rPr>
              <a:t>several </a:t>
            </a:r>
            <a:r>
              <a:rPr dirty="0" sz="3600" spc="-135">
                <a:solidFill>
                  <a:srgbClr val="1A4794"/>
                </a:solidFill>
                <a:latin typeface="Trebuchet MS"/>
                <a:cs typeface="Trebuchet MS"/>
              </a:rPr>
              <a:t>service </a:t>
            </a:r>
            <a:r>
              <a:rPr dirty="0" sz="3600" spc="-70">
                <a:solidFill>
                  <a:srgbClr val="1A4794"/>
                </a:solidFill>
                <a:latin typeface="Trebuchet MS"/>
                <a:cs typeface="Trebuchet MS"/>
              </a:rPr>
              <a:t>innovations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have been </a:t>
            </a:r>
            <a:r>
              <a:rPr dirty="0" sz="3600" spc="-140">
                <a:solidFill>
                  <a:srgbClr val="1A4794"/>
                </a:solidFill>
                <a:latin typeface="Trebuchet MS"/>
                <a:cs typeface="Trebuchet MS"/>
              </a:rPr>
              <a:t>carried </a:t>
            </a:r>
            <a:r>
              <a:rPr dirty="0" sz="3600" spc="-85">
                <a:solidFill>
                  <a:srgbClr val="1A4794"/>
                </a:solidFill>
                <a:latin typeface="Trebuchet MS"/>
                <a:cs typeface="Trebuchet MS"/>
              </a:rPr>
              <a:t>out </a:t>
            </a:r>
            <a:r>
              <a:rPr dirty="0" sz="3600" spc="-75">
                <a:solidFill>
                  <a:srgbClr val="1A4794"/>
                </a:solidFill>
                <a:latin typeface="Trebuchet MS"/>
                <a:cs typeface="Trebuchet MS"/>
              </a:rPr>
              <a:t>by </a:t>
            </a:r>
            <a:r>
              <a:rPr dirty="0" sz="3600" spc="-130">
                <a:solidFill>
                  <a:srgbClr val="1A4794"/>
                </a:solidFill>
                <a:latin typeface="Trebuchet MS"/>
                <a:cs typeface="Trebuchet MS"/>
              </a:rPr>
              <a:t>creating  </a:t>
            </a:r>
            <a:r>
              <a:rPr dirty="0" sz="3600" spc="-85">
                <a:solidFill>
                  <a:srgbClr val="1A4794"/>
                </a:solidFill>
                <a:latin typeface="Trebuchet MS"/>
                <a:cs typeface="Trebuchet MS"/>
              </a:rPr>
              <a:t>social</a:t>
            </a:r>
            <a:r>
              <a:rPr dirty="0" sz="3600" spc="-30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75">
                <a:solidFill>
                  <a:srgbClr val="1A4794"/>
                </a:solidFill>
                <a:latin typeface="Trebuchet MS"/>
                <a:cs typeface="Trebuchet MS"/>
              </a:rPr>
              <a:t>inclusion-based</a:t>
            </a:r>
            <a:r>
              <a:rPr dirty="0" sz="3600" spc="-30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35">
                <a:solidFill>
                  <a:srgbClr val="1A4794"/>
                </a:solidFill>
                <a:latin typeface="Trebuchet MS"/>
                <a:cs typeface="Trebuchet MS"/>
              </a:rPr>
              <a:t>service</a:t>
            </a:r>
            <a:r>
              <a:rPr dirty="0" sz="3600" spc="-30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55">
                <a:solidFill>
                  <a:srgbClr val="1A4794"/>
                </a:solidFill>
                <a:latin typeface="Trebuchet MS"/>
                <a:cs typeface="Trebuchet MS"/>
              </a:rPr>
              <a:t>programs</a:t>
            </a:r>
            <a:r>
              <a:rPr dirty="0" sz="3600" spc="-29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60">
                <a:solidFill>
                  <a:srgbClr val="1A4794"/>
                </a:solidFill>
                <a:latin typeface="Trebuchet MS"/>
                <a:cs typeface="Trebuchet MS"/>
              </a:rPr>
              <a:t>for</a:t>
            </a:r>
            <a:r>
              <a:rPr dirty="0" sz="3600" spc="-31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</a:t>
            </a:r>
            <a:r>
              <a:rPr dirty="0" sz="3600" spc="-29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20">
                <a:solidFill>
                  <a:srgbClr val="1A4794"/>
                </a:solidFill>
                <a:latin typeface="Trebuchet MS"/>
                <a:cs typeface="Trebuchet MS"/>
              </a:rPr>
              <a:t>general</a:t>
            </a:r>
            <a:r>
              <a:rPr dirty="0" sz="3600" spc="-30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40">
                <a:solidFill>
                  <a:srgbClr val="1A4794"/>
                </a:solidFill>
                <a:latin typeface="Trebuchet MS"/>
                <a:cs typeface="Trebuchet MS"/>
              </a:rPr>
              <a:t>public.</a:t>
            </a:r>
            <a:r>
              <a:rPr dirty="0" sz="3600" spc="-29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85">
                <a:solidFill>
                  <a:srgbClr val="1A4794"/>
                </a:solidFill>
                <a:latin typeface="Trebuchet MS"/>
                <a:cs typeface="Trebuchet MS"/>
              </a:rPr>
              <a:t>One</a:t>
            </a:r>
            <a:r>
              <a:rPr dirty="0" sz="3600" spc="-30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40">
                <a:solidFill>
                  <a:srgbClr val="1A4794"/>
                </a:solidFill>
                <a:latin typeface="Trebuchet MS"/>
                <a:cs typeface="Trebuchet MS"/>
              </a:rPr>
              <a:t>such  </a:t>
            </a:r>
            <a:r>
              <a:rPr dirty="0" sz="3600" spc="-105">
                <a:solidFill>
                  <a:srgbClr val="1A4794"/>
                </a:solidFill>
                <a:latin typeface="Trebuchet MS"/>
                <a:cs typeface="Trebuchet MS"/>
              </a:rPr>
              <a:t>special</a:t>
            </a:r>
            <a:r>
              <a:rPr dirty="0" sz="3600" spc="-23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30">
                <a:solidFill>
                  <a:srgbClr val="1A4794"/>
                </a:solidFill>
                <a:latin typeface="Trebuchet MS"/>
                <a:cs typeface="Trebuchet MS"/>
              </a:rPr>
              <a:t>library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60">
                <a:solidFill>
                  <a:srgbClr val="1A4794"/>
                </a:solidFill>
                <a:latin typeface="Trebuchet MS"/>
                <a:cs typeface="Trebuchet MS"/>
              </a:rPr>
              <a:t>is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</a:t>
            </a:r>
            <a:r>
              <a:rPr dirty="0" sz="3600" spc="-23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Center</a:t>
            </a:r>
            <a:r>
              <a:rPr dirty="0" sz="3600" spc="-22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60">
                <a:solidFill>
                  <a:srgbClr val="1A4794"/>
                </a:solidFill>
                <a:latin typeface="Trebuchet MS"/>
                <a:cs typeface="Trebuchet MS"/>
              </a:rPr>
              <a:t>for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20">
                <a:solidFill>
                  <a:srgbClr val="1A4794"/>
                </a:solidFill>
                <a:latin typeface="Trebuchet MS"/>
                <a:cs typeface="Trebuchet MS"/>
              </a:rPr>
              <a:t>Library</a:t>
            </a:r>
            <a:r>
              <a:rPr dirty="0" sz="3600" spc="-22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40">
                <a:solidFill>
                  <a:srgbClr val="1A4794"/>
                </a:solidFill>
                <a:latin typeface="Trebuchet MS"/>
                <a:cs typeface="Trebuchet MS"/>
              </a:rPr>
              <a:t>and</a:t>
            </a:r>
            <a:r>
              <a:rPr dirty="0" sz="3600" spc="-23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75">
                <a:solidFill>
                  <a:srgbClr val="1A4794"/>
                </a:solidFill>
                <a:latin typeface="Trebuchet MS"/>
                <a:cs typeface="Trebuchet MS"/>
              </a:rPr>
              <a:t>Dissemination</a:t>
            </a:r>
            <a:r>
              <a:rPr dirty="0" sz="3600" spc="-229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</a:t>
            </a:r>
            <a:r>
              <a:rPr dirty="0" sz="3600" spc="-24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35">
                <a:solidFill>
                  <a:srgbClr val="1A4794"/>
                </a:solidFill>
                <a:latin typeface="Trebuchet MS"/>
                <a:cs typeface="Trebuchet MS"/>
              </a:rPr>
              <a:t>Agricultural  </a:t>
            </a:r>
            <a:r>
              <a:rPr dirty="0" sz="3600" spc="-85">
                <a:solidFill>
                  <a:srgbClr val="1A4794"/>
                </a:solidFill>
                <a:latin typeface="Trebuchet MS"/>
                <a:cs typeface="Trebuchet MS"/>
              </a:rPr>
              <a:t>Technology</a:t>
            </a:r>
            <a:r>
              <a:rPr dirty="0" sz="3600" spc="-38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00">
                <a:solidFill>
                  <a:srgbClr val="1A4794"/>
                </a:solidFill>
                <a:latin typeface="Trebuchet MS"/>
                <a:cs typeface="Trebuchet MS"/>
              </a:rPr>
              <a:t>(PUSTAKA)</a:t>
            </a:r>
            <a:r>
              <a:rPr dirty="0" sz="3600" spc="-37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</a:t>
            </a:r>
            <a:r>
              <a:rPr dirty="0" sz="3600" spc="-37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5">
                <a:solidFill>
                  <a:srgbClr val="1A4794"/>
                </a:solidFill>
                <a:latin typeface="Trebuchet MS"/>
                <a:cs typeface="Trebuchet MS"/>
              </a:rPr>
              <a:t>the</a:t>
            </a:r>
            <a:r>
              <a:rPr dirty="0" sz="3600" spc="-36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00">
                <a:solidFill>
                  <a:srgbClr val="1A4794"/>
                </a:solidFill>
                <a:latin typeface="Trebuchet MS"/>
                <a:cs typeface="Trebuchet MS"/>
              </a:rPr>
              <a:t>Ministry</a:t>
            </a:r>
            <a:r>
              <a:rPr dirty="0" sz="3600" spc="-35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50">
                <a:solidFill>
                  <a:srgbClr val="1A4794"/>
                </a:solidFill>
                <a:latin typeface="Trebuchet MS"/>
                <a:cs typeface="Trebuchet MS"/>
              </a:rPr>
              <a:t>of</a:t>
            </a:r>
            <a:r>
              <a:rPr dirty="0" sz="3600" spc="-36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165">
                <a:solidFill>
                  <a:srgbClr val="1A4794"/>
                </a:solidFill>
                <a:latin typeface="Trebuchet MS"/>
                <a:cs typeface="Trebuchet MS"/>
              </a:rPr>
              <a:t>Agriculture,</a:t>
            </a:r>
            <a:r>
              <a:rPr dirty="0" sz="3600" spc="-350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600" spc="-95">
                <a:solidFill>
                  <a:srgbClr val="1A4794"/>
                </a:solidFill>
                <a:latin typeface="Trebuchet MS"/>
                <a:cs typeface="Trebuchet MS"/>
              </a:rPr>
              <a:t>Indonesia.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8287999" cy="5489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720080" marR="5080">
              <a:lnSpc>
                <a:spcPct val="118200"/>
              </a:lnSpc>
              <a:spcBef>
                <a:spcPts val="100"/>
              </a:spcBef>
            </a:pPr>
            <a:r>
              <a:rPr dirty="0" spc="-75"/>
              <a:t>This</a:t>
            </a:r>
            <a:r>
              <a:rPr dirty="0" spc="-405"/>
              <a:t> </a:t>
            </a:r>
            <a:r>
              <a:rPr dirty="0" spc="-120"/>
              <a:t>research</a:t>
            </a:r>
            <a:r>
              <a:rPr dirty="0" spc="-425"/>
              <a:t> </a:t>
            </a:r>
            <a:r>
              <a:rPr dirty="0" spc="-50"/>
              <a:t>aims</a:t>
            </a:r>
            <a:r>
              <a:rPr dirty="0" spc="-420"/>
              <a:t> </a:t>
            </a:r>
            <a:r>
              <a:rPr dirty="0" spc="-114"/>
              <a:t>to</a:t>
            </a:r>
            <a:r>
              <a:rPr dirty="0" spc="-385"/>
              <a:t> </a:t>
            </a:r>
            <a:r>
              <a:rPr dirty="0" spc="-95"/>
              <a:t>provide</a:t>
            </a:r>
            <a:r>
              <a:rPr dirty="0" spc="-420"/>
              <a:t> </a:t>
            </a:r>
            <a:r>
              <a:rPr dirty="0" spc="-45"/>
              <a:t>an</a:t>
            </a:r>
            <a:r>
              <a:rPr dirty="0" spc="-405"/>
              <a:t> </a:t>
            </a:r>
            <a:r>
              <a:rPr dirty="0" spc="-135"/>
              <a:t>overview</a:t>
            </a:r>
            <a:r>
              <a:rPr dirty="0" spc="-405"/>
              <a:t> </a:t>
            </a:r>
            <a:r>
              <a:rPr dirty="0" spc="-155"/>
              <a:t>of  </a:t>
            </a:r>
            <a:r>
              <a:rPr dirty="0" spc="-40"/>
              <a:t>how </a:t>
            </a:r>
            <a:r>
              <a:rPr dirty="0" spc="-155"/>
              <a:t>the </a:t>
            </a:r>
            <a:r>
              <a:rPr dirty="0" spc="-50"/>
              <a:t>PUSTAKA </a:t>
            </a:r>
            <a:r>
              <a:rPr dirty="0" spc="-105"/>
              <a:t>special </a:t>
            </a:r>
            <a:r>
              <a:rPr dirty="0" spc="-135"/>
              <a:t>library </a:t>
            </a:r>
            <a:r>
              <a:rPr dirty="0" spc="-80"/>
              <a:t>can </a:t>
            </a:r>
            <a:r>
              <a:rPr dirty="0" spc="-110"/>
              <a:t>be  </a:t>
            </a:r>
            <a:r>
              <a:rPr dirty="0" spc="-95"/>
              <a:t>involved </a:t>
            </a:r>
            <a:r>
              <a:rPr dirty="0" spc="-85"/>
              <a:t>in </a:t>
            </a:r>
            <a:r>
              <a:rPr dirty="0" spc="-130"/>
              <a:t>creating </a:t>
            </a:r>
            <a:r>
              <a:rPr dirty="0" spc="-140"/>
              <a:t>service </a:t>
            </a:r>
            <a:r>
              <a:rPr dirty="0" spc="-65"/>
              <a:t>innovations </a:t>
            </a:r>
            <a:r>
              <a:rPr dirty="0" spc="-165"/>
              <a:t>for  </a:t>
            </a:r>
            <a:r>
              <a:rPr dirty="0" spc="-155"/>
              <a:t>the </a:t>
            </a:r>
            <a:r>
              <a:rPr dirty="0" spc="-90"/>
              <a:t>public </a:t>
            </a:r>
            <a:r>
              <a:rPr dirty="0" spc="-65"/>
              <a:t>through </a:t>
            </a:r>
            <a:r>
              <a:rPr dirty="0" spc="-85"/>
              <a:t>social </a:t>
            </a:r>
            <a:r>
              <a:rPr dirty="0" spc="-65"/>
              <a:t>inclusion  </a:t>
            </a:r>
            <a:r>
              <a:rPr dirty="0" spc="-100"/>
              <a:t>programs.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000" y="2107183"/>
            <a:ext cx="3348990" cy="1000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400" spc="-500" b="1">
                <a:solidFill>
                  <a:srgbClr val="1A4794"/>
                </a:solidFill>
                <a:latin typeface="Times New Roman"/>
                <a:cs typeface="Times New Roman"/>
              </a:rPr>
              <a:t>METHOD</a:t>
            </a:r>
            <a:endParaRPr sz="6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3531209"/>
            <a:ext cx="6200775" cy="1168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7200"/>
              </a:lnSpc>
              <a:spcBef>
                <a:spcPts val="95"/>
              </a:spcBef>
            </a:pPr>
            <a:r>
              <a:rPr dirty="0" sz="3200" spc="-114">
                <a:solidFill>
                  <a:srgbClr val="1A4794"/>
                </a:solidFill>
                <a:latin typeface="Trebuchet MS"/>
                <a:cs typeface="Trebuchet MS"/>
              </a:rPr>
              <a:t>The </a:t>
            </a:r>
            <a:r>
              <a:rPr dirty="0" sz="3200" spc="-75">
                <a:solidFill>
                  <a:srgbClr val="1A4794"/>
                </a:solidFill>
                <a:latin typeface="Trebuchet MS"/>
                <a:cs typeface="Trebuchet MS"/>
              </a:rPr>
              <a:t>method </a:t>
            </a:r>
            <a:r>
              <a:rPr dirty="0" sz="3200" spc="-45">
                <a:solidFill>
                  <a:srgbClr val="1A4794"/>
                </a:solidFill>
                <a:latin typeface="Trebuchet MS"/>
                <a:cs typeface="Trebuchet MS"/>
              </a:rPr>
              <a:t>used </a:t>
            </a:r>
            <a:r>
              <a:rPr dirty="0" sz="3200" spc="-50">
                <a:solidFill>
                  <a:srgbClr val="1A4794"/>
                </a:solidFill>
                <a:latin typeface="Trebuchet MS"/>
                <a:cs typeface="Trebuchet MS"/>
              </a:rPr>
              <a:t>is </a:t>
            </a:r>
            <a:r>
              <a:rPr dirty="0" sz="3200" spc="-80">
                <a:solidFill>
                  <a:srgbClr val="1A4794"/>
                </a:solidFill>
                <a:latin typeface="Trebuchet MS"/>
                <a:cs typeface="Trebuchet MS"/>
              </a:rPr>
              <a:t>a </a:t>
            </a:r>
            <a:r>
              <a:rPr dirty="0" sz="3200" spc="-120">
                <a:solidFill>
                  <a:srgbClr val="1A4794"/>
                </a:solidFill>
                <a:latin typeface="Trebuchet MS"/>
                <a:cs typeface="Trebuchet MS"/>
              </a:rPr>
              <a:t>qualitative  </a:t>
            </a:r>
            <a:r>
              <a:rPr dirty="0" sz="3200" spc="-75">
                <a:solidFill>
                  <a:srgbClr val="1A4794"/>
                </a:solidFill>
                <a:latin typeface="Trebuchet MS"/>
                <a:cs typeface="Trebuchet MS"/>
              </a:rPr>
              <a:t>method</a:t>
            </a:r>
            <a:r>
              <a:rPr dirty="0" sz="3200" spc="-3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20">
                <a:solidFill>
                  <a:srgbClr val="1A4794"/>
                </a:solidFill>
                <a:latin typeface="Trebuchet MS"/>
                <a:cs typeface="Trebuchet MS"/>
              </a:rPr>
              <a:t>with</a:t>
            </a:r>
            <a:r>
              <a:rPr dirty="0" sz="3200" spc="-3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80">
                <a:solidFill>
                  <a:srgbClr val="1A4794"/>
                </a:solidFill>
                <a:latin typeface="Trebuchet MS"/>
                <a:cs typeface="Trebuchet MS"/>
              </a:rPr>
              <a:t>a</a:t>
            </a:r>
            <a:r>
              <a:rPr dirty="0" sz="3200" spc="-3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10">
                <a:solidFill>
                  <a:srgbClr val="1A4794"/>
                </a:solidFill>
                <a:latin typeface="Trebuchet MS"/>
                <a:cs typeface="Trebuchet MS"/>
              </a:rPr>
              <a:t>descriptive</a:t>
            </a:r>
            <a:r>
              <a:rPr dirty="0" sz="3200" spc="-345">
                <a:solidFill>
                  <a:srgbClr val="1A4794"/>
                </a:solidFill>
                <a:latin typeface="Trebuchet MS"/>
                <a:cs typeface="Trebuchet MS"/>
              </a:rPr>
              <a:t> </a:t>
            </a:r>
            <a:r>
              <a:rPr dirty="0" sz="3200" spc="-100">
                <a:solidFill>
                  <a:srgbClr val="1A4794"/>
                </a:solidFill>
                <a:latin typeface="Trebuchet MS"/>
                <a:cs typeface="Trebuchet MS"/>
              </a:rPr>
              <a:t>approach.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28700" y="8630411"/>
            <a:ext cx="599440" cy="628015"/>
          </a:xfrm>
          <a:custGeom>
            <a:avLst/>
            <a:gdLst/>
            <a:ahLst/>
            <a:cxnLst/>
            <a:rect l="l" t="t" r="r" b="b"/>
            <a:pathLst>
              <a:path w="599439" h="628015">
                <a:moveTo>
                  <a:pt x="598932" y="0"/>
                </a:moveTo>
                <a:lnTo>
                  <a:pt x="0" y="0"/>
                </a:lnTo>
                <a:lnTo>
                  <a:pt x="0" y="627888"/>
                </a:lnTo>
                <a:lnTo>
                  <a:pt x="598932" y="627888"/>
                </a:lnTo>
                <a:lnTo>
                  <a:pt x="598932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3019"/>
            <a:ext cx="2911475" cy="10007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400" spc="-484" b="1">
                <a:solidFill>
                  <a:srgbClr val="F9C82A"/>
                </a:solidFill>
                <a:latin typeface="Times New Roman"/>
                <a:cs typeface="Times New Roman"/>
              </a:rPr>
              <a:t>RESULT</a:t>
            </a:r>
            <a:endParaRPr sz="6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1456230"/>
            <a:ext cx="6220460" cy="3455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7200"/>
              </a:lnSpc>
              <a:spcBef>
                <a:spcPts val="100"/>
              </a:spcBef>
            </a:pPr>
            <a:r>
              <a:rPr dirty="0" sz="3200" spc="-114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3200" spc="-65">
                <a:solidFill>
                  <a:srgbClr val="FFFFFF"/>
                </a:solidFill>
                <a:latin typeface="Trebuchet MS"/>
                <a:cs typeface="Trebuchet MS"/>
              </a:rPr>
              <a:t>study </a:t>
            </a:r>
            <a:r>
              <a:rPr dirty="0" sz="3200" spc="-90">
                <a:solidFill>
                  <a:srgbClr val="FFFFFF"/>
                </a:solidFill>
                <a:latin typeface="Trebuchet MS"/>
                <a:cs typeface="Trebuchet MS"/>
              </a:rPr>
              <a:t>results </a:t>
            </a:r>
            <a:r>
              <a:rPr dirty="0" sz="3200" spc="-125">
                <a:solidFill>
                  <a:srgbClr val="FFFFFF"/>
                </a:solidFill>
                <a:latin typeface="Trebuchet MS"/>
                <a:cs typeface="Trebuchet MS"/>
              </a:rPr>
              <a:t>illustrate </a:t>
            </a:r>
            <a:r>
              <a:rPr dirty="0" sz="3200" spc="-130">
                <a:solidFill>
                  <a:srgbClr val="FFFFFF"/>
                </a:solidFill>
                <a:latin typeface="Trebuchet MS"/>
                <a:cs typeface="Trebuchet MS"/>
              </a:rPr>
              <a:t>that  </a:t>
            </a:r>
            <a:r>
              <a:rPr dirty="0" sz="3200" spc="-50">
                <a:solidFill>
                  <a:srgbClr val="FFFFFF"/>
                </a:solidFill>
                <a:latin typeface="Trebuchet MS"/>
                <a:cs typeface="Trebuchet MS"/>
              </a:rPr>
              <a:t>PUSTAKA </a:t>
            </a:r>
            <a:r>
              <a:rPr dirty="0" sz="3200" spc="-95">
                <a:solidFill>
                  <a:srgbClr val="FFFFFF"/>
                </a:solidFill>
                <a:latin typeface="Trebuchet MS"/>
                <a:cs typeface="Trebuchet MS"/>
              </a:rPr>
              <a:t>contributes </a:t>
            </a:r>
            <a:r>
              <a:rPr dirty="0" sz="3200" spc="-10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3200" spc="-135">
                <a:solidFill>
                  <a:srgbClr val="FFFFFF"/>
                </a:solidFill>
                <a:latin typeface="Trebuchet MS"/>
                <a:cs typeface="Trebuchet MS"/>
              </a:rPr>
              <a:t>the  </a:t>
            </a:r>
            <a:r>
              <a:rPr dirty="0" sz="3200" spc="-75">
                <a:solidFill>
                  <a:srgbClr val="FFFFFF"/>
                </a:solidFill>
                <a:latin typeface="Trebuchet MS"/>
                <a:cs typeface="Trebuchet MS"/>
              </a:rPr>
              <a:t>community</a:t>
            </a:r>
            <a:r>
              <a:rPr dirty="0" sz="3200" spc="-3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65">
                <a:solidFill>
                  <a:srgbClr val="FFFFFF"/>
                </a:solidFill>
                <a:latin typeface="Trebuchet MS"/>
                <a:cs typeface="Trebuchet MS"/>
              </a:rPr>
              <a:t>by</a:t>
            </a:r>
            <a:r>
              <a:rPr dirty="0" sz="3200" spc="-3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65">
                <a:solidFill>
                  <a:srgbClr val="FFFFFF"/>
                </a:solidFill>
                <a:latin typeface="Trebuchet MS"/>
                <a:cs typeface="Trebuchet MS"/>
              </a:rPr>
              <a:t>improving</a:t>
            </a:r>
            <a:r>
              <a:rPr dirty="0" sz="3200" spc="-3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13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3200" spc="-3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70">
                <a:solidFill>
                  <a:srgbClr val="FFFFFF"/>
                </a:solidFill>
                <a:latin typeface="Trebuchet MS"/>
                <a:cs typeface="Trebuchet MS"/>
              </a:rPr>
              <a:t>skills</a:t>
            </a:r>
            <a:r>
              <a:rPr dirty="0" sz="3200" spc="-3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130">
                <a:solidFill>
                  <a:srgbClr val="FFFFFF"/>
                </a:solidFill>
                <a:latin typeface="Trebuchet MS"/>
                <a:cs typeface="Trebuchet MS"/>
              </a:rPr>
              <a:t>of  </a:t>
            </a:r>
            <a:r>
              <a:rPr dirty="0" sz="3200" spc="-114">
                <a:solidFill>
                  <a:srgbClr val="FFFFFF"/>
                </a:solidFill>
                <a:latin typeface="Trebuchet MS"/>
                <a:cs typeface="Trebuchet MS"/>
              </a:rPr>
              <a:t>farmers </a:t>
            </a:r>
            <a:r>
              <a:rPr dirty="0" sz="3200" spc="-135">
                <a:solidFill>
                  <a:srgbClr val="FFFFFF"/>
                </a:solidFill>
                <a:latin typeface="Trebuchet MS"/>
                <a:cs typeface="Trebuchet MS"/>
              </a:rPr>
              <a:t>related </a:t>
            </a:r>
            <a:r>
              <a:rPr dirty="0" sz="3200" spc="-10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3200" spc="-75">
                <a:solidFill>
                  <a:srgbClr val="FFFFFF"/>
                </a:solidFill>
                <a:latin typeface="Trebuchet MS"/>
                <a:cs typeface="Trebuchet MS"/>
              </a:rPr>
              <a:t>crop </a:t>
            </a:r>
            <a:r>
              <a:rPr dirty="0" sz="3200" spc="-95">
                <a:solidFill>
                  <a:srgbClr val="FFFFFF"/>
                </a:solidFill>
                <a:latin typeface="Trebuchet MS"/>
                <a:cs typeface="Trebuchet MS"/>
              </a:rPr>
              <a:t>pest  </a:t>
            </a:r>
            <a:r>
              <a:rPr dirty="0" sz="3200" spc="-105">
                <a:solidFill>
                  <a:srgbClr val="FFFFFF"/>
                </a:solidFill>
                <a:latin typeface="Trebuchet MS"/>
                <a:cs typeface="Trebuchet MS"/>
              </a:rPr>
              <a:t>management,</a:t>
            </a:r>
            <a:r>
              <a:rPr dirty="0" sz="3200" spc="-3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110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dirty="0" sz="3200" spc="-3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75">
                <a:solidFill>
                  <a:srgbClr val="FFFFFF"/>
                </a:solidFill>
                <a:latin typeface="Trebuchet MS"/>
                <a:cs typeface="Trebuchet MS"/>
              </a:rPr>
              <a:t>planting</a:t>
            </a:r>
            <a:r>
              <a:rPr dirty="0" sz="3200" spc="-3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10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dirty="0" sz="3200" spc="-3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75">
                <a:solidFill>
                  <a:srgbClr val="FFFFFF"/>
                </a:solidFill>
                <a:latin typeface="Trebuchet MS"/>
                <a:cs typeface="Trebuchet MS"/>
              </a:rPr>
              <a:t>post-  </a:t>
            </a:r>
            <a:r>
              <a:rPr dirty="0" sz="3200" spc="-140">
                <a:solidFill>
                  <a:srgbClr val="FFFFFF"/>
                </a:solidFill>
                <a:latin typeface="Trebuchet MS"/>
                <a:cs typeface="Trebuchet MS"/>
              </a:rPr>
              <a:t>harvest.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02080" y="5053582"/>
            <a:ext cx="5205984" cy="52044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8800" y="1028700"/>
            <a:ext cx="15430500" cy="822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2000" y="839724"/>
            <a:ext cx="7048500" cy="7048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42376" y="839724"/>
            <a:ext cx="9396984" cy="7048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7315200"/>
          </a:xfrm>
          <a:custGeom>
            <a:avLst/>
            <a:gdLst/>
            <a:ahLst/>
            <a:cxnLst/>
            <a:rect l="l" t="t" r="r" b="b"/>
            <a:pathLst>
              <a:path w="18288000" h="7315200">
                <a:moveTo>
                  <a:pt x="0" y="7315200"/>
                </a:moveTo>
                <a:lnTo>
                  <a:pt x="18288000" y="7315200"/>
                </a:lnTo>
                <a:lnTo>
                  <a:pt x="18288000" y="0"/>
                </a:lnTo>
                <a:lnTo>
                  <a:pt x="0" y="0"/>
                </a:lnTo>
                <a:lnTo>
                  <a:pt x="0" y="7315200"/>
                </a:lnTo>
                <a:close/>
              </a:path>
            </a:pathLst>
          </a:custGeom>
          <a:solidFill>
            <a:srgbClr val="1A47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7315199"/>
            <a:ext cx="18288000" cy="2971800"/>
          </a:xfrm>
          <a:custGeom>
            <a:avLst/>
            <a:gdLst/>
            <a:ahLst/>
            <a:cxnLst/>
            <a:rect l="l" t="t" r="r" b="b"/>
            <a:pathLst>
              <a:path w="18288000" h="2971800">
                <a:moveTo>
                  <a:pt x="18287999" y="0"/>
                </a:moveTo>
                <a:lnTo>
                  <a:pt x="0" y="0"/>
                </a:lnTo>
                <a:lnTo>
                  <a:pt x="0" y="2971798"/>
                </a:lnTo>
                <a:lnTo>
                  <a:pt x="18287999" y="2971798"/>
                </a:lnTo>
                <a:lnTo>
                  <a:pt x="18287999" y="0"/>
                </a:lnTo>
                <a:close/>
              </a:path>
            </a:pathLst>
          </a:custGeom>
          <a:solidFill>
            <a:srgbClr val="F9C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58140" y="202692"/>
            <a:ext cx="17571720" cy="6989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08803" y="7731252"/>
            <a:ext cx="7272528" cy="14066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106143" y="7659623"/>
            <a:ext cx="2282952" cy="2282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6126611" y="9448931"/>
            <a:ext cx="495300" cy="494030"/>
            <a:chOff x="6126611" y="9448931"/>
            <a:chExt cx="495300" cy="494030"/>
          </a:xfrm>
        </p:grpSpPr>
        <p:sp>
          <p:nvSpPr>
            <p:cNvPr id="8" name="object 8"/>
            <p:cNvSpPr/>
            <p:nvPr/>
          </p:nvSpPr>
          <p:spPr>
            <a:xfrm>
              <a:off x="6126611" y="9448931"/>
              <a:ext cx="495300" cy="494030"/>
            </a:xfrm>
            <a:custGeom>
              <a:avLst/>
              <a:gdLst/>
              <a:ahLst/>
              <a:cxnLst/>
              <a:rect l="l" t="t" r="r" b="b"/>
              <a:pathLst>
                <a:path w="495300" h="494029">
                  <a:moveTo>
                    <a:pt x="247535" y="0"/>
                  </a:moveTo>
                  <a:lnTo>
                    <a:pt x="197649" y="5014"/>
                  </a:lnTo>
                  <a:lnTo>
                    <a:pt x="151184" y="19395"/>
                  </a:lnTo>
                  <a:lnTo>
                    <a:pt x="109137" y="42150"/>
                  </a:lnTo>
                  <a:lnTo>
                    <a:pt x="72502" y="72286"/>
                  </a:lnTo>
                  <a:lnTo>
                    <a:pt x="42276" y="108811"/>
                  </a:lnTo>
                  <a:lnTo>
                    <a:pt x="19452" y="150732"/>
                  </a:lnTo>
                  <a:lnTo>
                    <a:pt x="5029" y="197056"/>
                  </a:lnTo>
                  <a:lnTo>
                    <a:pt x="0" y="246791"/>
                  </a:lnTo>
                  <a:lnTo>
                    <a:pt x="5029" y="296529"/>
                  </a:lnTo>
                  <a:lnTo>
                    <a:pt x="19453" y="342854"/>
                  </a:lnTo>
                  <a:lnTo>
                    <a:pt x="42276" y="384776"/>
                  </a:lnTo>
                  <a:lnTo>
                    <a:pt x="72503" y="421300"/>
                  </a:lnTo>
                  <a:lnTo>
                    <a:pt x="109138" y="451436"/>
                  </a:lnTo>
                  <a:lnTo>
                    <a:pt x="151185" y="474190"/>
                  </a:lnTo>
                  <a:lnTo>
                    <a:pt x="197650" y="488570"/>
                  </a:lnTo>
                  <a:lnTo>
                    <a:pt x="247536" y="493584"/>
                  </a:lnTo>
                  <a:lnTo>
                    <a:pt x="297426" y="488570"/>
                  </a:lnTo>
                  <a:lnTo>
                    <a:pt x="343894" y="474190"/>
                  </a:lnTo>
                  <a:lnTo>
                    <a:pt x="385943" y="451436"/>
                  </a:lnTo>
                  <a:lnTo>
                    <a:pt x="422578" y="421300"/>
                  </a:lnTo>
                  <a:lnTo>
                    <a:pt x="452804" y="384776"/>
                  </a:lnTo>
                  <a:lnTo>
                    <a:pt x="475627" y="342854"/>
                  </a:lnTo>
                  <a:lnTo>
                    <a:pt x="490050" y="296529"/>
                  </a:lnTo>
                  <a:lnTo>
                    <a:pt x="495079" y="246791"/>
                  </a:lnTo>
                  <a:lnTo>
                    <a:pt x="490050" y="197056"/>
                  </a:lnTo>
                  <a:lnTo>
                    <a:pt x="475626" y="150732"/>
                  </a:lnTo>
                  <a:lnTo>
                    <a:pt x="452804" y="108811"/>
                  </a:lnTo>
                  <a:lnTo>
                    <a:pt x="422577" y="72286"/>
                  </a:lnTo>
                  <a:lnTo>
                    <a:pt x="385942" y="42150"/>
                  </a:lnTo>
                  <a:lnTo>
                    <a:pt x="343893" y="19395"/>
                  </a:lnTo>
                  <a:lnTo>
                    <a:pt x="297426" y="5014"/>
                  </a:lnTo>
                  <a:lnTo>
                    <a:pt x="247535" y="0"/>
                  </a:lnTo>
                  <a:close/>
                </a:path>
              </a:pathLst>
            </a:custGeom>
            <a:solidFill>
              <a:srgbClr val="3962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212697" y="9535195"/>
              <a:ext cx="322580" cy="321310"/>
            </a:xfrm>
            <a:custGeom>
              <a:avLst/>
              <a:gdLst/>
              <a:ahLst/>
              <a:cxnLst/>
              <a:rect l="l" t="t" r="r" b="b"/>
              <a:pathLst>
                <a:path w="322579" h="321309">
                  <a:moveTo>
                    <a:pt x="9159" y="165099"/>
                  </a:moveTo>
                  <a:lnTo>
                    <a:pt x="60" y="165099"/>
                  </a:lnTo>
                  <a:lnTo>
                    <a:pt x="2236" y="187959"/>
                  </a:lnTo>
                  <a:lnTo>
                    <a:pt x="7378" y="209549"/>
                  </a:lnTo>
                  <a:lnTo>
                    <a:pt x="15272" y="229869"/>
                  </a:lnTo>
                  <a:lnTo>
                    <a:pt x="25707" y="248919"/>
                  </a:lnTo>
                  <a:lnTo>
                    <a:pt x="27189" y="250189"/>
                  </a:lnTo>
                  <a:lnTo>
                    <a:pt x="28726" y="252729"/>
                  </a:lnTo>
                  <a:lnTo>
                    <a:pt x="55549" y="283209"/>
                  </a:lnTo>
                  <a:lnTo>
                    <a:pt x="122176" y="317499"/>
                  </a:lnTo>
                  <a:lnTo>
                    <a:pt x="161263" y="321309"/>
                  </a:lnTo>
                  <a:lnTo>
                    <a:pt x="200363" y="317499"/>
                  </a:lnTo>
                  <a:lnTo>
                    <a:pt x="213314" y="312419"/>
                  </a:lnTo>
                  <a:lnTo>
                    <a:pt x="156636" y="312419"/>
                  </a:lnTo>
                  <a:lnTo>
                    <a:pt x="148746" y="309879"/>
                  </a:lnTo>
                  <a:lnTo>
                    <a:pt x="130021" y="309879"/>
                  </a:lnTo>
                  <a:lnTo>
                    <a:pt x="102709" y="300989"/>
                  </a:lnTo>
                  <a:lnTo>
                    <a:pt x="77865" y="288289"/>
                  </a:lnTo>
                  <a:lnTo>
                    <a:pt x="56023" y="270509"/>
                  </a:lnTo>
                  <a:lnTo>
                    <a:pt x="37718" y="250189"/>
                  </a:lnTo>
                  <a:lnTo>
                    <a:pt x="41721" y="247649"/>
                  </a:lnTo>
                  <a:lnTo>
                    <a:pt x="46126" y="245109"/>
                  </a:lnTo>
                  <a:lnTo>
                    <a:pt x="50931" y="242569"/>
                  </a:lnTo>
                  <a:lnTo>
                    <a:pt x="33109" y="242569"/>
                  </a:lnTo>
                  <a:lnTo>
                    <a:pt x="23387" y="226059"/>
                  </a:lnTo>
                  <a:lnTo>
                    <a:pt x="16025" y="207009"/>
                  </a:lnTo>
                  <a:lnTo>
                    <a:pt x="11217" y="186689"/>
                  </a:lnTo>
                  <a:lnTo>
                    <a:pt x="9159" y="165099"/>
                  </a:lnTo>
                  <a:close/>
                </a:path>
                <a:path w="322579" h="321309">
                  <a:moveTo>
                    <a:pt x="165735" y="219709"/>
                  </a:moveTo>
                  <a:lnTo>
                    <a:pt x="156636" y="219709"/>
                  </a:lnTo>
                  <a:lnTo>
                    <a:pt x="156636" y="312419"/>
                  </a:lnTo>
                  <a:lnTo>
                    <a:pt x="165735" y="312419"/>
                  </a:lnTo>
                  <a:lnTo>
                    <a:pt x="165735" y="219709"/>
                  </a:lnTo>
                  <a:close/>
                </a:path>
                <a:path w="322579" h="321309">
                  <a:moveTo>
                    <a:pt x="237155" y="219709"/>
                  </a:moveTo>
                  <a:lnTo>
                    <a:pt x="181767" y="219709"/>
                  </a:lnTo>
                  <a:lnTo>
                    <a:pt x="197272" y="220979"/>
                  </a:lnTo>
                  <a:lnTo>
                    <a:pt x="226386" y="226059"/>
                  </a:lnTo>
                  <a:lnTo>
                    <a:pt x="210719" y="270509"/>
                  </a:lnTo>
                  <a:lnTo>
                    <a:pt x="177618" y="308609"/>
                  </a:lnTo>
                  <a:lnTo>
                    <a:pt x="165735" y="312419"/>
                  </a:lnTo>
                  <a:lnTo>
                    <a:pt x="213314" y="312419"/>
                  </a:lnTo>
                  <a:lnTo>
                    <a:pt x="219790" y="309879"/>
                  </a:lnTo>
                  <a:lnTo>
                    <a:pt x="192521" y="309879"/>
                  </a:lnTo>
                  <a:lnTo>
                    <a:pt x="205946" y="295909"/>
                  </a:lnTo>
                  <a:lnTo>
                    <a:pt x="217730" y="276859"/>
                  </a:lnTo>
                  <a:lnTo>
                    <a:pt x="227580" y="253999"/>
                  </a:lnTo>
                  <a:lnTo>
                    <a:pt x="235206" y="228599"/>
                  </a:lnTo>
                  <a:lnTo>
                    <a:pt x="262180" y="228599"/>
                  </a:lnTo>
                  <a:lnTo>
                    <a:pt x="251839" y="224789"/>
                  </a:lnTo>
                  <a:lnTo>
                    <a:pt x="236945" y="220979"/>
                  </a:lnTo>
                  <a:lnTo>
                    <a:pt x="237155" y="219709"/>
                  </a:lnTo>
                  <a:close/>
                </a:path>
                <a:path w="322579" h="321309">
                  <a:moveTo>
                    <a:pt x="96795" y="228599"/>
                  </a:moveTo>
                  <a:lnTo>
                    <a:pt x="87335" y="228599"/>
                  </a:lnTo>
                  <a:lnTo>
                    <a:pt x="94962" y="253999"/>
                  </a:lnTo>
                  <a:lnTo>
                    <a:pt x="104812" y="276859"/>
                  </a:lnTo>
                  <a:lnTo>
                    <a:pt x="116596" y="295909"/>
                  </a:lnTo>
                  <a:lnTo>
                    <a:pt x="130021" y="309879"/>
                  </a:lnTo>
                  <a:lnTo>
                    <a:pt x="148746" y="309879"/>
                  </a:lnTo>
                  <a:lnTo>
                    <a:pt x="144802" y="308609"/>
                  </a:lnTo>
                  <a:lnTo>
                    <a:pt x="133175" y="300989"/>
                  </a:lnTo>
                  <a:lnTo>
                    <a:pt x="107219" y="260349"/>
                  </a:lnTo>
                  <a:lnTo>
                    <a:pt x="99352" y="238759"/>
                  </a:lnTo>
                  <a:lnTo>
                    <a:pt x="96795" y="228599"/>
                  </a:lnTo>
                  <a:close/>
                </a:path>
                <a:path w="322579" h="321309">
                  <a:moveTo>
                    <a:pt x="262180" y="228599"/>
                  </a:moveTo>
                  <a:lnTo>
                    <a:pt x="235206" y="228599"/>
                  </a:lnTo>
                  <a:lnTo>
                    <a:pt x="245106" y="231139"/>
                  </a:lnTo>
                  <a:lnTo>
                    <a:pt x="254496" y="234949"/>
                  </a:lnTo>
                  <a:lnTo>
                    <a:pt x="284817" y="250189"/>
                  </a:lnTo>
                  <a:lnTo>
                    <a:pt x="266518" y="270509"/>
                  </a:lnTo>
                  <a:lnTo>
                    <a:pt x="244678" y="288289"/>
                  </a:lnTo>
                  <a:lnTo>
                    <a:pt x="219834" y="300989"/>
                  </a:lnTo>
                  <a:lnTo>
                    <a:pt x="192521" y="309879"/>
                  </a:lnTo>
                  <a:lnTo>
                    <a:pt x="219790" y="309879"/>
                  </a:lnTo>
                  <a:lnTo>
                    <a:pt x="266978" y="283209"/>
                  </a:lnTo>
                  <a:lnTo>
                    <a:pt x="293730" y="252729"/>
                  </a:lnTo>
                  <a:lnTo>
                    <a:pt x="295190" y="250189"/>
                  </a:lnTo>
                  <a:lnTo>
                    <a:pt x="296836" y="248919"/>
                  </a:lnTo>
                  <a:lnTo>
                    <a:pt x="300235" y="242569"/>
                  </a:lnTo>
                  <a:lnTo>
                    <a:pt x="289429" y="242569"/>
                  </a:lnTo>
                  <a:lnTo>
                    <a:pt x="278196" y="236219"/>
                  </a:lnTo>
                  <a:lnTo>
                    <a:pt x="265627" y="229869"/>
                  </a:lnTo>
                  <a:lnTo>
                    <a:pt x="262180" y="228599"/>
                  </a:lnTo>
                  <a:close/>
                </a:path>
                <a:path w="322579" h="321309">
                  <a:moveTo>
                    <a:pt x="88981" y="165099"/>
                  </a:moveTo>
                  <a:lnTo>
                    <a:pt x="79882" y="165099"/>
                  </a:lnTo>
                  <a:lnTo>
                    <a:pt x="80408" y="180339"/>
                  </a:lnTo>
                  <a:lnTo>
                    <a:pt x="81551" y="194309"/>
                  </a:lnTo>
                  <a:lnTo>
                    <a:pt x="83288" y="207009"/>
                  </a:lnTo>
                  <a:lnTo>
                    <a:pt x="85596" y="220979"/>
                  </a:lnTo>
                  <a:lnTo>
                    <a:pt x="70703" y="224789"/>
                  </a:lnTo>
                  <a:lnTo>
                    <a:pt x="56915" y="229869"/>
                  </a:lnTo>
                  <a:lnTo>
                    <a:pt x="44347" y="236219"/>
                  </a:lnTo>
                  <a:lnTo>
                    <a:pt x="33109" y="242569"/>
                  </a:lnTo>
                  <a:lnTo>
                    <a:pt x="50931" y="242569"/>
                  </a:lnTo>
                  <a:lnTo>
                    <a:pt x="59200" y="238759"/>
                  </a:lnTo>
                  <a:lnTo>
                    <a:pt x="68046" y="234949"/>
                  </a:lnTo>
                  <a:lnTo>
                    <a:pt x="77436" y="231139"/>
                  </a:lnTo>
                  <a:lnTo>
                    <a:pt x="87335" y="228599"/>
                  </a:lnTo>
                  <a:lnTo>
                    <a:pt x="96795" y="228599"/>
                  </a:lnTo>
                  <a:lnTo>
                    <a:pt x="96155" y="226059"/>
                  </a:lnTo>
                  <a:lnTo>
                    <a:pt x="125190" y="220979"/>
                  </a:lnTo>
                  <a:lnTo>
                    <a:pt x="140650" y="219709"/>
                  </a:lnTo>
                  <a:lnTo>
                    <a:pt x="237155" y="219709"/>
                  </a:lnTo>
                  <a:lnTo>
                    <a:pt x="237365" y="218439"/>
                  </a:lnTo>
                  <a:lnTo>
                    <a:pt x="94432" y="218439"/>
                  </a:lnTo>
                  <a:lnTo>
                    <a:pt x="92241" y="205739"/>
                  </a:lnTo>
                  <a:lnTo>
                    <a:pt x="90583" y="193039"/>
                  </a:lnTo>
                  <a:lnTo>
                    <a:pt x="89486" y="179069"/>
                  </a:lnTo>
                  <a:lnTo>
                    <a:pt x="88981" y="165099"/>
                  </a:lnTo>
                  <a:close/>
                </a:path>
                <a:path w="322579" h="321309">
                  <a:moveTo>
                    <a:pt x="295577" y="73659"/>
                  </a:moveTo>
                  <a:lnTo>
                    <a:pt x="285392" y="73659"/>
                  </a:lnTo>
                  <a:lnTo>
                    <a:pt x="296736" y="91439"/>
                  </a:lnTo>
                  <a:lnTo>
                    <a:pt x="305351" y="111759"/>
                  </a:lnTo>
                  <a:lnTo>
                    <a:pt x="310981" y="133349"/>
                  </a:lnTo>
                  <a:lnTo>
                    <a:pt x="313373" y="156209"/>
                  </a:lnTo>
                  <a:lnTo>
                    <a:pt x="0" y="156209"/>
                  </a:lnTo>
                  <a:lnTo>
                    <a:pt x="0" y="165099"/>
                  </a:lnTo>
                  <a:lnTo>
                    <a:pt x="313388" y="165099"/>
                  </a:lnTo>
                  <a:lnTo>
                    <a:pt x="311330" y="186689"/>
                  </a:lnTo>
                  <a:lnTo>
                    <a:pt x="306521" y="207009"/>
                  </a:lnTo>
                  <a:lnTo>
                    <a:pt x="299156" y="226059"/>
                  </a:lnTo>
                  <a:lnTo>
                    <a:pt x="289429" y="242569"/>
                  </a:lnTo>
                  <a:lnTo>
                    <a:pt x="300235" y="242569"/>
                  </a:lnTo>
                  <a:lnTo>
                    <a:pt x="307712" y="228599"/>
                  </a:lnTo>
                  <a:lnTo>
                    <a:pt x="315789" y="207009"/>
                  </a:lnTo>
                  <a:lnTo>
                    <a:pt x="320818" y="185419"/>
                  </a:lnTo>
                  <a:lnTo>
                    <a:pt x="322550" y="161289"/>
                  </a:lnTo>
                  <a:lnTo>
                    <a:pt x="314593" y="111759"/>
                  </a:lnTo>
                  <a:lnTo>
                    <a:pt x="295577" y="73659"/>
                  </a:lnTo>
                  <a:close/>
                </a:path>
                <a:path w="322579" h="321309">
                  <a:moveTo>
                    <a:pt x="165735" y="165099"/>
                  </a:moveTo>
                  <a:lnTo>
                    <a:pt x="156636" y="165099"/>
                  </a:lnTo>
                  <a:lnTo>
                    <a:pt x="156636" y="210819"/>
                  </a:lnTo>
                  <a:lnTo>
                    <a:pt x="124369" y="213359"/>
                  </a:lnTo>
                  <a:lnTo>
                    <a:pt x="94432" y="218439"/>
                  </a:lnTo>
                  <a:lnTo>
                    <a:pt x="228110" y="218439"/>
                  </a:lnTo>
                  <a:lnTo>
                    <a:pt x="198093" y="213359"/>
                  </a:lnTo>
                  <a:lnTo>
                    <a:pt x="165735" y="210819"/>
                  </a:lnTo>
                  <a:lnTo>
                    <a:pt x="165735" y="165099"/>
                  </a:lnTo>
                  <a:close/>
                </a:path>
                <a:path w="322579" h="321309">
                  <a:moveTo>
                    <a:pt x="242659" y="165099"/>
                  </a:moveTo>
                  <a:lnTo>
                    <a:pt x="233560" y="165099"/>
                  </a:lnTo>
                  <a:lnTo>
                    <a:pt x="233056" y="179069"/>
                  </a:lnTo>
                  <a:lnTo>
                    <a:pt x="231959" y="193039"/>
                  </a:lnTo>
                  <a:lnTo>
                    <a:pt x="230300" y="205739"/>
                  </a:lnTo>
                  <a:lnTo>
                    <a:pt x="228110" y="218439"/>
                  </a:lnTo>
                  <a:lnTo>
                    <a:pt x="237365" y="218439"/>
                  </a:lnTo>
                  <a:lnTo>
                    <a:pt x="239255" y="207009"/>
                  </a:lnTo>
                  <a:lnTo>
                    <a:pt x="240996" y="194309"/>
                  </a:lnTo>
                  <a:lnTo>
                    <a:pt x="242140" y="180339"/>
                  </a:lnTo>
                  <a:lnTo>
                    <a:pt x="242659" y="165099"/>
                  </a:lnTo>
                  <a:close/>
                </a:path>
                <a:path w="322579" h="321309">
                  <a:moveTo>
                    <a:pt x="165735" y="0"/>
                  </a:moveTo>
                  <a:lnTo>
                    <a:pt x="156635" y="0"/>
                  </a:lnTo>
                  <a:lnTo>
                    <a:pt x="120653" y="5079"/>
                  </a:lnTo>
                  <a:lnTo>
                    <a:pt x="87685" y="17779"/>
                  </a:lnTo>
                  <a:lnTo>
                    <a:pt x="58643" y="36829"/>
                  </a:lnTo>
                  <a:lnTo>
                    <a:pt x="34440" y="62229"/>
                  </a:lnTo>
                  <a:lnTo>
                    <a:pt x="32752" y="63499"/>
                  </a:lnTo>
                  <a:lnTo>
                    <a:pt x="31119" y="66039"/>
                  </a:lnTo>
                  <a:lnTo>
                    <a:pt x="29539" y="68579"/>
                  </a:lnTo>
                  <a:lnTo>
                    <a:pt x="17566" y="87629"/>
                  </a:lnTo>
                  <a:lnTo>
                    <a:pt x="8484" y="109219"/>
                  </a:lnTo>
                  <a:lnTo>
                    <a:pt x="2562" y="132079"/>
                  </a:lnTo>
                  <a:lnTo>
                    <a:pt x="65" y="156209"/>
                  </a:lnTo>
                  <a:lnTo>
                    <a:pt x="9164" y="156209"/>
                  </a:lnTo>
                  <a:lnTo>
                    <a:pt x="11561" y="133349"/>
                  </a:lnTo>
                  <a:lnTo>
                    <a:pt x="17191" y="111759"/>
                  </a:lnTo>
                  <a:lnTo>
                    <a:pt x="25803" y="91439"/>
                  </a:lnTo>
                  <a:lnTo>
                    <a:pt x="37145" y="73659"/>
                  </a:lnTo>
                  <a:lnTo>
                    <a:pt x="55275" y="73659"/>
                  </a:lnTo>
                  <a:lnTo>
                    <a:pt x="50929" y="71119"/>
                  </a:lnTo>
                  <a:lnTo>
                    <a:pt x="47817" y="69849"/>
                  </a:lnTo>
                  <a:lnTo>
                    <a:pt x="44871" y="68579"/>
                  </a:lnTo>
                  <a:lnTo>
                    <a:pt x="42095" y="67309"/>
                  </a:lnTo>
                  <a:lnTo>
                    <a:pt x="60011" y="48259"/>
                  </a:lnTo>
                  <a:lnTo>
                    <a:pt x="80928" y="31749"/>
                  </a:lnTo>
                  <a:lnTo>
                    <a:pt x="104410" y="20319"/>
                  </a:lnTo>
                  <a:lnTo>
                    <a:pt x="130021" y="12699"/>
                  </a:lnTo>
                  <a:lnTo>
                    <a:pt x="148746" y="12699"/>
                  </a:lnTo>
                  <a:lnTo>
                    <a:pt x="156635" y="10159"/>
                  </a:lnTo>
                  <a:lnTo>
                    <a:pt x="215452" y="10159"/>
                  </a:lnTo>
                  <a:lnTo>
                    <a:pt x="165735" y="0"/>
                  </a:lnTo>
                  <a:close/>
                </a:path>
                <a:path w="322579" h="321309">
                  <a:moveTo>
                    <a:pt x="55275" y="73659"/>
                  </a:moveTo>
                  <a:lnTo>
                    <a:pt x="37145" y="73659"/>
                  </a:lnTo>
                  <a:lnTo>
                    <a:pt x="48087" y="78739"/>
                  </a:lnTo>
                  <a:lnTo>
                    <a:pt x="60164" y="85089"/>
                  </a:lnTo>
                  <a:lnTo>
                    <a:pt x="73282" y="90169"/>
                  </a:lnTo>
                  <a:lnTo>
                    <a:pt x="87351" y="93979"/>
                  </a:lnTo>
                  <a:lnTo>
                    <a:pt x="84330" y="107949"/>
                  </a:lnTo>
                  <a:lnTo>
                    <a:pt x="82050" y="124459"/>
                  </a:lnTo>
                  <a:lnTo>
                    <a:pt x="80553" y="139699"/>
                  </a:lnTo>
                  <a:lnTo>
                    <a:pt x="79882" y="156209"/>
                  </a:lnTo>
                  <a:lnTo>
                    <a:pt x="88981" y="156209"/>
                  </a:lnTo>
                  <a:lnTo>
                    <a:pt x="89638" y="140969"/>
                  </a:lnTo>
                  <a:lnTo>
                    <a:pt x="91087" y="124459"/>
                  </a:lnTo>
                  <a:lnTo>
                    <a:pt x="93285" y="110489"/>
                  </a:lnTo>
                  <a:lnTo>
                    <a:pt x="96186" y="95249"/>
                  </a:lnTo>
                  <a:lnTo>
                    <a:pt x="235465" y="95249"/>
                  </a:lnTo>
                  <a:lnTo>
                    <a:pt x="235190" y="93979"/>
                  </a:lnTo>
                  <a:lnTo>
                    <a:pt x="141226" y="93979"/>
                  </a:lnTo>
                  <a:lnTo>
                    <a:pt x="126300" y="92709"/>
                  </a:lnTo>
                  <a:lnTo>
                    <a:pt x="98189" y="87629"/>
                  </a:lnTo>
                  <a:lnTo>
                    <a:pt x="98553" y="86359"/>
                  </a:lnTo>
                  <a:lnTo>
                    <a:pt x="89338" y="86359"/>
                  </a:lnTo>
                  <a:lnTo>
                    <a:pt x="78865" y="82549"/>
                  </a:lnTo>
                  <a:lnTo>
                    <a:pt x="68946" y="80009"/>
                  </a:lnTo>
                  <a:lnTo>
                    <a:pt x="59621" y="76199"/>
                  </a:lnTo>
                  <a:lnTo>
                    <a:pt x="55275" y="73659"/>
                  </a:lnTo>
                  <a:close/>
                </a:path>
                <a:path w="322579" h="321309">
                  <a:moveTo>
                    <a:pt x="226355" y="95249"/>
                  </a:moveTo>
                  <a:lnTo>
                    <a:pt x="96186" y="95249"/>
                  </a:lnTo>
                  <a:lnTo>
                    <a:pt x="110448" y="99059"/>
                  </a:lnTo>
                  <a:lnTo>
                    <a:pt x="156636" y="102869"/>
                  </a:lnTo>
                  <a:lnTo>
                    <a:pt x="156636" y="156209"/>
                  </a:lnTo>
                  <a:lnTo>
                    <a:pt x="165735" y="156209"/>
                  </a:lnTo>
                  <a:lnTo>
                    <a:pt x="165735" y="102869"/>
                  </a:lnTo>
                  <a:lnTo>
                    <a:pt x="212055" y="99059"/>
                  </a:lnTo>
                  <a:lnTo>
                    <a:pt x="226355" y="95249"/>
                  </a:lnTo>
                  <a:close/>
                </a:path>
                <a:path w="322579" h="321309">
                  <a:moveTo>
                    <a:pt x="235465" y="95249"/>
                  </a:moveTo>
                  <a:lnTo>
                    <a:pt x="226355" y="95249"/>
                  </a:lnTo>
                  <a:lnTo>
                    <a:pt x="229256" y="110489"/>
                  </a:lnTo>
                  <a:lnTo>
                    <a:pt x="231454" y="124459"/>
                  </a:lnTo>
                  <a:lnTo>
                    <a:pt x="232904" y="140969"/>
                  </a:lnTo>
                  <a:lnTo>
                    <a:pt x="233560" y="156209"/>
                  </a:lnTo>
                  <a:lnTo>
                    <a:pt x="242644" y="156209"/>
                  </a:lnTo>
                  <a:lnTo>
                    <a:pt x="241982" y="139699"/>
                  </a:lnTo>
                  <a:lnTo>
                    <a:pt x="240489" y="124459"/>
                  </a:lnTo>
                  <a:lnTo>
                    <a:pt x="238211" y="107949"/>
                  </a:lnTo>
                  <a:lnTo>
                    <a:pt x="235465" y="95249"/>
                  </a:lnTo>
                  <a:close/>
                </a:path>
                <a:path w="322579" h="321309">
                  <a:moveTo>
                    <a:pt x="165735" y="10159"/>
                  </a:moveTo>
                  <a:lnTo>
                    <a:pt x="156635" y="10159"/>
                  </a:lnTo>
                  <a:lnTo>
                    <a:pt x="156636" y="93979"/>
                  </a:lnTo>
                  <a:lnTo>
                    <a:pt x="165735" y="93979"/>
                  </a:lnTo>
                  <a:lnTo>
                    <a:pt x="165735" y="10159"/>
                  </a:lnTo>
                  <a:close/>
                </a:path>
                <a:path w="322579" h="321309">
                  <a:moveTo>
                    <a:pt x="215452" y="10159"/>
                  </a:moveTo>
                  <a:lnTo>
                    <a:pt x="165735" y="10159"/>
                  </a:lnTo>
                  <a:lnTo>
                    <a:pt x="177618" y="13969"/>
                  </a:lnTo>
                  <a:lnTo>
                    <a:pt x="189292" y="21589"/>
                  </a:lnTo>
                  <a:lnTo>
                    <a:pt x="214602" y="59689"/>
                  </a:lnTo>
                  <a:lnTo>
                    <a:pt x="224352" y="87629"/>
                  </a:lnTo>
                  <a:lnTo>
                    <a:pt x="196161" y="92709"/>
                  </a:lnTo>
                  <a:lnTo>
                    <a:pt x="181191" y="93979"/>
                  </a:lnTo>
                  <a:lnTo>
                    <a:pt x="235190" y="93979"/>
                  </a:lnTo>
                  <a:lnTo>
                    <a:pt x="249258" y="90169"/>
                  </a:lnTo>
                  <a:lnTo>
                    <a:pt x="259096" y="86359"/>
                  </a:lnTo>
                  <a:lnTo>
                    <a:pt x="233203" y="86359"/>
                  </a:lnTo>
                  <a:lnTo>
                    <a:pt x="225582" y="62229"/>
                  </a:lnTo>
                  <a:lnTo>
                    <a:pt x="216105" y="41909"/>
                  </a:lnTo>
                  <a:lnTo>
                    <a:pt x="205006" y="25399"/>
                  </a:lnTo>
                  <a:lnTo>
                    <a:pt x="192520" y="12699"/>
                  </a:lnTo>
                  <a:lnTo>
                    <a:pt x="220237" y="12699"/>
                  </a:lnTo>
                  <a:lnTo>
                    <a:pt x="215452" y="10159"/>
                  </a:lnTo>
                  <a:close/>
                </a:path>
                <a:path w="322579" h="321309">
                  <a:moveTo>
                    <a:pt x="148746" y="12699"/>
                  </a:moveTo>
                  <a:lnTo>
                    <a:pt x="130021" y="12699"/>
                  </a:lnTo>
                  <a:lnTo>
                    <a:pt x="117535" y="25399"/>
                  </a:lnTo>
                  <a:lnTo>
                    <a:pt x="106436" y="41909"/>
                  </a:lnTo>
                  <a:lnTo>
                    <a:pt x="96959" y="62229"/>
                  </a:lnTo>
                  <a:lnTo>
                    <a:pt x="89338" y="86359"/>
                  </a:lnTo>
                  <a:lnTo>
                    <a:pt x="98553" y="86359"/>
                  </a:lnTo>
                  <a:lnTo>
                    <a:pt x="101103" y="77469"/>
                  </a:lnTo>
                  <a:lnTo>
                    <a:pt x="104359" y="68579"/>
                  </a:lnTo>
                  <a:lnTo>
                    <a:pt x="122076" y="34289"/>
                  </a:lnTo>
                  <a:lnTo>
                    <a:pt x="144801" y="13969"/>
                  </a:lnTo>
                  <a:lnTo>
                    <a:pt x="148746" y="12699"/>
                  </a:lnTo>
                  <a:close/>
                </a:path>
                <a:path w="322579" h="321309">
                  <a:moveTo>
                    <a:pt x="220237" y="12699"/>
                  </a:moveTo>
                  <a:lnTo>
                    <a:pt x="192520" y="12699"/>
                  </a:lnTo>
                  <a:lnTo>
                    <a:pt x="218130" y="20319"/>
                  </a:lnTo>
                  <a:lnTo>
                    <a:pt x="241609" y="31749"/>
                  </a:lnTo>
                  <a:lnTo>
                    <a:pt x="262524" y="48259"/>
                  </a:lnTo>
                  <a:lnTo>
                    <a:pt x="280438" y="67309"/>
                  </a:lnTo>
                  <a:lnTo>
                    <a:pt x="277674" y="68579"/>
                  </a:lnTo>
                  <a:lnTo>
                    <a:pt x="274724" y="69849"/>
                  </a:lnTo>
                  <a:lnTo>
                    <a:pt x="271619" y="71119"/>
                  </a:lnTo>
                  <a:lnTo>
                    <a:pt x="262919" y="76199"/>
                  </a:lnTo>
                  <a:lnTo>
                    <a:pt x="253593" y="80009"/>
                  </a:lnTo>
                  <a:lnTo>
                    <a:pt x="243675" y="82549"/>
                  </a:lnTo>
                  <a:lnTo>
                    <a:pt x="233203" y="86359"/>
                  </a:lnTo>
                  <a:lnTo>
                    <a:pt x="259096" y="86359"/>
                  </a:lnTo>
                  <a:lnTo>
                    <a:pt x="262376" y="85089"/>
                  </a:lnTo>
                  <a:lnTo>
                    <a:pt x="274451" y="78739"/>
                  </a:lnTo>
                  <a:lnTo>
                    <a:pt x="285392" y="73659"/>
                  </a:lnTo>
                  <a:lnTo>
                    <a:pt x="295577" y="73659"/>
                  </a:lnTo>
                  <a:lnTo>
                    <a:pt x="292407" y="67309"/>
                  </a:lnTo>
                  <a:lnTo>
                    <a:pt x="258518" y="33019"/>
                  </a:lnTo>
                  <a:lnTo>
                    <a:pt x="220237" y="12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6818756" y="9304791"/>
            <a:ext cx="4829175" cy="1092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dirty="0" u="heavy" sz="3000" spc="-5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5"/>
              </a:rPr>
              <a:t>https://lis.fikom.unpad.ac.i </a:t>
            </a:r>
            <a:r>
              <a:rPr dirty="0" sz="3000" spc="-5" b="1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2023-09-27T09:51:41Z</dcterms:created>
  <dcterms:modified xsi:type="dcterms:W3CDTF">2023-09-27T09:51:41Z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2023-09-27T00:00:00Z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2023-09-27T00:00:00Z</vt:filetime>
  </property>
</Properties>
</file>